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6" r:id="rId2"/>
    <p:sldId id="257" r:id="rId3"/>
    <p:sldId id="264" r:id="rId4"/>
    <p:sldId id="263" r:id="rId5"/>
    <p:sldId id="265" r:id="rId6"/>
    <p:sldId id="258" r:id="rId7"/>
    <p:sldId id="259" r:id="rId8"/>
    <p:sldId id="260" r:id="rId9"/>
    <p:sldId id="262" r:id="rId10"/>
    <p:sldId id="266" r:id="rId11"/>
    <p:sldId id="267" r:id="rId12"/>
    <p:sldId id="268" r:id="rId13"/>
    <p:sldId id="269" r:id="rId14"/>
    <p:sldId id="270" r:id="rId15"/>
    <p:sldId id="271" r:id="rId16"/>
    <p:sldId id="272" r:id="rId17"/>
    <p:sldId id="273" r:id="rId18"/>
    <p:sldId id="26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9BC8FD-C455-96ED-2801-3920832F5F55}" v="17" dt="2025-09-13T08:47:10.8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Daniels" userId="S::rkd43@cam.ac.uk::aaa4fbe9-f474-4140-b10b-5257398ac308" providerId="AD" clId="Web-{4E64C8C7-738B-4470-FDD7-57B834C01F0B}"/>
    <pc:docChg chg="modSld">
      <pc:chgData name="Ryan Daniels" userId="S::rkd43@cam.ac.uk::aaa4fbe9-f474-4140-b10b-5257398ac308" providerId="AD" clId="Web-{4E64C8C7-738B-4470-FDD7-57B834C01F0B}" dt="2025-09-04T15:58:01.178" v="7" actId="20577"/>
      <pc:docMkLst>
        <pc:docMk/>
      </pc:docMkLst>
      <pc:sldChg chg="modSp">
        <pc:chgData name="Ryan Daniels" userId="S::rkd43@cam.ac.uk::aaa4fbe9-f474-4140-b10b-5257398ac308" providerId="AD" clId="Web-{4E64C8C7-738B-4470-FDD7-57B834C01F0B}" dt="2025-09-04T15:58:01.178" v="7" actId="20577"/>
        <pc:sldMkLst>
          <pc:docMk/>
          <pc:sldMk cId="570589333" sldId="259"/>
        </pc:sldMkLst>
        <pc:spChg chg="mod">
          <ac:chgData name="Ryan Daniels" userId="S::rkd43@cam.ac.uk::aaa4fbe9-f474-4140-b10b-5257398ac308" providerId="AD" clId="Web-{4E64C8C7-738B-4470-FDD7-57B834C01F0B}" dt="2025-09-04T15:58:01.178" v="7" actId="20577"/>
          <ac:spMkLst>
            <pc:docMk/>
            <pc:sldMk cId="570589333" sldId="259"/>
            <ac:spMk id="3" creationId="{D83C43F5-34A7-8640-01DC-E67800E0C470}"/>
          </ac:spMkLst>
        </pc:spChg>
      </pc:sldChg>
    </pc:docChg>
  </pc:docChgLst>
  <pc:docChgLst>
    <pc:chgData name="Ryan Daniels" userId="S::rkd43@cam.ac.uk::aaa4fbe9-f474-4140-b10b-5257398ac308" providerId="AD" clId="Web-{61261352-28B5-F6B1-1A56-AB06BC1060C3}"/>
    <pc:docChg chg="addSld delSld modSld">
      <pc:chgData name="Ryan Daniels" userId="S::rkd43@cam.ac.uk::aaa4fbe9-f474-4140-b10b-5257398ac308" providerId="AD" clId="Web-{61261352-28B5-F6B1-1A56-AB06BC1060C3}" dt="2025-09-03T12:01:59.552" v="104" actId="20577"/>
      <pc:docMkLst>
        <pc:docMk/>
      </pc:docMkLst>
      <pc:sldChg chg="delSp delAnim">
        <pc:chgData name="Ryan Daniels" userId="S::rkd43@cam.ac.uk::aaa4fbe9-f474-4140-b10b-5257398ac308" providerId="AD" clId="Web-{61261352-28B5-F6B1-1A56-AB06BC1060C3}" dt="2025-09-03T11:25:20.204" v="2"/>
        <pc:sldMkLst>
          <pc:docMk/>
          <pc:sldMk cId="3802117303" sldId="258"/>
        </pc:sldMkLst>
      </pc:sldChg>
      <pc:sldChg chg="modSp">
        <pc:chgData name="Ryan Daniels" userId="S::rkd43@cam.ac.uk::aaa4fbe9-f474-4140-b10b-5257398ac308" providerId="AD" clId="Web-{61261352-28B5-F6B1-1A56-AB06BC1060C3}" dt="2025-09-03T12:01:59.552" v="104" actId="20577"/>
        <pc:sldMkLst>
          <pc:docMk/>
          <pc:sldMk cId="3011003677" sldId="261"/>
        </pc:sldMkLst>
        <pc:spChg chg="mod">
          <ac:chgData name="Ryan Daniels" userId="S::rkd43@cam.ac.uk::aaa4fbe9-f474-4140-b10b-5257398ac308" providerId="AD" clId="Web-{61261352-28B5-F6B1-1A56-AB06BC1060C3}" dt="2025-09-03T12:01:59.552" v="104" actId="20577"/>
          <ac:spMkLst>
            <pc:docMk/>
            <pc:sldMk cId="3011003677" sldId="261"/>
            <ac:spMk id="3" creationId="{00BDD31A-73BA-6424-5AC5-D11B0A152ACD}"/>
          </ac:spMkLst>
        </pc:spChg>
      </pc:sldChg>
      <pc:sldChg chg="modSp new del">
        <pc:chgData name="Ryan Daniels" userId="S::rkd43@cam.ac.uk::aaa4fbe9-f474-4140-b10b-5257398ac308" providerId="AD" clId="Web-{61261352-28B5-F6B1-1A56-AB06BC1060C3}" dt="2025-09-03T11:59:39.309" v="38"/>
        <pc:sldMkLst>
          <pc:docMk/>
          <pc:sldMk cId="3506924465" sldId="275"/>
        </pc:sldMkLst>
      </pc:sldChg>
    </pc:docChg>
  </pc:docChgLst>
  <pc:docChgLst>
    <pc:chgData name="Ryan Daniels" userId="S::rkd43@cam.ac.uk::aaa4fbe9-f474-4140-b10b-5257398ac308" providerId="AD" clId="Web-{18FF2062-0BBC-DAD2-02B5-122056399AF9}"/>
    <pc:docChg chg="addSld modSld sldOrd">
      <pc:chgData name="Ryan Daniels" userId="S::rkd43@cam.ac.uk::aaa4fbe9-f474-4140-b10b-5257398ac308" providerId="AD" clId="Web-{18FF2062-0BBC-DAD2-02B5-122056399AF9}" dt="2025-07-01T11:14:59.690" v="377" actId="20577"/>
      <pc:docMkLst>
        <pc:docMk/>
      </pc:docMkLst>
      <pc:sldChg chg="modSp">
        <pc:chgData name="Ryan Daniels" userId="S::rkd43@cam.ac.uk::aaa4fbe9-f474-4140-b10b-5257398ac308" providerId="AD" clId="Web-{18FF2062-0BBC-DAD2-02B5-122056399AF9}" dt="2025-06-30T20:51:05.903" v="316" actId="20577"/>
        <pc:sldMkLst>
          <pc:docMk/>
          <pc:sldMk cId="3011003677" sldId="261"/>
        </pc:sldMkLst>
      </pc:sldChg>
      <pc:sldChg chg="modSp addAnim delAnim">
        <pc:chgData name="Ryan Daniels" userId="S::rkd43@cam.ac.uk::aaa4fbe9-f474-4140-b10b-5257398ac308" providerId="AD" clId="Web-{18FF2062-0BBC-DAD2-02B5-122056399AF9}" dt="2025-06-30T20:26:51.106" v="35" actId="20577"/>
        <pc:sldMkLst>
          <pc:docMk/>
          <pc:sldMk cId="1865729139" sldId="266"/>
        </pc:sldMkLst>
      </pc:sldChg>
      <pc:sldChg chg="modSp add replId delAnim">
        <pc:chgData name="Ryan Daniels" userId="S::rkd43@cam.ac.uk::aaa4fbe9-f474-4140-b10b-5257398ac308" providerId="AD" clId="Web-{18FF2062-0BBC-DAD2-02B5-122056399AF9}" dt="2025-06-30T20:27:53.389" v="47"/>
        <pc:sldMkLst>
          <pc:docMk/>
          <pc:sldMk cId="288595263" sldId="267"/>
        </pc:sldMkLst>
      </pc:sldChg>
      <pc:sldChg chg="modSp add replId delAnim">
        <pc:chgData name="Ryan Daniels" userId="S::rkd43@cam.ac.uk::aaa4fbe9-f474-4140-b10b-5257398ac308" providerId="AD" clId="Web-{18FF2062-0BBC-DAD2-02B5-122056399AF9}" dt="2025-06-30T20:28:42.987" v="55"/>
        <pc:sldMkLst>
          <pc:docMk/>
          <pc:sldMk cId="459657627" sldId="268"/>
        </pc:sldMkLst>
      </pc:sldChg>
      <pc:sldChg chg="modSp add replId delAnim">
        <pc:chgData name="Ryan Daniels" userId="S::rkd43@cam.ac.uk::aaa4fbe9-f474-4140-b10b-5257398ac308" providerId="AD" clId="Web-{18FF2062-0BBC-DAD2-02B5-122056399AF9}" dt="2025-06-30T20:28:46.362" v="57"/>
        <pc:sldMkLst>
          <pc:docMk/>
          <pc:sldMk cId="490861023" sldId="269"/>
        </pc:sldMkLst>
      </pc:sldChg>
      <pc:sldChg chg="modSp add replId">
        <pc:chgData name="Ryan Daniels" userId="S::rkd43@cam.ac.uk::aaa4fbe9-f474-4140-b10b-5257398ac308" providerId="AD" clId="Web-{18FF2062-0BBC-DAD2-02B5-122056399AF9}" dt="2025-06-30T20:32:42.466" v="70" actId="20577"/>
        <pc:sldMkLst>
          <pc:docMk/>
          <pc:sldMk cId="1534518163" sldId="270"/>
        </pc:sldMkLst>
      </pc:sldChg>
      <pc:sldChg chg="modSp add replId addAnim">
        <pc:chgData name="Ryan Daniels" userId="S::rkd43@cam.ac.uk::aaa4fbe9-f474-4140-b10b-5257398ac308" providerId="AD" clId="Web-{18FF2062-0BBC-DAD2-02B5-122056399AF9}" dt="2025-06-30T20:44:40.168" v="268"/>
        <pc:sldMkLst>
          <pc:docMk/>
          <pc:sldMk cId="2760384188" sldId="271"/>
        </pc:sldMkLst>
      </pc:sldChg>
      <pc:sldChg chg="modSp add replId addAnim">
        <pc:chgData name="Ryan Daniels" userId="S::rkd43@cam.ac.uk::aaa4fbe9-f474-4140-b10b-5257398ac308" providerId="AD" clId="Web-{18FF2062-0BBC-DAD2-02B5-122056399AF9}" dt="2025-06-30T20:44:48.934" v="269"/>
        <pc:sldMkLst>
          <pc:docMk/>
          <pc:sldMk cId="3516369541" sldId="272"/>
        </pc:sldMkLst>
      </pc:sldChg>
      <pc:sldChg chg="modSp new addAnim delAnim">
        <pc:chgData name="Ryan Daniels" userId="S::rkd43@cam.ac.uk::aaa4fbe9-f474-4140-b10b-5257398ac308" providerId="AD" clId="Web-{18FF2062-0BBC-DAD2-02B5-122056399AF9}" dt="2025-07-01T11:13:44.297" v="355" actId="20577"/>
        <pc:sldMkLst>
          <pc:docMk/>
          <pc:sldMk cId="1719520842" sldId="273"/>
        </pc:sldMkLst>
      </pc:sldChg>
      <pc:sldChg chg="modSp add ord replId delAnim">
        <pc:chgData name="Ryan Daniels" userId="S::rkd43@cam.ac.uk::aaa4fbe9-f474-4140-b10b-5257398ac308" providerId="AD" clId="Web-{18FF2062-0BBC-DAD2-02B5-122056399AF9}" dt="2025-07-01T11:14:59.690" v="377" actId="20577"/>
        <pc:sldMkLst>
          <pc:docMk/>
          <pc:sldMk cId="3607703828" sldId="274"/>
        </pc:sldMkLst>
      </pc:sldChg>
    </pc:docChg>
  </pc:docChgLst>
  <pc:docChgLst>
    <pc:chgData name="Ryan Daniels" userId="S::rkd43@cam.ac.uk::aaa4fbe9-f474-4140-b10b-5257398ac308" providerId="AD" clId="Web-{66FA9984-1297-DB07-42B1-D9D9D0C443D0}"/>
    <pc:docChg chg="modSld addMainMaster delMainMaster">
      <pc:chgData name="Ryan Daniels" userId="S::rkd43@cam.ac.uk::aaa4fbe9-f474-4140-b10b-5257398ac308" providerId="AD" clId="Web-{66FA9984-1297-DB07-42B1-D9D9D0C443D0}" dt="2025-06-17T14:36:17.194" v="2"/>
      <pc:docMkLst>
        <pc:docMk/>
      </pc:docMkLst>
      <pc:sldChg chg="modSp mod modClrScheme chgLayout">
        <pc:chgData name="Ryan Daniels" userId="S::rkd43@cam.ac.uk::aaa4fbe9-f474-4140-b10b-5257398ac308" providerId="AD" clId="Web-{66FA9984-1297-DB07-42B1-D9D9D0C443D0}" dt="2025-06-17T14:36:17.194" v="2"/>
        <pc:sldMkLst>
          <pc:docMk/>
          <pc:sldMk cId="109857222" sldId="256"/>
        </pc:sldMkLst>
      </pc:sldChg>
      <pc:sldChg chg="modSp mod modClrScheme chgLayout">
        <pc:chgData name="Ryan Daniels" userId="S::rkd43@cam.ac.uk::aaa4fbe9-f474-4140-b10b-5257398ac308" providerId="AD" clId="Web-{66FA9984-1297-DB07-42B1-D9D9D0C443D0}" dt="2025-06-17T14:36:17.194" v="2"/>
        <pc:sldMkLst>
          <pc:docMk/>
          <pc:sldMk cId="2776984732" sldId="257"/>
        </pc:sldMkLst>
      </pc:sldChg>
      <pc:sldChg chg="modSp mod modClrScheme chgLayout">
        <pc:chgData name="Ryan Daniels" userId="S::rkd43@cam.ac.uk::aaa4fbe9-f474-4140-b10b-5257398ac308" providerId="AD" clId="Web-{66FA9984-1297-DB07-42B1-D9D9D0C443D0}" dt="2025-06-17T14:36:17.194" v="2"/>
        <pc:sldMkLst>
          <pc:docMk/>
          <pc:sldMk cId="3802117303" sldId="258"/>
        </pc:sldMkLst>
      </pc:sldChg>
      <pc:sldChg chg="modSp mod modClrScheme chgLayout">
        <pc:chgData name="Ryan Daniels" userId="S::rkd43@cam.ac.uk::aaa4fbe9-f474-4140-b10b-5257398ac308" providerId="AD" clId="Web-{66FA9984-1297-DB07-42B1-D9D9D0C443D0}" dt="2025-06-17T14:36:17.194" v="2"/>
        <pc:sldMkLst>
          <pc:docMk/>
          <pc:sldMk cId="570589333" sldId="259"/>
        </pc:sldMkLst>
      </pc:sldChg>
      <pc:sldChg chg="modSp mod modClrScheme chgLayout">
        <pc:chgData name="Ryan Daniels" userId="S::rkd43@cam.ac.uk::aaa4fbe9-f474-4140-b10b-5257398ac308" providerId="AD" clId="Web-{66FA9984-1297-DB07-42B1-D9D9D0C443D0}" dt="2025-06-17T14:36:17.194" v="2"/>
        <pc:sldMkLst>
          <pc:docMk/>
          <pc:sldMk cId="3408820217" sldId="260"/>
        </pc:sldMkLst>
      </pc:sldChg>
      <pc:sldChg chg="modSp mod modClrScheme chgLayout">
        <pc:chgData name="Ryan Daniels" userId="S::rkd43@cam.ac.uk::aaa4fbe9-f474-4140-b10b-5257398ac308" providerId="AD" clId="Web-{66FA9984-1297-DB07-42B1-D9D9D0C443D0}" dt="2025-06-17T14:36:17.194" v="2"/>
        <pc:sldMkLst>
          <pc:docMk/>
          <pc:sldMk cId="3011003677" sldId="261"/>
        </pc:sldMkLst>
      </pc:sldChg>
      <pc:sldChg chg="modSp mod modClrScheme chgLayout">
        <pc:chgData name="Ryan Daniels" userId="S::rkd43@cam.ac.uk::aaa4fbe9-f474-4140-b10b-5257398ac308" providerId="AD" clId="Web-{66FA9984-1297-DB07-42B1-D9D9D0C443D0}" dt="2025-06-17T14:36:17.194" v="2"/>
        <pc:sldMkLst>
          <pc:docMk/>
          <pc:sldMk cId="2828243406" sldId="262"/>
        </pc:sldMkLst>
      </pc:sldChg>
      <pc:sldChg chg="modSp mod modClrScheme chgLayout">
        <pc:chgData name="Ryan Daniels" userId="S::rkd43@cam.ac.uk::aaa4fbe9-f474-4140-b10b-5257398ac308" providerId="AD" clId="Web-{66FA9984-1297-DB07-42B1-D9D9D0C443D0}" dt="2025-06-17T14:36:17.194" v="2"/>
        <pc:sldMkLst>
          <pc:docMk/>
          <pc:sldMk cId="455639456" sldId="263"/>
        </pc:sldMkLst>
      </pc:sldChg>
      <pc:sldChg chg="modSp mod modClrScheme chgLayout">
        <pc:chgData name="Ryan Daniels" userId="S::rkd43@cam.ac.uk::aaa4fbe9-f474-4140-b10b-5257398ac308" providerId="AD" clId="Web-{66FA9984-1297-DB07-42B1-D9D9D0C443D0}" dt="2025-06-17T14:36:17.194" v="2"/>
        <pc:sldMkLst>
          <pc:docMk/>
          <pc:sldMk cId="1409691837" sldId="264"/>
        </pc:sldMkLst>
      </pc:sldChg>
      <pc:sldChg chg="modSp mod modClrScheme chgLayout">
        <pc:chgData name="Ryan Daniels" userId="S::rkd43@cam.ac.uk::aaa4fbe9-f474-4140-b10b-5257398ac308" providerId="AD" clId="Web-{66FA9984-1297-DB07-42B1-D9D9D0C443D0}" dt="2025-06-17T14:36:17.194" v="2"/>
        <pc:sldMkLst>
          <pc:docMk/>
          <pc:sldMk cId="1834275082" sldId="265"/>
        </pc:sldMkLst>
      </pc:sldChg>
      <pc:sldChg chg="modSp mod modClrScheme chgLayout">
        <pc:chgData name="Ryan Daniels" userId="S::rkd43@cam.ac.uk::aaa4fbe9-f474-4140-b10b-5257398ac308" providerId="AD" clId="Web-{66FA9984-1297-DB07-42B1-D9D9D0C443D0}" dt="2025-06-17T14:36:17.194" v="2"/>
        <pc:sldMkLst>
          <pc:docMk/>
          <pc:sldMk cId="1865729139" sldId="266"/>
        </pc:sldMkLst>
      </pc:sldChg>
      <pc:sldMasterChg chg="del delSldLayout">
        <pc:chgData name="Ryan Daniels" userId="S::rkd43@cam.ac.uk::aaa4fbe9-f474-4140-b10b-5257398ac308" providerId="AD" clId="Web-{66FA9984-1297-DB07-42B1-D9D9D0C443D0}" dt="2025-06-17T14:36:07.271" v="0"/>
        <pc:sldMasterMkLst>
          <pc:docMk/>
          <pc:sldMasterMk cId="2460954070" sldId="2147483660"/>
        </pc:sldMasterMkLst>
        <pc:sldLayoutChg chg="del">
          <pc:chgData name="Ryan Daniels" userId="S::rkd43@cam.ac.uk::aaa4fbe9-f474-4140-b10b-5257398ac308" providerId="AD" clId="Web-{66FA9984-1297-DB07-42B1-D9D9D0C443D0}" dt="2025-06-17T14:36:07.271" v="0"/>
          <pc:sldLayoutMkLst>
            <pc:docMk/>
            <pc:sldMasterMk cId="2460954070" sldId="2147483660"/>
            <pc:sldLayoutMk cId="2385387890" sldId="2147483661"/>
          </pc:sldLayoutMkLst>
        </pc:sldLayoutChg>
        <pc:sldLayoutChg chg="del">
          <pc:chgData name="Ryan Daniels" userId="S::rkd43@cam.ac.uk::aaa4fbe9-f474-4140-b10b-5257398ac308" providerId="AD" clId="Web-{66FA9984-1297-DB07-42B1-D9D9D0C443D0}" dt="2025-06-17T14:36:07.271" v="0"/>
          <pc:sldLayoutMkLst>
            <pc:docMk/>
            <pc:sldMasterMk cId="2460954070" sldId="2147483660"/>
            <pc:sldLayoutMk cId="949138452" sldId="2147483662"/>
          </pc:sldLayoutMkLst>
        </pc:sldLayoutChg>
        <pc:sldLayoutChg chg="del">
          <pc:chgData name="Ryan Daniels" userId="S::rkd43@cam.ac.uk::aaa4fbe9-f474-4140-b10b-5257398ac308" providerId="AD" clId="Web-{66FA9984-1297-DB07-42B1-D9D9D0C443D0}" dt="2025-06-17T14:36:07.271" v="0"/>
          <pc:sldLayoutMkLst>
            <pc:docMk/>
            <pc:sldMasterMk cId="2460954070" sldId="2147483660"/>
            <pc:sldLayoutMk cId="2591524520" sldId="2147483663"/>
          </pc:sldLayoutMkLst>
        </pc:sldLayoutChg>
        <pc:sldLayoutChg chg="del">
          <pc:chgData name="Ryan Daniels" userId="S::rkd43@cam.ac.uk::aaa4fbe9-f474-4140-b10b-5257398ac308" providerId="AD" clId="Web-{66FA9984-1297-DB07-42B1-D9D9D0C443D0}" dt="2025-06-17T14:36:07.271" v="0"/>
          <pc:sldLayoutMkLst>
            <pc:docMk/>
            <pc:sldMasterMk cId="2460954070" sldId="2147483660"/>
            <pc:sldLayoutMk cId="1203092039" sldId="2147483664"/>
          </pc:sldLayoutMkLst>
        </pc:sldLayoutChg>
        <pc:sldLayoutChg chg="del">
          <pc:chgData name="Ryan Daniels" userId="S::rkd43@cam.ac.uk::aaa4fbe9-f474-4140-b10b-5257398ac308" providerId="AD" clId="Web-{66FA9984-1297-DB07-42B1-D9D9D0C443D0}" dt="2025-06-17T14:36:07.271" v="0"/>
          <pc:sldLayoutMkLst>
            <pc:docMk/>
            <pc:sldMasterMk cId="2460954070" sldId="2147483660"/>
            <pc:sldLayoutMk cId="3733172339" sldId="2147483665"/>
          </pc:sldLayoutMkLst>
        </pc:sldLayoutChg>
        <pc:sldLayoutChg chg="del">
          <pc:chgData name="Ryan Daniels" userId="S::rkd43@cam.ac.uk::aaa4fbe9-f474-4140-b10b-5257398ac308" providerId="AD" clId="Web-{66FA9984-1297-DB07-42B1-D9D9D0C443D0}" dt="2025-06-17T14:36:07.271" v="0"/>
          <pc:sldLayoutMkLst>
            <pc:docMk/>
            <pc:sldMasterMk cId="2460954070" sldId="2147483660"/>
            <pc:sldLayoutMk cId="3210312558" sldId="2147483666"/>
          </pc:sldLayoutMkLst>
        </pc:sldLayoutChg>
        <pc:sldLayoutChg chg="del">
          <pc:chgData name="Ryan Daniels" userId="S::rkd43@cam.ac.uk::aaa4fbe9-f474-4140-b10b-5257398ac308" providerId="AD" clId="Web-{66FA9984-1297-DB07-42B1-D9D9D0C443D0}" dt="2025-06-17T14:36:07.271" v="0"/>
          <pc:sldLayoutMkLst>
            <pc:docMk/>
            <pc:sldMasterMk cId="2460954070" sldId="2147483660"/>
            <pc:sldLayoutMk cId="3146388984" sldId="2147483667"/>
          </pc:sldLayoutMkLst>
        </pc:sldLayoutChg>
        <pc:sldLayoutChg chg="del">
          <pc:chgData name="Ryan Daniels" userId="S::rkd43@cam.ac.uk::aaa4fbe9-f474-4140-b10b-5257398ac308" providerId="AD" clId="Web-{66FA9984-1297-DB07-42B1-D9D9D0C443D0}" dt="2025-06-17T14:36:07.271" v="0"/>
          <pc:sldLayoutMkLst>
            <pc:docMk/>
            <pc:sldMasterMk cId="2460954070" sldId="2147483660"/>
            <pc:sldLayoutMk cId="3171841454" sldId="2147483668"/>
          </pc:sldLayoutMkLst>
        </pc:sldLayoutChg>
        <pc:sldLayoutChg chg="del">
          <pc:chgData name="Ryan Daniels" userId="S::rkd43@cam.ac.uk::aaa4fbe9-f474-4140-b10b-5257398ac308" providerId="AD" clId="Web-{66FA9984-1297-DB07-42B1-D9D9D0C443D0}" dt="2025-06-17T14:36:07.271" v="0"/>
          <pc:sldLayoutMkLst>
            <pc:docMk/>
            <pc:sldMasterMk cId="2460954070" sldId="2147483660"/>
            <pc:sldLayoutMk cId="1718958274" sldId="2147483669"/>
          </pc:sldLayoutMkLst>
        </pc:sldLayoutChg>
        <pc:sldLayoutChg chg="del">
          <pc:chgData name="Ryan Daniels" userId="S::rkd43@cam.ac.uk::aaa4fbe9-f474-4140-b10b-5257398ac308" providerId="AD" clId="Web-{66FA9984-1297-DB07-42B1-D9D9D0C443D0}" dt="2025-06-17T14:36:07.271" v="0"/>
          <pc:sldLayoutMkLst>
            <pc:docMk/>
            <pc:sldMasterMk cId="2460954070" sldId="2147483660"/>
            <pc:sldLayoutMk cId="2202905451" sldId="2147483670"/>
          </pc:sldLayoutMkLst>
        </pc:sldLayoutChg>
        <pc:sldLayoutChg chg="del">
          <pc:chgData name="Ryan Daniels" userId="S::rkd43@cam.ac.uk::aaa4fbe9-f474-4140-b10b-5257398ac308" providerId="AD" clId="Web-{66FA9984-1297-DB07-42B1-D9D9D0C443D0}" dt="2025-06-17T14:36:07.271" v="0"/>
          <pc:sldLayoutMkLst>
            <pc:docMk/>
            <pc:sldMasterMk cId="2460954070" sldId="2147483660"/>
            <pc:sldLayoutMk cId="3479445657" sldId="2147483671"/>
          </pc:sldLayoutMkLst>
        </pc:sldLayoutChg>
      </pc:sldMasterChg>
      <pc:sldMasterChg chg="add del addSldLayout delSldLayout modSldLayout">
        <pc:chgData name="Ryan Daniels" userId="S::rkd43@cam.ac.uk::aaa4fbe9-f474-4140-b10b-5257398ac308" providerId="AD" clId="Web-{66FA9984-1297-DB07-42B1-D9D9D0C443D0}" dt="2025-06-17T14:36:15.241" v="1"/>
        <pc:sldMasterMkLst>
          <pc:docMk/>
          <pc:sldMasterMk cId="2055110940" sldId="2147483672"/>
        </pc:sldMasterMkLst>
        <pc:sldLayoutChg chg="add del mod replId">
          <pc:chgData name="Ryan Daniels" userId="S::rkd43@cam.ac.uk::aaa4fbe9-f474-4140-b10b-5257398ac308" providerId="AD" clId="Web-{66FA9984-1297-DB07-42B1-D9D9D0C443D0}" dt="2025-06-17T14:36:15.241" v="1"/>
          <pc:sldLayoutMkLst>
            <pc:docMk/>
            <pc:sldMasterMk cId="2055110940" sldId="2147483672"/>
            <pc:sldLayoutMk cId="2729814945" sldId="2147483673"/>
          </pc:sldLayoutMkLst>
        </pc:sldLayoutChg>
        <pc:sldLayoutChg chg="add del mod replId">
          <pc:chgData name="Ryan Daniels" userId="S::rkd43@cam.ac.uk::aaa4fbe9-f474-4140-b10b-5257398ac308" providerId="AD" clId="Web-{66FA9984-1297-DB07-42B1-D9D9D0C443D0}" dt="2025-06-17T14:36:15.241" v="1"/>
          <pc:sldLayoutMkLst>
            <pc:docMk/>
            <pc:sldMasterMk cId="2055110940" sldId="2147483672"/>
            <pc:sldLayoutMk cId="4186517850" sldId="2147483674"/>
          </pc:sldLayoutMkLst>
        </pc:sldLayoutChg>
        <pc:sldLayoutChg chg="add del mod replId">
          <pc:chgData name="Ryan Daniels" userId="S::rkd43@cam.ac.uk::aaa4fbe9-f474-4140-b10b-5257398ac308" providerId="AD" clId="Web-{66FA9984-1297-DB07-42B1-D9D9D0C443D0}" dt="2025-06-17T14:36:15.241" v="1"/>
          <pc:sldLayoutMkLst>
            <pc:docMk/>
            <pc:sldMasterMk cId="2055110940" sldId="2147483672"/>
            <pc:sldLayoutMk cId="4073447601" sldId="2147483675"/>
          </pc:sldLayoutMkLst>
        </pc:sldLayoutChg>
        <pc:sldLayoutChg chg="add del mod replId">
          <pc:chgData name="Ryan Daniels" userId="S::rkd43@cam.ac.uk::aaa4fbe9-f474-4140-b10b-5257398ac308" providerId="AD" clId="Web-{66FA9984-1297-DB07-42B1-D9D9D0C443D0}" dt="2025-06-17T14:36:15.241" v="1"/>
          <pc:sldLayoutMkLst>
            <pc:docMk/>
            <pc:sldMasterMk cId="2055110940" sldId="2147483672"/>
            <pc:sldLayoutMk cId="689555587" sldId="2147483676"/>
          </pc:sldLayoutMkLst>
        </pc:sldLayoutChg>
        <pc:sldLayoutChg chg="add del mod replId">
          <pc:chgData name="Ryan Daniels" userId="S::rkd43@cam.ac.uk::aaa4fbe9-f474-4140-b10b-5257398ac308" providerId="AD" clId="Web-{66FA9984-1297-DB07-42B1-D9D9D0C443D0}" dt="2025-06-17T14:36:15.241" v="1"/>
          <pc:sldLayoutMkLst>
            <pc:docMk/>
            <pc:sldMasterMk cId="2055110940" sldId="2147483672"/>
            <pc:sldLayoutMk cId="1250712085" sldId="2147483677"/>
          </pc:sldLayoutMkLst>
        </pc:sldLayoutChg>
        <pc:sldLayoutChg chg="add del mod replId">
          <pc:chgData name="Ryan Daniels" userId="S::rkd43@cam.ac.uk::aaa4fbe9-f474-4140-b10b-5257398ac308" providerId="AD" clId="Web-{66FA9984-1297-DB07-42B1-D9D9D0C443D0}" dt="2025-06-17T14:36:15.241" v="1"/>
          <pc:sldLayoutMkLst>
            <pc:docMk/>
            <pc:sldMasterMk cId="2055110940" sldId="2147483672"/>
            <pc:sldLayoutMk cId="1908829154" sldId="2147483678"/>
          </pc:sldLayoutMkLst>
        </pc:sldLayoutChg>
        <pc:sldLayoutChg chg="add del mod replId">
          <pc:chgData name="Ryan Daniels" userId="S::rkd43@cam.ac.uk::aaa4fbe9-f474-4140-b10b-5257398ac308" providerId="AD" clId="Web-{66FA9984-1297-DB07-42B1-D9D9D0C443D0}" dt="2025-06-17T14:36:15.241" v="1"/>
          <pc:sldLayoutMkLst>
            <pc:docMk/>
            <pc:sldMasterMk cId="2055110940" sldId="2147483672"/>
            <pc:sldLayoutMk cId="732328988" sldId="2147483679"/>
          </pc:sldLayoutMkLst>
        </pc:sldLayoutChg>
        <pc:sldLayoutChg chg="add del mod replId">
          <pc:chgData name="Ryan Daniels" userId="S::rkd43@cam.ac.uk::aaa4fbe9-f474-4140-b10b-5257398ac308" providerId="AD" clId="Web-{66FA9984-1297-DB07-42B1-D9D9D0C443D0}" dt="2025-06-17T14:36:15.241" v="1"/>
          <pc:sldLayoutMkLst>
            <pc:docMk/>
            <pc:sldMasterMk cId="2055110940" sldId="2147483672"/>
            <pc:sldLayoutMk cId="2243372565" sldId="2147483680"/>
          </pc:sldLayoutMkLst>
        </pc:sldLayoutChg>
        <pc:sldLayoutChg chg="add del mod replId">
          <pc:chgData name="Ryan Daniels" userId="S::rkd43@cam.ac.uk::aaa4fbe9-f474-4140-b10b-5257398ac308" providerId="AD" clId="Web-{66FA9984-1297-DB07-42B1-D9D9D0C443D0}" dt="2025-06-17T14:36:15.241" v="1"/>
          <pc:sldLayoutMkLst>
            <pc:docMk/>
            <pc:sldMasterMk cId="2055110940" sldId="2147483672"/>
            <pc:sldLayoutMk cId="3155551187" sldId="2147483681"/>
          </pc:sldLayoutMkLst>
        </pc:sldLayoutChg>
        <pc:sldLayoutChg chg="add del mod replId">
          <pc:chgData name="Ryan Daniels" userId="S::rkd43@cam.ac.uk::aaa4fbe9-f474-4140-b10b-5257398ac308" providerId="AD" clId="Web-{66FA9984-1297-DB07-42B1-D9D9D0C443D0}" dt="2025-06-17T14:36:15.241" v="1"/>
          <pc:sldLayoutMkLst>
            <pc:docMk/>
            <pc:sldMasterMk cId="2055110940" sldId="2147483672"/>
            <pc:sldLayoutMk cId="951678835" sldId="2147483682"/>
          </pc:sldLayoutMkLst>
        </pc:sldLayoutChg>
        <pc:sldLayoutChg chg="add del mod replId">
          <pc:chgData name="Ryan Daniels" userId="S::rkd43@cam.ac.uk::aaa4fbe9-f474-4140-b10b-5257398ac308" providerId="AD" clId="Web-{66FA9984-1297-DB07-42B1-D9D9D0C443D0}" dt="2025-06-17T14:36:15.241" v="1"/>
          <pc:sldLayoutMkLst>
            <pc:docMk/>
            <pc:sldMasterMk cId="2055110940" sldId="2147483672"/>
            <pc:sldLayoutMk cId="2767807970" sldId="2147483683"/>
          </pc:sldLayoutMkLst>
        </pc:sldLayoutChg>
      </pc:sldMasterChg>
      <pc:sldMasterChg chg="add del addSldLayout delSldLayout modSldLayout">
        <pc:chgData name="Ryan Daniels" userId="S::rkd43@cam.ac.uk::aaa4fbe9-f474-4140-b10b-5257398ac308" providerId="AD" clId="Web-{66FA9984-1297-DB07-42B1-D9D9D0C443D0}" dt="2025-06-17T14:36:17.194" v="2"/>
        <pc:sldMasterMkLst>
          <pc:docMk/>
          <pc:sldMasterMk cId="819875423" sldId="2147483684"/>
        </pc:sldMasterMkLst>
        <pc:sldLayoutChg chg="add del mod replId">
          <pc:chgData name="Ryan Daniels" userId="S::rkd43@cam.ac.uk::aaa4fbe9-f474-4140-b10b-5257398ac308" providerId="AD" clId="Web-{66FA9984-1297-DB07-42B1-D9D9D0C443D0}" dt="2025-06-17T14:36:17.194" v="2"/>
          <pc:sldLayoutMkLst>
            <pc:docMk/>
            <pc:sldMasterMk cId="819875423" sldId="2147483684"/>
            <pc:sldLayoutMk cId="2773126515" sldId="2147483685"/>
          </pc:sldLayoutMkLst>
        </pc:sldLayoutChg>
        <pc:sldLayoutChg chg="add del mod replId">
          <pc:chgData name="Ryan Daniels" userId="S::rkd43@cam.ac.uk::aaa4fbe9-f474-4140-b10b-5257398ac308" providerId="AD" clId="Web-{66FA9984-1297-DB07-42B1-D9D9D0C443D0}" dt="2025-06-17T14:36:17.194" v="2"/>
          <pc:sldLayoutMkLst>
            <pc:docMk/>
            <pc:sldMasterMk cId="819875423" sldId="2147483684"/>
            <pc:sldLayoutMk cId="2530099027" sldId="2147483686"/>
          </pc:sldLayoutMkLst>
        </pc:sldLayoutChg>
        <pc:sldLayoutChg chg="add del mod replId">
          <pc:chgData name="Ryan Daniels" userId="S::rkd43@cam.ac.uk::aaa4fbe9-f474-4140-b10b-5257398ac308" providerId="AD" clId="Web-{66FA9984-1297-DB07-42B1-D9D9D0C443D0}" dt="2025-06-17T14:36:17.194" v="2"/>
          <pc:sldLayoutMkLst>
            <pc:docMk/>
            <pc:sldMasterMk cId="819875423" sldId="2147483684"/>
            <pc:sldLayoutMk cId="568452127" sldId="2147483687"/>
          </pc:sldLayoutMkLst>
        </pc:sldLayoutChg>
        <pc:sldLayoutChg chg="add del mod replId">
          <pc:chgData name="Ryan Daniels" userId="S::rkd43@cam.ac.uk::aaa4fbe9-f474-4140-b10b-5257398ac308" providerId="AD" clId="Web-{66FA9984-1297-DB07-42B1-D9D9D0C443D0}" dt="2025-06-17T14:36:17.194" v="2"/>
          <pc:sldLayoutMkLst>
            <pc:docMk/>
            <pc:sldMasterMk cId="819875423" sldId="2147483684"/>
            <pc:sldLayoutMk cId="1940790982" sldId="2147483688"/>
          </pc:sldLayoutMkLst>
        </pc:sldLayoutChg>
        <pc:sldLayoutChg chg="add del mod replId">
          <pc:chgData name="Ryan Daniels" userId="S::rkd43@cam.ac.uk::aaa4fbe9-f474-4140-b10b-5257398ac308" providerId="AD" clId="Web-{66FA9984-1297-DB07-42B1-D9D9D0C443D0}" dt="2025-06-17T14:36:17.194" v="2"/>
          <pc:sldLayoutMkLst>
            <pc:docMk/>
            <pc:sldMasterMk cId="819875423" sldId="2147483684"/>
            <pc:sldLayoutMk cId="3104327962" sldId="2147483689"/>
          </pc:sldLayoutMkLst>
        </pc:sldLayoutChg>
        <pc:sldLayoutChg chg="add del mod replId">
          <pc:chgData name="Ryan Daniels" userId="S::rkd43@cam.ac.uk::aaa4fbe9-f474-4140-b10b-5257398ac308" providerId="AD" clId="Web-{66FA9984-1297-DB07-42B1-D9D9D0C443D0}" dt="2025-06-17T14:36:17.194" v="2"/>
          <pc:sldLayoutMkLst>
            <pc:docMk/>
            <pc:sldMasterMk cId="819875423" sldId="2147483684"/>
            <pc:sldLayoutMk cId="170188911" sldId="2147483690"/>
          </pc:sldLayoutMkLst>
        </pc:sldLayoutChg>
        <pc:sldLayoutChg chg="add del mod replId">
          <pc:chgData name="Ryan Daniels" userId="S::rkd43@cam.ac.uk::aaa4fbe9-f474-4140-b10b-5257398ac308" providerId="AD" clId="Web-{66FA9984-1297-DB07-42B1-D9D9D0C443D0}" dt="2025-06-17T14:36:17.194" v="2"/>
          <pc:sldLayoutMkLst>
            <pc:docMk/>
            <pc:sldMasterMk cId="819875423" sldId="2147483684"/>
            <pc:sldLayoutMk cId="4201638502" sldId="2147483691"/>
          </pc:sldLayoutMkLst>
        </pc:sldLayoutChg>
        <pc:sldLayoutChg chg="add del mod replId">
          <pc:chgData name="Ryan Daniels" userId="S::rkd43@cam.ac.uk::aaa4fbe9-f474-4140-b10b-5257398ac308" providerId="AD" clId="Web-{66FA9984-1297-DB07-42B1-D9D9D0C443D0}" dt="2025-06-17T14:36:17.194" v="2"/>
          <pc:sldLayoutMkLst>
            <pc:docMk/>
            <pc:sldMasterMk cId="819875423" sldId="2147483684"/>
            <pc:sldLayoutMk cId="2989150192" sldId="2147483692"/>
          </pc:sldLayoutMkLst>
        </pc:sldLayoutChg>
        <pc:sldLayoutChg chg="add del mod replId">
          <pc:chgData name="Ryan Daniels" userId="S::rkd43@cam.ac.uk::aaa4fbe9-f474-4140-b10b-5257398ac308" providerId="AD" clId="Web-{66FA9984-1297-DB07-42B1-D9D9D0C443D0}" dt="2025-06-17T14:36:17.194" v="2"/>
          <pc:sldLayoutMkLst>
            <pc:docMk/>
            <pc:sldMasterMk cId="819875423" sldId="2147483684"/>
            <pc:sldLayoutMk cId="791824927" sldId="2147483693"/>
          </pc:sldLayoutMkLst>
        </pc:sldLayoutChg>
        <pc:sldLayoutChg chg="add del mod replId">
          <pc:chgData name="Ryan Daniels" userId="S::rkd43@cam.ac.uk::aaa4fbe9-f474-4140-b10b-5257398ac308" providerId="AD" clId="Web-{66FA9984-1297-DB07-42B1-D9D9D0C443D0}" dt="2025-06-17T14:36:17.194" v="2"/>
          <pc:sldLayoutMkLst>
            <pc:docMk/>
            <pc:sldMasterMk cId="819875423" sldId="2147483684"/>
            <pc:sldLayoutMk cId="3516590136" sldId="2147483694"/>
          </pc:sldLayoutMkLst>
        </pc:sldLayoutChg>
        <pc:sldLayoutChg chg="add del mod replId">
          <pc:chgData name="Ryan Daniels" userId="S::rkd43@cam.ac.uk::aaa4fbe9-f474-4140-b10b-5257398ac308" providerId="AD" clId="Web-{66FA9984-1297-DB07-42B1-D9D9D0C443D0}" dt="2025-06-17T14:36:17.194" v="2"/>
          <pc:sldLayoutMkLst>
            <pc:docMk/>
            <pc:sldMasterMk cId="819875423" sldId="2147483684"/>
            <pc:sldLayoutMk cId="122760176" sldId="2147483695"/>
          </pc:sldLayoutMkLst>
        </pc:sldLayoutChg>
      </pc:sldMasterChg>
      <pc:sldMasterChg chg="add addSldLayout modSldLayout">
        <pc:chgData name="Ryan Daniels" userId="S::rkd43@cam.ac.uk::aaa4fbe9-f474-4140-b10b-5257398ac308" providerId="AD" clId="Web-{66FA9984-1297-DB07-42B1-D9D9D0C443D0}" dt="2025-06-17T14:36:17.194" v="2"/>
        <pc:sldMasterMkLst>
          <pc:docMk/>
          <pc:sldMasterMk cId="2566986982" sldId="2147483696"/>
        </pc:sldMasterMkLst>
        <pc:sldLayoutChg chg="add mod replId">
          <pc:chgData name="Ryan Daniels" userId="S::rkd43@cam.ac.uk::aaa4fbe9-f474-4140-b10b-5257398ac308" providerId="AD" clId="Web-{66FA9984-1297-DB07-42B1-D9D9D0C443D0}" dt="2025-06-17T14:36:17.194" v="2"/>
          <pc:sldLayoutMkLst>
            <pc:docMk/>
            <pc:sldMasterMk cId="2566986982" sldId="2147483696"/>
            <pc:sldLayoutMk cId="2661217146" sldId="2147483697"/>
          </pc:sldLayoutMkLst>
        </pc:sldLayoutChg>
        <pc:sldLayoutChg chg="add mod replId">
          <pc:chgData name="Ryan Daniels" userId="S::rkd43@cam.ac.uk::aaa4fbe9-f474-4140-b10b-5257398ac308" providerId="AD" clId="Web-{66FA9984-1297-DB07-42B1-D9D9D0C443D0}" dt="2025-06-17T14:36:17.194" v="2"/>
          <pc:sldLayoutMkLst>
            <pc:docMk/>
            <pc:sldMasterMk cId="2566986982" sldId="2147483696"/>
            <pc:sldLayoutMk cId="1221414830" sldId="2147483698"/>
          </pc:sldLayoutMkLst>
        </pc:sldLayoutChg>
        <pc:sldLayoutChg chg="add mod replId">
          <pc:chgData name="Ryan Daniels" userId="S::rkd43@cam.ac.uk::aaa4fbe9-f474-4140-b10b-5257398ac308" providerId="AD" clId="Web-{66FA9984-1297-DB07-42B1-D9D9D0C443D0}" dt="2025-06-17T14:36:17.194" v="2"/>
          <pc:sldLayoutMkLst>
            <pc:docMk/>
            <pc:sldMasterMk cId="2566986982" sldId="2147483696"/>
            <pc:sldLayoutMk cId="115500601" sldId="2147483699"/>
          </pc:sldLayoutMkLst>
        </pc:sldLayoutChg>
        <pc:sldLayoutChg chg="add mod replId">
          <pc:chgData name="Ryan Daniels" userId="S::rkd43@cam.ac.uk::aaa4fbe9-f474-4140-b10b-5257398ac308" providerId="AD" clId="Web-{66FA9984-1297-DB07-42B1-D9D9D0C443D0}" dt="2025-06-17T14:36:17.194" v="2"/>
          <pc:sldLayoutMkLst>
            <pc:docMk/>
            <pc:sldMasterMk cId="2566986982" sldId="2147483696"/>
            <pc:sldLayoutMk cId="210809345" sldId="2147483700"/>
          </pc:sldLayoutMkLst>
        </pc:sldLayoutChg>
        <pc:sldLayoutChg chg="add mod replId">
          <pc:chgData name="Ryan Daniels" userId="S::rkd43@cam.ac.uk::aaa4fbe9-f474-4140-b10b-5257398ac308" providerId="AD" clId="Web-{66FA9984-1297-DB07-42B1-D9D9D0C443D0}" dt="2025-06-17T14:36:17.194" v="2"/>
          <pc:sldLayoutMkLst>
            <pc:docMk/>
            <pc:sldMasterMk cId="2566986982" sldId="2147483696"/>
            <pc:sldLayoutMk cId="1764180412" sldId="2147483701"/>
          </pc:sldLayoutMkLst>
        </pc:sldLayoutChg>
        <pc:sldLayoutChg chg="add mod replId">
          <pc:chgData name="Ryan Daniels" userId="S::rkd43@cam.ac.uk::aaa4fbe9-f474-4140-b10b-5257398ac308" providerId="AD" clId="Web-{66FA9984-1297-DB07-42B1-D9D9D0C443D0}" dt="2025-06-17T14:36:17.194" v="2"/>
          <pc:sldLayoutMkLst>
            <pc:docMk/>
            <pc:sldMasterMk cId="2566986982" sldId="2147483696"/>
            <pc:sldLayoutMk cId="137392330" sldId="2147483702"/>
          </pc:sldLayoutMkLst>
        </pc:sldLayoutChg>
        <pc:sldLayoutChg chg="add mod replId">
          <pc:chgData name="Ryan Daniels" userId="S::rkd43@cam.ac.uk::aaa4fbe9-f474-4140-b10b-5257398ac308" providerId="AD" clId="Web-{66FA9984-1297-DB07-42B1-D9D9D0C443D0}" dt="2025-06-17T14:36:17.194" v="2"/>
          <pc:sldLayoutMkLst>
            <pc:docMk/>
            <pc:sldMasterMk cId="2566986982" sldId="2147483696"/>
            <pc:sldLayoutMk cId="299030596" sldId="2147483703"/>
          </pc:sldLayoutMkLst>
        </pc:sldLayoutChg>
        <pc:sldLayoutChg chg="add mod replId">
          <pc:chgData name="Ryan Daniels" userId="S::rkd43@cam.ac.uk::aaa4fbe9-f474-4140-b10b-5257398ac308" providerId="AD" clId="Web-{66FA9984-1297-DB07-42B1-D9D9D0C443D0}" dt="2025-06-17T14:36:17.194" v="2"/>
          <pc:sldLayoutMkLst>
            <pc:docMk/>
            <pc:sldMasterMk cId="2566986982" sldId="2147483696"/>
            <pc:sldLayoutMk cId="4118341341" sldId="2147483704"/>
          </pc:sldLayoutMkLst>
        </pc:sldLayoutChg>
        <pc:sldLayoutChg chg="add mod replId">
          <pc:chgData name="Ryan Daniels" userId="S::rkd43@cam.ac.uk::aaa4fbe9-f474-4140-b10b-5257398ac308" providerId="AD" clId="Web-{66FA9984-1297-DB07-42B1-D9D9D0C443D0}" dt="2025-06-17T14:36:17.194" v="2"/>
          <pc:sldLayoutMkLst>
            <pc:docMk/>
            <pc:sldMasterMk cId="2566986982" sldId="2147483696"/>
            <pc:sldLayoutMk cId="450196488" sldId="2147483705"/>
          </pc:sldLayoutMkLst>
        </pc:sldLayoutChg>
        <pc:sldLayoutChg chg="add mod replId">
          <pc:chgData name="Ryan Daniels" userId="S::rkd43@cam.ac.uk::aaa4fbe9-f474-4140-b10b-5257398ac308" providerId="AD" clId="Web-{66FA9984-1297-DB07-42B1-D9D9D0C443D0}" dt="2025-06-17T14:36:17.194" v="2"/>
          <pc:sldLayoutMkLst>
            <pc:docMk/>
            <pc:sldMasterMk cId="2566986982" sldId="2147483696"/>
            <pc:sldLayoutMk cId="4136549470" sldId="2147483706"/>
          </pc:sldLayoutMkLst>
        </pc:sldLayoutChg>
        <pc:sldLayoutChg chg="add mod replId">
          <pc:chgData name="Ryan Daniels" userId="S::rkd43@cam.ac.uk::aaa4fbe9-f474-4140-b10b-5257398ac308" providerId="AD" clId="Web-{66FA9984-1297-DB07-42B1-D9D9D0C443D0}" dt="2025-06-17T14:36:17.194" v="2"/>
          <pc:sldLayoutMkLst>
            <pc:docMk/>
            <pc:sldMasterMk cId="2566986982" sldId="2147483696"/>
            <pc:sldLayoutMk cId="1035061791" sldId="2147483707"/>
          </pc:sldLayoutMkLst>
        </pc:sldLayoutChg>
      </pc:sldMasterChg>
    </pc:docChg>
  </pc:docChgLst>
  <pc:docChgLst>
    <pc:chgData name="Ryan Daniels" userId="S::rkd43@cam.ac.uk::aaa4fbe9-f474-4140-b10b-5257398ac308" providerId="AD" clId="Web-{7298A54E-B507-B0BE-DC4E-587E9C54C5F7}"/>
    <pc:docChg chg="addSld delSld modSld sldOrd">
      <pc:chgData name="Ryan Daniels" userId="S::rkd43@cam.ac.uk::aaa4fbe9-f474-4140-b10b-5257398ac308" providerId="AD" clId="Web-{7298A54E-B507-B0BE-DC4E-587E9C54C5F7}" dt="2025-06-13T11:29:10.661" v="1105" actId="20577"/>
      <pc:docMkLst>
        <pc:docMk/>
      </pc:docMkLst>
      <pc:sldChg chg="modSp">
        <pc:chgData name="Ryan Daniels" userId="S::rkd43@cam.ac.uk::aaa4fbe9-f474-4140-b10b-5257398ac308" providerId="AD" clId="Web-{7298A54E-B507-B0BE-DC4E-587E9C54C5F7}" dt="2025-06-13T09:17:11.819" v="28" actId="20577"/>
        <pc:sldMkLst>
          <pc:docMk/>
          <pc:sldMk cId="109857222" sldId="256"/>
        </pc:sldMkLst>
      </pc:sldChg>
      <pc:sldChg chg="modSp new">
        <pc:chgData name="Ryan Daniels" userId="S::rkd43@cam.ac.uk::aaa4fbe9-f474-4140-b10b-5257398ac308" providerId="AD" clId="Web-{7298A54E-B507-B0BE-DC4E-587E9C54C5F7}" dt="2025-06-13T10:35:51.102" v="1023" actId="20577"/>
        <pc:sldMkLst>
          <pc:docMk/>
          <pc:sldMk cId="2776984732" sldId="257"/>
        </pc:sldMkLst>
      </pc:sldChg>
      <pc:sldChg chg="new del">
        <pc:chgData name="Ryan Daniels" userId="S::rkd43@cam.ac.uk::aaa4fbe9-f474-4140-b10b-5257398ac308" providerId="AD" clId="Web-{7298A54E-B507-B0BE-DC4E-587E9C54C5F7}" dt="2025-06-13T08:58:39.236" v="1"/>
        <pc:sldMkLst>
          <pc:docMk/>
          <pc:sldMk cId="2979638681" sldId="257"/>
        </pc:sldMkLst>
      </pc:sldChg>
      <pc:sldChg chg="addSp delSp modSp new addAnim delAnim modAnim">
        <pc:chgData name="Ryan Daniels" userId="S::rkd43@cam.ac.uk::aaa4fbe9-f474-4140-b10b-5257398ac308" providerId="AD" clId="Web-{7298A54E-B507-B0BE-DC4E-587E9C54C5F7}" dt="2025-06-13T10:39:00.999" v="1079"/>
        <pc:sldMkLst>
          <pc:docMk/>
          <pc:sldMk cId="3802117303" sldId="258"/>
        </pc:sldMkLst>
      </pc:sldChg>
      <pc:sldChg chg="addSp modSp new addAnim modAnim">
        <pc:chgData name="Ryan Daniels" userId="S::rkd43@cam.ac.uk::aaa4fbe9-f474-4140-b10b-5257398ac308" providerId="AD" clId="Web-{7298A54E-B507-B0BE-DC4E-587E9C54C5F7}" dt="2025-06-13T09:53:42.852" v="326"/>
        <pc:sldMkLst>
          <pc:docMk/>
          <pc:sldMk cId="570589333" sldId="259"/>
        </pc:sldMkLst>
      </pc:sldChg>
      <pc:sldChg chg="add del replId">
        <pc:chgData name="Ryan Daniels" userId="S::rkd43@cam.ac.uk::aaa4fbe9-f474-4140-b10b-5257398ac308" providerId="AD" clId="Web-{7298A54E-B507-B0BE-DC4E-587E9C54C5F7}" dt="2025-06-13T09:43:26.877" v="225"/>
        <pc:sldMkLst>
          <pc:docMk/>
          <pc:sldMk cId="2653770474" sldId="259"/>
        </pc:sldMkLst>
      </pc:sldChg>
      <pc:sldChg chg="add del replId">
        <pc:chgData name="Ryan Daniels" userId="S::rkd43@cam.ac.uk::aaa4fbe9-f474-4140-b10b-5257398ac308" providerId="AD" clId="Web-{7298A54E-B507-B0BE-DC4E-587E9C54C5F7}" dt="2025-06-13T09:43:25.908" v="224"/>
        <pc:sldMkLst>
          <pc:docMk/>
          <pc:sldMk cId="2614785151" sldId="260"/>
        </pc:sldMkLst>
      </pc:sldChg>
      <pc:sldChg chg="modSp new addAnim modNotes">
        <pc:chgData name="Ryan Daniels" userId="S::rkd43@cam.ac.uk::aaa4fbe9-f474-4140-b10b-5257398ac308" providerId="AD" clId="Web-{7298A54E-B507-B0BE-DC4E-587E9C54C5F7}" dt="2025-06-13T10:08:50.229" v="560" actId="20577"/>
        <pc:sldMkLst>
          <pc:docMk/>
          <pc:sldMk cId="3408820217" sldId="260"/>
        </pc:sldMkLst>
      </pc:sldChg>
      <pc:sldChg chg="modSp new">
        <pc:chgData name="Ryan Daniels" userId="S::rkd43@cam.ac.uk::aaa4fbe9-f474-4140-b10b-5257398ac308" providerId="AD" clId="Web-{7298A54E-B507-B0BE-DC4E-587E9C54C5F7}" dt="2025-06-13T10:05:30.581" v="480" actId="20577"/>
        <pc:sldMkLst>
          <pc:docMk/>
          <pc:sldMk cId="3011003677" sldId="261"/>
        </pc:sldMkLst>
      </pc:sldChg>
      <pc:sldChg chg="modSp new">
        <pc:chgData name="Ryan Daniels" userId="S::rkd43@cam.ac.uk::aaa4fbe9-f474-4140-b10b-5257398ac308" providerId="AD" clId="Web-{7298A54E-B507-B0BE-DC4E-587E9C54C5F7}" dt="2025-06-13T10:08:41.854" v="559" actId="20577"/>
        <pc:sldMkLst>
          <pc:docMk/>
          <pc:sldMk cId="2828243406" sldId="262"/>
        </pc:sldMkLst>
      </pc:sldChg>
      <pc:sldChg chg="addSp delSp modSp new">
        <pc:chgData name="Ryan Daniels" userId="S::rkd43@cam.ac.uk::aaa4fbe9-f474-4140-b10b-5257398ac308" providerId="AD" clId="Web-{7298A54E-B507-B0BE-DC4E-587E9C54C5F7}" dt="2025-06-13T10:30:40.903" v="902"/>
        <pc:sldMkLst>
          <pc:docMk/>
          <pc:sldMk cId="455639456" sldId="263"/>
        </pc:sldMkLst>
      </pc:sldChg>
      <pc:sldChg chg="modSp new">
        <pc:chgData name="Ryan Daniels" userId="S::rkd43@cam.ac.uk::aaa4fbe9-f474-4140-b10b-5257398ac308" providerId="AD" clId="Web-{7298A54E-B507-B0BE-DC4E-587E9C54C5F7}" dt="2025-06-13T10:32:45.220" v="933" actId="20577"/>
        <pc:sldMkLst>
          <pc:docMk/>
          <pc:sldMk cId="1409691837" sldId="264"/>
        </pc:sldMkLst>
      </pc:sldChg>
      <pc:sldChg chg="modSp new ord addAnim">
        <pc:chgData name="Ryan Daniels" userId="S::rkd43@cam.ac.uk::aaa4fbe9-f474-4140-b10b-5257398ac308" providerId="AD" clId="Web-{7298A54E-B507-B0BE-DC4E-587E9C54C5F7}" dt="2025-06-13T10:35:15.835" v="1020"/>
        <pc:sldMkLst>
          <pc:docMk/>
          <pc:sldMk cId="1834275082" sldId="265"/>
        </pc:sldMkLst>
      </pc:sldChg>
      <pc:sldChg chg="modSp new">
        <pc:chgData name="Ryan Daniels" userId="S::rkd43@cam.ac.uk::aaa4fbe9-f474-4140-b10b-5257398ac308" providerId="AD" clId="Web-{7298A54E-B507-B0BE-DC4E-587E9C54C5F7}" dt="2025-06-13T11:29:10.661" v="1105" actId="20577"/>
        <pc:sldMkLst>
          <pc:docMk/>
          <pc:sldMk cId="1865729139" sldId="266"/>
        </pc:sldMkLst>
      </pc:sldChg>
    </pc:docChg>
  </pc:docChgLst>
  <pc:docChgLst>
    <pc:chgData name="Ryan Daniels" userId="S::rkd43@cam.ac.uk::aaa4fbe9-f474-4140-b10b-5257398ac308" providerId="AD" clId="Web-{5F819EE1-08D4-61C3-7B5E-537D82061095}"/>
    <pc:docChg chg="modSld">
      <pc:chgData name="Ryan Daniels" userId="S::rkd43@cam.ac.uk::aaa4fbe9-f474-4140-b10b-5257398ac308" providerId="AD" clId="Web-{5F819EE1-08D4-61C3-7B5E-537D82061095}" dt="2025-07-30T16:57:24.556" v="1" actId="1076"/>
      <pc:docMkLst>
        <pc:docMk/>
      </pc:docMkLst>
      <pc:sldChg chg="modSp">
        <pc:chgData name="Ryan Daniels" userId="S::rkd43@cam.ac.uk::aaa4fbe9-f474-4140-b10b-5257398ac308" providerId="AD" clId="Web-{5F819EE1-08D4-61C3-7B5E-537D82061095}" dt="2025-07-30T16:57:24.556" v="1" actId="1076"/>
        <pc:sldMkLst>
          <pc:docMk/>
          <pc:sldMk cId="570589333" sldId="259"/>
        </pc:sldMkLst>
      </pc:sldChg>
    </pc:docChg>
  </pc:docChgLst>
  <pc:docChgLst>
    <pc:chgData name="Ryan Daniels" userId="S::rkd43@cam.ac.uk::aaa4fbe9-f474-4140-b10b-5257398ac308" providerId="AD" clId="Web-{319BC8FD-C455-96ED-2801-3920832F5F55}"/>
    <pc:docChg chg="addSld delSld modSld">
      <pc:chgData name="Ryan Daniels" userId="S::rkd43@cam.ac.uk::aaa4fbe9-f474-4140-b10b-5257398ac308" providerId="AD" clId="Web-{319BC8FD-C455-96ED-2801-3920832F5F55}" dt="2025-09-13T08:47:10.864" v="13"/>
      <pc:docMkLst>
        <pc:docMk/>
      </pc:docMkLst>
      <pc:sldChg chg="addSp delSp modSp new del">
        <pc:chgData name="Ryan Daniels" userId="S::rkd43@cam.ac.uk::aaa4fbe9-f474-4140-b10b-5257398ac308" providerId="AD" clId="Web-{319BC8FD-C455-96ED-2801-3920832F5F55}" dt="2025-09-13T08:47:10.864" v="13"/>
        <pc:sldMkLst>
          <pc:docMk/>
          <pc:sldMk cId="3362305236" sldId="275"/>
        </pc:sldMkLst>
        <pc:spChg chg="mod">
          <ac:chgData name="Ryan Daniels" userId="S::rkd43@cam.ac.uk::aaa4fbe9-f474-4140-b10b-5257398ac308" providerId="AD" clId="Web-{319BC8FD-C455-96ED-2801-3920832F5F55}" dt="2025-09-13T08:44:45.221" v="3" actId="20577"/>
          <ac:spMkLst>
            <pc:docMk/>
            <pc:sldMk cId="3362305236" sldId="275"/>
            <ac:spMk id="2" creationId="{2363C0B7-87FB-4E91-7E38-615E8140109D}"/>
          </ac:spMkLst>
        </pc:spChg>
        <pc:spChg chg="del mod">
          <ac:chgData name="Ryan Daniels" userId="S::rkd43@cam.ac.uk::aaa4fbe9-f474-4140-b10b-5257398ac308" providerId="AD" clId="Web-{319BC8FD-C455-96ED-2801-3920832F5F55}" dt="2025-09-13T08:45:20.488" v="5"/>
          <ac:spMkLst>
            <pc:docMk/>
            <pc:sldMk cId="3362305236" sldId="275"/>
            <ac:spMk id="3" creationId="{9BB34098-0379-9296-50B4-0B1330CB6587}"/>
          </ac:spMkLst>
        </pc:spChg>
        <pc:picChg chg="add mod">
          <ac:chgData name="Ryan Daniels" userId="S::rkd43@cam.ac.uk::aaa4fbe9-f474-4140-b10b-5257398ac308" providerId="AD" clId="Web-{319BC8FD-C455-96ED-2801-3920832F5F55}" dt="2025-09-13T08:45:31.644" v="9" actId="14100"/>
          <ac:picMkLst>
            <pc:docMk/>
            <pc:sldMk cId="3362305236" sldId="275"/>
            <ac:picMk id="4" creationId="{C0857385-4310-2005-51E1-570F5346EA66}"/>
          </ac:picMkLst>
        </pc:picChg>
        <pc:picChg chg="add mod">
          <ac:chgData name="Ryan Daniels" userId="S::rkd43@cam.ac.uk::aaa4fbe9-f474-4140-b10b-5257398ac308" providerId="AD" clId="Web-{319BC8FD-C455-96ED-2801-3920832F5F55}" dt="2025-09-13T08:46:41.082" v="12" actId="1076"/>
          <ac:picMkLst>
            <pc:docMk/>
            <pc:sldMk cId="3362305236" sldId="275"/>
            <ac:picMk id="5" creationId="{47861EA1-675B-8F61-3B01-F3C485559C4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082D9-00CE-4FDC-82D3-FDE16CD37225}" type="datetimeFigureOut">
              <a:t>9/13/2025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7E69D-609B-4983-96D1-38CC478AEB14}" type="slidenum">
              <a:t>‹#›</a:t>
            </a:fld>
            <a:endParaRPr lang="en-US"/>
          </a:p>
        </p:txBody>
      </p:sp>
    </p:spTree>
    <p:extLst>
      <p:ext uri="{BB962C8B-B14F-4D97-AF65-F5344CB8AC3E}">
        <p14:creationId xmlns:p14="http://schemas.microsoft.com/office/powerpoint/2010/main" val="1926875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Recent debates have been clouded by a misleading inference pattern, which we term the “Redescription Fallacy.” This fallacy arises when critics argue that a system cannot model a particular cognitive capacity, simply because its operations can be explained in less abstract and more deflationary terms. In the present context, the fallacy manifests in claims that LLMs could not possibly be good models of some cognitive capacity 𝜙 because their operations merely consist in a collection of statistical calculations, or linear algebra operations, or next-token predictions. Such arguments are only valid if accompanied by evidence demonstrating that a system, defined in these terms, is inherently incapable of implementing 𝜙. To illustrate, consider the flawed logic in asserting that a piano could not possibly produce harmony because it can be described as a collection of hammers striking strings, or (more pointedly) that brain activity could not possibly implement cognition because it can be described as a collection of neural firings. The critical question is not whether the operations of an LLM can be simplistically described in non-mental terms, but whether these operations, when appropriately organized, can implement the same processes or algorithms as the mind, when described at an appropriate level of computational abstraction.</a:t>
            </a:r>
          </a:p>
          <a:p>
            <a:r>
              <a:rPr lang="en-US" dirty="0" err="1">
                <a:ea typeface="Calibri"/>
                <a:cs typeface="Calibri"/>
              </a:rPr>
              <a:t>Milliere</a:t>
            </a:r>
            <a:r>
              <a:rPr lang="en-US" dirty="0">
                <a:ea typeface="Calibri"/>
                <a:cs typeface="Calibri"/>
              </a:rPr>
              <a:t> and Buckner, 2024</a:t>
            </a:r>
          </a:p>
        </p:txBody>
      </p:sp>
      <p:sp>
        <p:nvSpPr>
          <p:cNvPr id="4" name="Slide Number Placeholder 3"/>
          <p:cNvSpPr>
            <a:spLocks noGrp="1"/>
          </p:cNvSpPr>
          <p:nvPr>
            <p:ph type="sldNum" sz="quarter" idx="5"/>
          </p:nvPr>
        </p:nvSpPr>
        <p:spPr/>
        <p:txBody>
          <a:bodyPr/>
          <a:lstStyle/>
          <a:p>
            <a:fld id="{C2D7E69D-609B-4983-96D1-38CC478AEB14}" type="slidenum">
              <a:t>8</a:t>
            </a:fld>
            <a:endParaRPr lang="en-US"/>
          </a:p>
        </p:txBody>
      </p:sp>
    </p:spTree>
    <p:extLst>
      <p:ext uri="{BB962C8B-B14F-4D97-AF65-F5344CB8AC3E}">
        <p14:creationId xmlns:p14="http://schemas.microsoft.com/office/powerpoint/2010/main" val="2758583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6121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36549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3506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2141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5500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0809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6418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739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9030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18341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50196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9/13/2025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5669869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ico.org.uk/for-organisations/advice-and-services/audits/data-protection-audit-framework/toolkits/artificial-intelligence/" TargetMode="External"/><Relationship Id="rId2" Type="http://schemas.openxmlformats.org/officeDocument/2006/relationships/hyperlink" Target="https://artificialintelligenceact.eu/ai-act-explorer/" TargetMode="External"/><Relationship Id="rId1" Type="http://schemas.openxmlformats.org/officeDocument/2006/relationships/slideLayout" Target="../slideLayouts/slideLayout2.xml"/><Relationship Id="rId5" Type="http://schemas.openxmlformats.org/officeDocument/2006/relationships/hyperlink" Target="https://ico.org.uk/for-organisations/uk-gdpr-guidance-and-resources/artificial-intelligence/explaining-decisions-made-with-artificial-intelligence/" TargetMode="External"/><Relationship Id="rId4" Type="http://schemas.openxmlformats.org/officeDocument/2006/relationships/hyperlink" Target="https://ico.org.uk/for-organisations/uk-gdpr-guidance-and-resources/artificial-intelligence/guidance-on-ai-and-data-protection/"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a:t>Introduction to LLMs</a:t>
            </a:r>
            <a:endParaRPr lang="en-US"/>
          </a:p>
        </p:txBody>
      </p:sp>
      <p:sp>
        <p:nvSpPr>
          <p:cNvPr id="3" name="Subtitle 2"/>
          <p:cNvSpPr>
            <a:spLocks noGrp="1"/>
          </p:cNvSpPr>
          <p:nvPr>
            <p:ph type="subTitle" idx="1"/>
          </p:nvPr>
        </p:nvSpPr>
        <p:spPr/>
        <p:txBody>
          <a:bodyPr vert="horz" lIns="91440" tIns="45720" rIns="91440" bIns="45720" rtlCol="0" anchor="t">
            <a:normAutofit/>
          </a:bodyPr>
          <a:lstStyle/>
          <a:p>
            <a:pPr algn="l"/>
            <a:r>
              <a:rPr lang="en-US" dirty="0"/>
              <a:t>Accelerate Programme for Scientific Discovery</a:t>
            </a:r>
            <a:endParaRPr lang="en-US" dirty="0" err="1"/>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3511F-8565-6D41-02BF-6E9296DCF3B4}"/>
              </a:ext>
            </a:extLst>
          </p:cNvPr>
          <p:cNvSpPr>
            <a:spLocks noGrp="1"/>
          </p:cNvSpPr>
          <p:nvPr>
            <p:ph type="title"/>
          </p:nvPr>
        </p:nvSpPr>
        <p:spPr/>
        <p:txBody>
          <a:bodyPr/>
          <a:lstStyle/>
          <a:p>
            <a:r>
              <a:rPr lang="en-US" dirty="0"/>
              <a:t>EU AI Act</a:t>
            </a:r>
          </a:p>
        </p:txBody>
      </p:sp>
      <p:sp>
        <p:nvSpPr>
          <p:cNvPr id="3" name="Content Placeholder 2">
            <a:extLst>
              <a:ext uri="{FF2B5EF4-FFF2-40B4-BE49-F238E27FC236}">
                <a16:creationId xmlns:a16="http://schemas.microsoft.com/office/drawing/2014/main" id="{C10ABB8D-3273-0866-F725-70CD2E52915C}"/>
              </a:ext>
            </a:extLst>
          </p:cNvPr>
          <p:cNvSpPr>
            <a:spLocks noGrp="1"/>
          </p:cNvSpPr>
          <p:nvPr>
            <p:ph idx="1"/>
          </p:nvPr>
        </p:nvSpPr>
        <p:spPr/>
        <p:txBody>
          <a:bodyPr vert="horz" lIns="91440" tIns="45720" rIns="91440" bIns="45720" rtlCol="0" anchor="t">
            <a:normAutofit/>
          </a:bodyPr>
          <a:lstStyle/>
          <a:p>
            <a:pPr marL="0" indent="0">
              <a:buNone/>
            </a:pPr>
            <a:r>
              <a:rPr lang="en-US" dirty="0"/>
              <a:t>How does the AI Act define things...?</a:t>
            </a:r>
          </a:p>
          <a:p>
            <a:pPr marL="0" indent="0">
              <a:buNone/>
            </a:pPr>
            <a:endParaRPr lang="en-US" dirty="0"/>
          </a:p>
          <a:p>
            <a:pPr marL="0" indent="0">
              <a:buNone/>
            </a:pPr>
            <a:endParaRPr lang="en-US" dirty="0">
              <a:ea typeface="+mn-lt"/>
              <a:cs typeface="+mn-lt"/>
            </a:endParaRPr>
          </a:p>
        </p:txBody>
      </p:sp>
    </p:spTree>
    <p:extLst>
      <p:ext uri="{BB962C8B-B14F-4D97-AF65-F5344CB8AC3E}">
        <p14:creationId xmlns:p14="http://schemas.microsoft.com/office/powerpoint/2010/main" val="186572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FE21E-B1C7-BFB6-78F1-F228EFDED0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B3DCA2-5CF0-D9D9-D19D-5F184BF62F37}"/>
              </a:ext>
            </a:extLst>
          </p:cNvPr>
          <p:cNvSpPr>
            <a:spLocks noGrp="1"/>
          </p:cNvSpPr>
          <p:nvPr>
            <p:ph type="title"/>
          </p:nvPr>
        </p:nvSpPr>
        <p:spPr/>
        <p:txBody>
          <a:bodyPr/>
          <a:lstStyle/>
          <a:p>
            <a:r>
              <a:rPr lang="en-US" dirty="0"/>
              <a:t>EU AI Act</a:t>
            </a:r>
          </a:p>
        </p:txBody>
      </p:sp>
      <p:sp>
        <p:nvSpPr>
          <p:cNvPr id="3" name="Content Placeholder 2">
            <a:extLst>
              <a:ext uri="{FF2B5EF4-FFF2-40B4-BE49-F238E27FC236}">
                <a16:creationId xmlns:a16="http://schemas.microsoft.com/office/drawing/2014/main" id="{6ED0013B-05E0-42A6-4927-0EEBCFBECB85}"/>
              </a:ext>
            </a:extLst>
          </p:cNvPr>
          <p:cNvSpPr>
            <a:spLocks noGrp="1"/>
          </p:cNvSpPr>
          <p:nvPr>
            <p:ph idx="1"/>
          </p:nvPr>
        </p:nvSpPr>
        <p:spPr/>
        <p:txBody>
          <a:bodyPr vert="horz" lIns="91440" tIns="45720" rIns="91440" bIns="45720" rtlCol="0" anchor="t">
            <a:normAutofit/>
          </a:bodyPr>
          <a:lstStyle/>
          <a:p>
            <a:pPr marL="0" indent="0">
              <a:buNone/>
            </a:pPr>
            <a:r>
              <a:rPr lang="en-US" dirty="0"/>
              <a:t>How does the AI Act define things...?</a:t>
            </a:r>
          </a:p>
          <a:p>
            <a:pPr marL="0" indent="0">
              <a:buNone/>
            </a:pPr>
            <a:endParaRPr lang="en-US" dirty="0"/>
          </a:p>
          <a:p>
            <a:pPr marL="0" indent="0">
              <a:buNone/>
            </a:pPr>
            <a:r>
              <a:rPr lang="en-US" b="1" dirty="0">
                <a:solidFill>
                  <a:srgbClr val="7030A0"/>
                </a:solidFill>
                <a:ea typeface="+mn-lt"/>
                <a:cs typeface="+mn-lt"/>
              </a:rPr>
              <a:t>general-purpose AI model</a:t>
            </a:r>
            <a:r>
              <a:rPr lang="en-US" dirty="0">
                <a:ea typeface="+mn-lt"/>
                <a:cs typeface="+mn-lt"/>
              </a:rPr>
              <a:t> ... an AI model</a:t>
            </a:r>
            <a:endParaRPr lang="en-US" dirty="0"/>
          </a:p>
        </p:txBody>
      </p:sp>
    </p:spTree>
    <p:extLst>
      <p:ext uri="{BB962C8B-B14F-4D97-AF65-F5344CB8AC3E}">
        <p14:creationId xmlns:p14="http://schemas.microsoft.com/office/powerpoint/2010/main" val="288595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4D587-F051-7D62-0F42-9119016C15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D6A392-618F-BD9C-5214-DB8B71621D5F}"/>
              </a:ext>
            </a:extLst>
          </p:cNvPr>
          <p:cNvSpPr>
            <a:spLocks noGrp="1"/>
          </p:cNvSpPr>
          <p:nvPr>
            <p:ph type="title"/>
          </p:nvPr>
        </p:nvSpPr>
        <p:spPr/>
        <p:txBody>
          <a:bodyPr/>
          <a:lstStyle/>
          <a:p>
            <a:r>
              <a:rPr lang="en-US" dirty="0"/>
              <a:t>EU AI Act</a:t>
            </a:r>
          </a:p>
        </p:txBody>
      </p:sp>
      <p:sp>
        <p:nvSpPr>
          <p:cNvPr id="3" name="Content Placeholder 2">
            <a:extLst>
              <a:ext uri="{FF2B5EF4-FFF2-40B4-BE49-F238E27FC236}">
                <a16:creationId xmlns:a16="http://schemas.microsoft.com/office/drawing/2014/main" id="{CD14D7EF-B0A7-7551-E481-D9816DC0D0E9}"/>
              </a:ext>
            </a:extLst>
          </p:cNvPr>
          <p:cNvSpPr>
            <a:spLocks noGrp="1"/>
          </p:cNvSpPr>
          <p:nvPr>
            <p:ph idx="1"/>
          </p:nvPr>
        </p:nvSpPr>
        <p:spPr/>
        <p:txBody>
          <a:bodyPr vert="horz" lIns="91440" tIns="45720" rIns="91440" bIns="45720" rtlCol="0" anchor="t">
            <a:normAutofit/>
          </a:bodyPr>
          <a:lstStyle/>
          <a:p>
            <a:pPr marL="0" indent="0">
              <a:buNone/>
            </a:pPr>
            <a:r>
              <a:rPr lang="en-US" dirty="0"/>
              <a:t>How does the AI Act define things...?</a:t>
            </a:r>
          </a:p>
          <a:p>
            <a:pPr marL="0" indent="0">
              <a:buNone/>
            </a:pPr>
            <a:endParaRPr lang="en-US" dirty="0"/>
          </a:p>
          <a:p>
            <a:pPr marL="0" indent="0">
              <a:buNone/>
            </a:pPr>
            <a:r>
              <a:rPr lang="en-US" b="1" dirty="0">
                <a:solidFill>
                  <a:srgbClr val="7030A0"/>
                </a:solidFill>
                <a:ea typeface="+mn-lt"/>
                <a:cs typeface="+mn-lt"/>
              </a:rPr>
              <a:t>general-purpose AI model</a:t>
            </a:r>
            <a:r>
              <a:rPr lang="en-US" dirty="0">
                <a:ea typeface="+mn-lt"/>
                <a:cs typeface="+mn-lt"/>
              </a:rPr>
              <a:t> ... an AI model … trained with a large amount of data using self-supervision at scale, that displays significant generality and is capable of competently performing a wide range of distinct tasks</a:t>
            </a:r>
            <a:endParaRPr lang="en-US" dirty="0"/>
          </a:p>
        </p:txBody>
      </p:sp>
    </p:spTree>
    <p:extLst>
      <p:ext uri="{BB962C8B-B14F-4D97-AF65-F5344CB8AC3E}">
        <p14:creationId xmlns:p14="http://schemas.microsoft.com/office/powerpoint/2010/main" val="459657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A47D2-6A35-8A15-1A0B-31708619F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42FFD7-9E08-B464-0286-6956E8B6E119}"/>
              </a:ext>
            </a:extLst>
          </p:cNvPr>
          <p:cNvSpPr>
            <a:spLocks noGrp="1"/>
          </p:cNvSpPr>
          <p:nvPr>
            <p:ph type="title"/>
          </p:nvPr>
        </p:nvSpPr>
        <p:spPr/>
        <p:txBody>
          <a:bodyPr/>
          <a:lstStyle/>
          <a:p>
            <a:r>
              <a:rPr lang="en-US" dirty="0"/>
              <a:t>EU AI Act</a:t>
            </a:r>
          </a:p>
        </p:txBody>
      </p:sp>
      <p:sp>
        <p:nvSpPr>
          <p:cNvPr id="3" name="Content Placeholder 2">
            <a:extLst>
              <a:ext uri="{FF2B5EF4-FFF2-40B4-BE49-F238E27FC236}">
                <a16:creationId xmlns:a16="http://schemas.microsoft.com/office/drawing/2014/main" id="{E2408F8A-1039-0F2C-D043-161693F55A34}"/>
              </a:ext>
            </a:extLst>
          </p:cNvPr>
          <p:cNvSpPr>
            <a:spLocks noGrp="1"/>
          </p:cNvSpPr>
          <p:nvPr>
            <p:ph idx="1"/>
          </p:nvPr>
        </p:nvSpPr>
        <p:spPr/>
        <p:txBody>
          <a:bodyPr vert="horz" lIns="91440" tIns="45720" rIns="91440" bIns="45720" rtlCol="0" anchor="t">
            <a:normAutofit/>
          </a:bodyPr>
          <a:lstStyle/>
          <a:p>
            <a:pPr marL="0" indent="0">
              <a:buNone/>
            </a:pPr>
            <a:r>
              <a:rPr lang="en-US" dirty="0"/>
              <a:t>How does the AI Act define things...?</a:t>
            </a:r>
          </a:p>
          <a:p>
            <a:pPr marL="0" indent="0">
              <a:buNone/>
            </a:pPr>
            <a:endParaRPr lang="en-US" dirty="0"/>
          </a:p>
          <a:p>
            <a:pPr marL="0" indent="0">
              <a:buNone/>
            </a:pPr>
            <a:r>
              <a:rPr lang="en-US" b="1" dirty="0">
                <a:solidFill>
                  <a:srgbClr val="7030A0"/>
                </a:solidFill>
                <a:ea typeface="+mn-lt"/>
                <a:cs typeface="+mn-lt"/>
              </a:rPr>
              <a:t>general-purpose AI model</a:t>
            </a:r>
            <a:r>
              <a:rPr lang="en-US" dirty="0">
                <a:ea typeface="+mn-lt"/>
                <a:cs typeface="+mn-lt"/>
              </a:rPr>
              <a:t> ... an AI model … trained with a large amount of data using self-supervision at scale, that displays significant generality and is capable of competently performing a wide range of distinct tasks ... that can be integrated into a variety of downstream systems or applications ...</a:t>
            </a:r>
            <a:endParaRPr lang="en-US" dirty="0"/>
          </a:p>
        </p:txBody>
      </p:sp>
    </p:spTree>
    <p:extLst>
      <p:ext uri="{BB962C8B-B14F-4D97-AF65-F5344CB8AC3E}">
        <p14:creationId xmlns:p14="http://schemas.microsoft.com/office/powerpoint/2010/main" val="490861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32E27-88D9-4FC9-1674-8476093646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624151-50C3-889E-51EB-C0D04EFB03FF}"/>
              </a:ext>
            </a:extLst>
          </p:cNvPr>
          <p:cNvSpPr>
            <a:spLocks noGrp="1"/>
          </p:cNvSpPr>
          <p:nvPr>
            <p:ph type="title"/>
          </p:nvPr>
        </p:nvSpPr>
        <p:spPr/>
        <p:txBody>
          <a:bodyPr/>
          <a:lstStyle/>
          <a:p>
            <a:r>
              <a:rPr lang="en-US" dirty="0"/>
              <a:t>EU AI Act</a:t>
            </a:r>
          </a:p>
        </p:txBody>
      </p:sp>
      <p:sp>
        <p:nvSpPr>
          <p:cNvPr id="3" name="Content Placeholder 2">
            <a:extLst>
              <a:ext uri="{FF2B5EF4-FFF2-40B4-BE49-F238E27FC236}">
                <a16:creationId xmlns:a16="http://schemas.microsoft.com/office/drawing/2014/main" id="{E6923F68-DE8D-A21D-AD3D-642139153BC1}"/>
              </a:ext>
            </a:extLst>
          </p:cNvPr>
          <p:cNvSpPr>
            <a:spLocks noGrp="1"/>
          </p:cNvSpPr>
          <p:nvPr>
            <p:ph idx="1"/>
          </p:nvPr>
        </p:nvSpPr>
        <p:spPr/>
        <p:txBody>
          <a:bodyPr vert="horz" lIns="91440" tIns="45720" rIns="91440" bIns="45720" rtlCol="0" anchor="t">
            <a:normAutofit/>
          </a:bodyPr>
          <a:lstStyle/>
          <a:p>
            <a:pPr marL="0" indent="0">
              <a:buNone/>
            </a:pPr>
            <a:r>
              <a:rPr lang="en-US" dirty="0"/>
              <a:t>How does the AI Act define things...?</a:t>
            </a:r>
          </a:p>
          <a:p>
            <a:pPr marL="0" indent="0">
              <a:buNone/>
            </a:pPr>
            <a:endParaRPr lang="en-US" dirty="0"/>
          </a:p>
          <a:p>
            <a:pPr marL="0" indent="0">
              <a:buNone/>
            </a:pPr>
            <a:r>
              <a:rPr lang="en-US" b="1" dirty="0">
                <a:solidFill>
                  <a:srgbClr val="7030A0"/>
                </a:solidFill>
                <a:ea typeface="+mn-lt"/>
                <a:cs typeface="+mn-lt"/>
              </a:rPr>
              <a:t>general-purpose AI model</a:t>
            </a:r>
            <a:r>
              <a:rPr lang="en-US" dirty="0">
                <a:ea typeface="+mn-lt"/>
                <a:cs typeface="+mn-lt"/>
              </a:rPr>
              <a:t> ... an </a:t>
            </a:r>
            <a:r>
              <a:rPr lang="en-US" i="1" dirty="0">
                <a:solidFill>
                  <a:srgbClr val="7030A0"/>
                </a:solidFill>
                <a:ea typeface="+mn-lt"/>
                <a:cs typeface="+mn-lt"/>
              </a:rPr>
              <a:t>AI model</a:t>
            </a:r>
            <a:r>
              <a:rPr lang="en-US" dirty="0">
                <a:ea typeface="+mn-lt"/>
                <a:cs typeface="+mn-lt"/>
              </a:rPr>
              <a:t> … trained with a </a:t>
            </a:r>
            <a:r>
              <a:rPr lang="en-US" i="1" dirty="0">
                <a:solidFill>
                  <a:srgbClr val="7030A0"/>
                </a:solidFill>
                <a:ea typeface="+mn-lt"/>
                <a:cs typeface="+mn-lt"/>
              </a:rPr>
              <a:t>large amount of data</a:t>
            </a:r>
            <a:r>
              <a:rPr lang="en-US" dirty="0">
                <a:ea typeface="+mn-lt"/>
                <a:cs typeface="+mn-lt"/>
              </a:rPr>
              <a:t> using </a:t>
            </a:r>
            <a:r>
              <a:rPr lang="en-US" i="1" dirty="0">
                <a:solidFill>
                  <a:srgbClr val="7030A0"/>
                </a:solidFill>
                <a:ea typeface="+mn-lt"/>
                <a:cs typeface="+mn-lt"/>
              </a:rPr>
              <a:t>self-supervision</a:t>
            </a:r>
            <a:r>
              <a:rPr lang="en-US" dirty="0">
                <a:ea typeface="+mn-lt"/>
                <a:cs typeface="+mn-lt"/>
              </a:rPr>
              <a:t> at </a:t>
            </a:r>
            <a:r>
              <a:rPr lang="en-US" i="1" dirty="0">
                <a:solidFill>
                  <a:srgbClr val="7030A0"/>
                </a:solidFill>
                <a:ea typeface="+mn-lt"/>
                <a:cs typeface="+mn-lt"/>
              </a:rPr>
              <a:t>scale</a:t>
            </a:r>
            <a:r>
              <a:rPr lang="en-US" dirty="0">
                <a:ea typeface="+mn-lt"/>
                <a:cs typeface="+mn-lt"/>
              </a:rPr>
              <a:t>, that displays significant </a:t>
            </a:r>
            <a:r>
              <a:rPr lang="en-US" i="1" dirty="0">
                <a:solidFill>
                  <a:srgbClr val="7030A0"/>
                </a:solidFill>
                <a:ea typeface="+mn-lt"/>
                <a:cs typeface="+mn-lt"/>
              </a:rPr>
              <a:t>generality </a:t>
            </a:r>
            <a:r>
              <a:rPr lang="en-US" dirty="0">
                <a:ea typeface="+mn-lt"/>
                <a:cs typeface="+mn-lt"/>
              </a:rPr>
              <a:t>and is capable of competently performing a wide range of distinct tasks ... that can be integrated into a variety of </a:t>
            </a:r>
            <a:r>
              <a:rPr lang="en-US" i="1" dirty="0">
                <a:solidFill>
                  <a:srgbClr val="7030A0"/>
                </a:solidFill>
                <a:ea typeface="+mn-lt"/>
                <a:cs typeface="+mn-lt"/>
              </a:rPr>
              <a:t>downstream systems or applications</a:t>
            </a:r>
            <a:r>
              <a:rPr lang="en-US" dirty="0">
                <a:ea typeface="+mn-lt"/>
                <a:cs typeface="+mn-lt"/>
              </a:rPr>
              <a:t> ...</a:t>
            </a:r>
            <a:endParaRPr lang="en-US" dirty="0"/>
          </a:p>
        </p:txBody>
      </p:sp>
    </p:spTree>
    <p:extLst>
      <p:ext uri="{BB962C8B-B14F-4D97-AF65-F5344CB8AC3E}">
        <p14:creationId xmlns:p14="http://schemas.microsoft.com/office/powerpoint/2010/main" val="153451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0A84B-CED9-D10B-9C53-03A051F7C5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8FFBF8-A696-6775-4F1A-763C5095ED50}"/>
              </a:ext>
            </a:extLst>
          </p:cNvPr>
          <p:cNvSpPr>
            <a:spLocks noGrp="1"/>
          </p:cNvSpPr>
          <p:nvPr>
            <p:ph type="title"/>
          </p:nvPr>
        </p:nvSpPr>
        <p:spPr/>
        <p:txBody>
          <a:bodyPr/>
          <a:lstStyle/>
          <a:p>
            <a:r>
              <a:rPr lang="en-US" dirty="0"/>
              <a:t>General Purpose AI Model</a:t>
            </a:r>
          </a:p>
        </p:txBody>
      </p:sp>
      <p:sp>
        <p:nvSpPr>
          <p:cNvPr id="3" name="Content Placeholder 2">
            <a:extLst>
              <a:ext uri="{FF2B5EF4-FFF2-40B4-BE49-F238E27FC236}">
                <a16:creationId xmlns:a16="http://schemas.microsoft.com/office/drawing/2014/main" id="{39593BBD-E291-3768-2FDE-E0BA2F410DFC}"/>
              </a:ext>
            </a:extLst>
          </p:cNvPr>
          <p:cNvSpPr>
            <a:spLocks noGrp="1"/>
          </p:cNvSpPr>
          <p:nvPr>
            <p:ph idx="1"/>
          </p:nvPr>
        </p:nvSpPr>
        <p:spPr/>
        <p:txBody>
          <a:bodyPr vert="horz" lIns="91440" tIns="45720" rIns="91440" bIns="45720" rtlCol="0" anchor="t">
            <a:noAutofit/>
          </a:bodyPr>
          <a:lstStyle/>
          <a:p>
            <a:pPr marL="514350" indent="-514350">
              <a:buAutoNum type="alphaLcPeriod"/>
            </a:pPr>
            <a:r>
              <a:rPr lang="en-US" dirty="0">
                <a:ea typeface="+mn-lt"/>
                <a:cs typeface="+mn-lt"/>
              </a:rPr>
              <a:t>The number of parameters of the model;</a:t>
            </a:r>
            <a:endParaRPr lang="en-US" dirty="0"/>
          </a:p>
          <a:p>
            <a:pPr marL="514350" indent="-514350">
              <a:buAutoNum type="alphaLcPeriod"/>
            </a:pPr>
            <a:r>
              <a:rPr lang="en-US" dirty="0">
                <a:ea typeface="+mn-lt"/>
                <a:cs typeface="+mn-lt"/>
              </a:rPr>
              <a:t>The quality or size of the data set, for example measured through tokens;</a:t>
            </a:r>
          </a:p>
          <a:p>
            <a:pPr marL="514350" indent="-514350">
              <a:buAutoNum type="alphaLcPeriod"/>
            </a:pPr>
            <a:r>
              <a:rPr lang="en-US" dirty="0">
                <a:ea typeface="+mn-lt"/>
                <a:cs typeface="+mn-lt"/>
              </a:rPr>
              <a:t>The amount of computation used for training the model, measured in:</a:t>
            </a:r>
          </a:p>
          <a:p>
            <a:pPr marL="971550" lvl="1" indent="-514350">
              <a:buFont typeface="Courier New" panose="020B0604020202020204" pitchFamily="34" charset="0"/>
              <a:buChar char="o"/>
            </a:pPr>
            <a:r>
              <a:rPr lang="en-US" dirty="0">
                <a:ea typeface="+mn-lt"/>
                <a:cs typeface="+mn-lt"/>
              </a:rPr>
              <a:t>Floating point ops</a:t>
            </a:r>
          </a:p>
          <a:p>
            <a:pPr marL="971550" lvl="1" indent="-514350">
              <a:buFont typeface="Courier New" panose="020B0604020202020204" pitchFamily="34" charset="0"/>
              <a:buChar char="o"/>
            </a:pPr>
            <a:r>
              <a:rPr lang="en-US" dirty="0">
                <a:ea typeface="+mn-lt"/>
                <a:cs typeface="+mn-lt"/>
              </a:rPr>
              <a:t>Cost of training</a:t>
            </a:r>
          </a:p>
          <a:p>
            <a:pPr marL="971550" lvl="1" indent="-514350">
              <a:buFont typeface="Courier New" panose="020B0604020202020204" pitchFamily="34" charset="0"/>
              <a:buChar char="o"/>
            </a:pPr>
            <a:r>
              <a:rPr lang="en-US" dirty="0">
                <a:ea typeface="+mn-lt"/>
                <a:cs typeface="+mn-lt"/>
              </a:rPr>
              <a:t>Training time</a:t>
            </a:r>
          </a:p>
          <a:p>
            <a:pPr marL="971550" lvl="1" indent="-514350">
              <a:buFont typeface="Courier New" panose="020B0604020202020204" pitchFamily="34" charset="0"/>
              <a:buChar char="o"/>
            </a:pPr>
            <a:r>
              <a:rPr lang="en-US" dirty="0">
                <a:ea typeface="+mn-lt"/>
                <a:cs typeface="+mn-lt"/>
              </a:rPr>
              <a:t>Energy consumption</a:t>
            </a:r>
          </a:p>
          <a:p>
            <a:pPr marL="0" indent="0">
              <a:buNone/>
            </a:pPr>
            <a:endParaRPr lang="en-US" dirty="0">
              <a:ea typeface="+mn-lt"/>
              <a:cs typeface="+mn-lt"/>
            </a:endParaRPr>
          </a:p>
        </p:txBody>
      </p:sp>
    </p:spTree>
    <p:extLst>
      <p:ext uri="{BB962C8B-B14F-4D97-AF65-F5344CB8AC3E}">
        <p14:creationId xmlns:p14="http://schemas.microsoft.com/office/powerpoint/2010/main" val="276038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799AC-F16A-9B10-8065-66046C4334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1C1BFA-C543-0795-068D-73F38A5EB0E3}"/>
              </a:ext>
            </a:extLst>
          </p:cNvPr>
          <p:cNvSpPr>
            <a:spLocks noGrp="1"/>
          </p:cNvSpPr>
          <p:nvPr>
            <p:ph type="title"/>
          </p:nvPr>
        </p:nvSpPr>
        <p:spPr/>
        <p:txBody>
          <a:bodyPr/>
          <a:lstStyle/>
          <a:p>
            <a:r>
              <a:rPr lang="en-US" dirty="0"/>
              <a:t>General Purpose AI Model</a:t>
            </a:r>
          </a:p>
        </p:txBody>
      </p:sp>
      <p:sp>
        <p:nvSpPr>
          <p:cNvPr id="3" name="Content Placeholder 2">
            <a:extLst>
              <a:ext uri="{FF2B5EF4-FFF2-40B4-BE49-F238E27FC236}">
                <a16:creationId xmlns:a16="http://schemas.microsoft.com/office/drawing/2014/main" id="{E7E0EA96-25AD-64DE-88A5-B407DAD77273}"/>
              </a:ext>
            </a:extLst>
          </p:cNvPr>
          <p:cNvSpPr>
            <a:spLocks noGrp="1"/>
          </p:cNvSpPr>
          <p:nvPr>
            <p:ph idx="1"/>
          </p:nvPr>
        </p:nvSpPr>
        <p:spPr/>
        <p:txBody>
          <a:bodyPr vert="horz" lIns="91440" tIns="45720" rIns="91440" bIns="45720" rtlCol="0" anchor="t">
            <a:noAutofit/>
          </a:bodyPr>
          <a:lstStyle/>
          <a:p>
            <a:pPr marL="514350" indent="-514350">
              <a:buAutoNum type="alphaLcPeriod"/>
            </a:pPr>
            <a:r>
              <a:rPr lang="en-US" dirty="0">
                <a:ea typeface="+mn-lt"/>
                <a:cs typeface="+mn-lt"/>
              </a:rPr>
              <a:t>The input and output modalities of the model, such as text to text(large language models)</a:t>
            </a:r>
          </a:p>
          <a:p>
            <a:pPr marL="514350" indent="-514350">
              <a:buAutoNum type="alphaLcPeriod"/>
            </a:pPr>
            <a:r>
              <a:rPr lang="en-US" dirty="0">
                <a:ea typeface="+mn-lt"/>
                <a:cs typeface="+mn-lt"/>
              </a:rPr>
              <a:t>Impact:</a:t>
            </a:r>
          </a:p>
          <a:p>
            <a:pPr marL="971550" lvl="1" indent="-514350">
              <a:buFont typeface="Courier New" panose="020B0604020202020204" pitchFamily="34" charset="0"/>
              <a:buChar char="o"/>
            </a:pPr>
            <a:r>
              <a:rPr lang="en-US" dirty="0">
                <a:ea typeface="+mn-lt"/>
                <a:cs typeface="+mn-lt"/>
              </a:rPr>
              <a:t>Business users</a:t>
            </a:r>
          </a:p>
          <a:p>
            <a:pPr marL="971550" lvl="1" indent="-514350">
              <a:buFont typeface="Courier New" panose="020B0604020202020204" pitchFamily="34" charset="0"/>
              <a:buChar char="o"/>
            </a:pPr>
            <a:r>
              <a:rPr lang="en-US" dirty="0">
                <a:ea typeface="+mn-lt"/>
                <a:cs typeface="+mn-lt"/>
              </a:rPr>
              <a:t>Registered end-users</a:t>
            </a:r>
          </a:p>
          <a:p>
            <a:pPr marL="514350" indent="-514350">
              <a:buAutoNum type="alphaLcPeriod"/>
            </a:pPr>
            <a:r>
              <a:rPr lang="en-US" dirty="0">
                <a:ea typeface="+mn-lt"/>
                <a:cs typeface="+mn-lt"/>
              </a:rPr>
              <a:t>The benchmarks and evaluations of capabilities of the model</a:t>
            </a:r>
          </a:p>
          <a:p>
            <a:pPr marL="971550" lvl="1" indent="-514350">
              <a:buFont typeface="Courier New" panose="020B0604020202020204" pitchFamily="34" charset="0"/>
              <a:buChar char="o"/>
            </a:pPr>
            <a:r>
              <a:rPr lang="en-US" dirty="0">
                <a:ea typeface="+mn-lt"/>
                <a:cs typeface="+mn-lt"/>
              </a:rPr>
              <a:t>Tasks without additional training</a:t>
            </a:r>
          </a:p>
          <a:p>
            <a:pPr marL="971550" lvl="1" indent="-514350">
              <a:buFont typeface="Courier New" panose="020B0604020202020204" pitchFamily="34" charset="0"/>
              <a:buChar char="o"/>
            </a:pPr>
            <a:r>
              <a:rPr lang="en-US" dirty="0">
                <a:ea typeface="+mn-lt"/>
                <a:cs typeface="+mn-lt"/>
              </a:rPr>
              <a:t>Adaptability to distinct tasks</a:t>
            </a:r>
          </a:p>
          <a:p>
            <a:pPr marL="971550" lvl="1" indent="-514350">
              <a:buFont typeface="Courier New" panose="020B0604020202020204" pitchFamily="34" charset="0"/>
              <a:buChar char="o"/>
            </a:pPr>
            <a:r>
              <a:rPr lang="en-US" dirty="0">
                <a:ea typeface="+mn-lt"/>
                <a:cs typeface="+mn-lt"/>
              </a:rPr>
              <a:t>Autonomy and scalability</a:t>
            </a:r>
          </a:p>
          <a:p>
            <a:pPr marL="971550" lvl="1" indent="-514350">
              <a:buFont typeface="Courier New" panose="020B0604020202020204" pitchFamily="34" charset="0"/>
              <a:buChar char="o"/>
            </a:pPr>
            <a:r>
              <a:rPr lang="en-US" dirty="0">
                <a:ea typeface="+mn-lt"/>
                <a:cs typeface="+mn-lt"/>
              </a:rPr>
              <a:t>Tool access</a:t>
            </a:r>
            <a:endParaRPr lang="en-US" sz="2800" dirty="0"/>
          </a:p>
          <a:p>
            <a:pPr marL="0" indent="0">
              <a:buNone/>
            </a:pPr>
            <a:endParaRPr lang="en-US" dirty="0">
              <a:ea typeface="+mn-lt"/>
              <a:cs typeface="+mn-lt"/>
            </a:endParaRPr>
          </a:p>
        </p:txBody>
      </p:sp>
    </p:spTree>
    <p:extLst>
      <p:ext uri="{BB962C8B-B14F-4D97-AF65-F5344CB8AC3E}">
        <p14:creationId xmlns:p14="http://schemas.microsoft.com/office/powerpoint/2010/main" val="351636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E63CC-2009-9150-9883-7D6A5D765426}"/>
              </a:ext>
            </a:extLst>
          </p:cNvPr>
          <p:cNvSpPr>
            <a:spLocks noGrp="1"/>
          </p:cNvSpPr>
          <p:nvPr>
            <p:ph type="title"/>
          </p:nvPr>
        </p:nvSpPr>
        <p:spPr/>
        <p:txBody>
          <a:bodyPr/>
          <a:lstStyle/>
          <a:p>
            <a:r>
              <a:rPr lang="en-US" dirty="0"/>
              <a:t>AI Systems</a:t>
            </a:r>
          </a:p>
        </p:txBody>
      </p:sp>
      <p:sp>
        <p:nvSpPr>
          <p:cNvPr id="3" name="Content Placeholder 2">
            <a:extLst>
              <a:ext uri="{FF2B5EF4-FFF2-40B4-BE49-F238E27FC236}">
                <a16:creationId xmlns:a16="http://schemas.microsoft.com/office/drawing/2014/main" id="{8E3982A0-7BFF-76E6-00A2-2D4A08CAC85F}"/>
              </a:ext>
            </a:extLst>
          </p:cNvPr>
          <p:cNvSpPr>
            <a:spLocks noGrp="1"/>
          </p:cNvSpPr>
          <p:nvPr>
            <p:ph idx="1"/>
          </p:nvPr>
        </p:nvSpPr>
        <p:spPr/>
        <p:txBody>
          <a:bodyPr vert="horz" lIns="91440" tIns="45720" rIns="91440" bIns="45720" rtlCol="0" anchor="t">
            <a:normAutofit/>
          </a:bodyPr>
          <a:lstStyle/>
          <a:p>
            <a:pPr marL="0" indent="0">
              <a:buNone/>
            </a:pPr>
            <a:r>
              <a:rPr lang="en-US" dirty="0"/>
              <a:t>There is a clear distinction between AI </a:t>
            </a:r>
            <a:r>
              <a:rPr lang="en-US" i="1" dirty="0">
                <a:solidFill>
                  <a:srgbClr val="7030A0"/>
                </a:solidFill>
              </a:rPr>
              <a:t>models </a:t>
            </a:r>
            <a:r>
              <a:rPr lang="en-US" dirty="0"/>
              <a:t>and AI </a:t>
            </a:r>
            <a:r>
              <a:rPr lang="en-US" i="1" dirty="0">
                <a:solidFill>
                  <a:srgbClr val="7030A0"/>
                </a:solidFill>
              </a:rPr>
              <a:t>Systems</a:t>
            </a:r>
          </a:p>
          <a:p>
            <a:pPr marL="0" indent="0">
              <a:buNone/>
            </a:pPr>
            <a:endParaRPr lang="en-US" dirty="0"/>
          </a:p>
          <a:p>
            <a:pPr marL="0" indent="0">
              <a:buNone/>
            </a:pPr>
            <a:r>
              <a:rPr lang="en-US" i="1" dirty="0">
                <a:solidFill>
                  <a:srgbClr val="7030A0"/>
                </a:solidFill>
              </a:rPr>
              <a:t>"...</a:t>
            </a:r>
            <a:r>
              <a:rPr lang="en-US" i="1" dirty="0">
                <a:solidFill>
                  <a:srgbClr val="7030A0"/>
                </a:solidFill>
                <a:ea typeface="+mn-lt"/>
                <a:cs typeface="+mn-lt"/>
              </a:rPr>
              <a:t>AI models require the addition of further components, such as for example a user interface, to become AI systems..."</a:t>
            </a:r>
          </a:p>
          <a:p>
            <a:pPr marL="0" indent="0">
              <a:buNone/>
            </a:pPr>
            <a:endParaRPr lang="en-US" dirty="0"/>
          </a:p>
          <a:p>
            <a:pPr marL="0" indent="0">
              <a:buNone/>
            </a:pPr>
            <a:r>
              <a:rPr lang="en-US" dirty="0"/>
              <a:t>And we'll come back to this idea again, and again...</a:t>
            </a:r>
          </a:p>
        </p:txBody>
      </p:sp>
    </p:spTree>
    <p:extLst>
      <p:ext uri="{BB962C8B-B14F-4D97-AF65-F5344CB8AC3E}">
        <p14:creationId xmlns:p14="http://schemas.microsoft.com/office/powerpoint/2010/main" val="171952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11F7C-A98A-5154-DCC0-C9556283009D}"/>
              </a:ext>
            </a:extLst>
          </p:cNvPr>
          <p:cNvSpPr>
            <a:spLocks noGrp="1"/>
          </p:cNvSpPr>
          <p:nvPr>
            <p:ph type="title"/>
          </p:nvPr>
        </p:nvSpPr>
        <p:spPr/>
        <p:txBody>
          <a:bodyPr/>
          <a:lstStyle/>
          <a:p>
            <a:r>
              <a:rPr lang="en-US" dirty="0"/>
              <a:t>Further reading</a:t>
            </a:r>
          </a:p>
        </p:txBody>
      </p:sp>
      <p:sp>
        <p:nvSpPr>
          <p:cNvPr id="3" name="Content Placeholder 2">
            <a:extLst>
              <a:ext uri="{FF2B5EF4-FFF2-40B4-BE49-F238E27FC236}">
                <a16:creationId xmlns:a16="http://schemas.microsoft.com/office/drawing/2014/main" id="{00BDD31A-73BA-6424-5AC5-D11B0A152ACD}"/>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ea typeface="+mn-lt"/>
                <a:cs typeface="+mn-lt"/>
              </a:rPr>
              <a:t>Raphaël </a:t>
            </a:r>
            <a:r>
              <a:rPr lang="en-US" err="1">
                <a:ea typeface="+mn-lt"/>
                <a:cs typeface="+mn-lt"/>
              </a:rPr>
              <a:t>Millière</a:t>
            </a:r>
            <a:r>
              <a:rPr lang="en-US" dirty="0">
                <a:ea typeface="+mn-lt"/>
                <a:cs typeface="+mn-lt"/>
              </a:rPr>
              <a:t> and </a:t>
            </a:r>
            <a:r>
              <a:rPr lang="en-US" dirty="0"/>
              <a:t>Charles </a:t>
            </a:r>
            <a:r>
              <a:rPr lang="en-US" err="1"/>
              <a:t>Rathkopf</a:t>
            </a:r>
            <a:r>
              <a:rPr lang="en-US" dirty="0">
                <a:ea typeface="+mn-lt"/>
                <a:cs typeface="+mn-lt"/>
              </a:rPr>
              <a:t>, </a:t>
            </a:r>
            <a:r>
              <a:rPr lang="en-US" i="1" dirty="0">
                <a:ea typeface="+mn-lt"/>
                <a:cs typeface="+mn-lt"/>
              </a:rPr>
              <a:t>Anthropocentric bias and the possibility of artificial cognition</a:t>
            </a:r>
            <a:r>
              <a:rPr lang="en-US" dirty="0">
                <a:ea typeface="+mn-lt"/>
                <a:cs typeface="+mn-lt"/>
              </a:rPr>
              <a:t>, 2024</a:t>
            </a:r>
            <a:endParaRPr lang="en-US"/>
          </a:p>
          <a:p>
            <a:pPr marL="0" indent="0">
              <a:buNone/>
            </a:pPr>
            <a:endParaRPr lang="en-US" dirty="0"/>
          </a:p>
          <a:p>
            <a:pPr marL="0" indent="0">
              <a:buNone/>
            </a:pPr>
            <a:r>
              <a:rPr lang="en-US" dirty="0"/>
              <a:t>Raphaël </a:t>
            </a:r>
            <a:r>
              <a:rPr lang="en-US" err="1"/>
              <a:t>Millière</a:t>
            </a:r>
            <a:r>
              <a:rPr lang="en-US" dirty="0"/>
              <a:t> and </a:t>
            </a:r>
            <a:r>
              <a:rPr lang="en-US" dirty="0">
                <a:ea typeface="+mn-lt"/>
                <a:cs typeface="+mn-lt"/>
              </a:rPr>
              <a:t>Cameron Buckner</a:t>
            </a:r>
            <a:r>
              <a:rPr lang="en-US" dirty="0"/>
              <a:t>, </a:t>
            </a:r>
            <a:r>
              <a:rPr lang="en-US" i="1" dirty="0">
                <a:ea typeface="+mn-lt"/>
                <a:cs typeface="+mn-lt"/>
              </a:rPr>
              <a:t>A Philosophical Introduction to Language Models</a:t>
            </a:r>
            <a:r>
              <a:rPr lang="en-US" dirty="0"/>
              <a:t>, 2024</a:t>
            </a:r>
          </a:p>
          <a:p>
            <a:pPr marL="0" indent="0">
              <a:buNone/>
            </a:pPr>
            <a:endParaRPr lang="en-US" dirty="0"/>
          </a:p>
          <a:p>
            <a:pPr marL="0" indent="0">
              <a:buNone/>
            </a:pPr>
            <a:r>
              <a:rPr lang="en-US" dirty="0">
                <a:ea typeface="+mn-lt"/>
                <a:cs typeface="+mn-lt"/>
                <a:hlinkClick r:id="rId2"/>
              </a:rPr>
              <a:t>EU AI Act Explorer</a:t>
            </a:r>
          </a:p>
          <a:p>
            <a:pPr marL="0" indent="0">
              <a:buNone/>
            </a:pPr>
            <a:endParaRPr lang="en-US" dirty="0"/>
          </a:p>
          <a:p>
            <a:pPr marL="0" indent="0">
              <a:buNone/>
            </a:pPr>
            <a:r>
              <a:rPr lang="en-US" dirty="0"/>
              <a:t>ICO Information:</a:t>
            </a:r>
          </a:p>
          <a:p>
            <a:pPr marL="0" indent="0">
              <a:buNone/>
            </a:pPr>
            <a:r>
              <a:rPr lang="en-US"/>
              <a:t> </a:t>
            </a:r>
            <a:r>
              <a:rPr lang="en-US" dirty="0">
                <a:hlinkClick r:id="rId3"/>
              </a:rPr>
              <a:t>Artificial Intelligence</a:t>
            </a:r>
          </a:p>
          <a:p>
            <a:pPr marL="0" indent="0">
              <a:buNone/>
            </a:pPr>
            <a:r>
              <a:rPr lang="en-US"/>
              <a:t> </a:t>
            </a:r>
            <a:r>
              <a:rPr lang="en-US" dirty="0">
                <a:hlinkClick r:id="rId4"/>
              </a:rPr>
              <a:t>Data Protection</a:t>
            </a:r>
          </a:p>
          <a:p>
            <a:pPr marL="0" indent="0">
              <a:buNone/>
            </a:pPr>
            <a:r>
              <a:rPr lang="en-US"/>
              <a:t> </a:t>
            </a:r>
            <a:r>
              <a:rPr lang="en-US" dirty="0">
                <a:hlinkClick r:id="rId5"/>
              </a:rPr>
              <a:t>Explaining Decisions</a:t>
            </a:r>
          </a:p>
        </p:txBody>
      </p:sp>
    </p:spTree>
    <p:extLst>
      <p:ext uri="{BB962C8B-B14F-4D97-AF65-F5344CB8AC3E}">
        <p14:creationId xmlns:p14="http://schemas.microsoft.com/office/powerpoint/2010/main" val="3011003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87FD7-F408-4ADB-E02C-219317EC5E7B}"/>
            </a:ext>
          </a:extLst>
        </p:cNvPr>
        <p:cNvGrpSpPr/>
        <p:nvPr/>
      </p:nvGrpSpPr>
      <p:grpSpPr>
        <a:xfrm>
          <a:off x="0" y="0"/>
          <a:ext cx="0" cy="0"/>
          <a:chOff x="0" y="0"/>
          <a:chExt cx="0" cy="0"/>
        </a:xfrm>
      </p:grpSpPr>
      <p:pic>
        <p:nvPicPr>
          <p:cNvPr id="9" name="Picture 8" descr="Generated image">
            <a:extLst>
              <a:ext uri="{FF2B5EF4-FFF2-40B4-BE49-F238E27FC236}">
                <a16:creationId xmlns:a16="http://schemas.microsoft.com/office/drawing/2014/main" id="{1A9401A4-3E59-C24C-B465-A14D4AC0E9BA}"/>
              </a:ext>
            </a:extLst>
          </p:cNvPr>
          <p:cNvPicPr>
            <a:picLocks noChangeAspect="1"/>
          </p:cNvPicPr>
          <p:nvPr/>
        </p:nvPicPr>
        <p:blipFill>
          <a:blip r:embed="rId2"/>
          <a:stretch>
            <a:fillRect/>
          </a:stretch>
        </p:blipFill>
        <p:spPr>
          <a:xfrm>
            <a:off x="3653518" y="659947"/>
            <a:ext cx="4401911" cy="6613071"/>
          </a:xfrm>
          <a:prstGeom prst="rect">
            <a:avLst/>
          </a:prstGeom>
        </p:spPr>
      </p:pic>
      <p:sp>
        <p:nvSpPr>
          <p:cNvPr id="2" name="Title 1">
            <a:extLst>
              <a:ext uri="{FF2B5EF4-FFF2-40B4-BE49-F238E27FC236}">
                <a16:creationId xmlns:a16="http://schemas.microsoft.com/office/drawing/2014/main" id="{051FD524-6505-46E4-B48E-05443451B39B}"/>
              </a:ext>
            </a:extLst>
          </p:cNvPr>
          <p:cNvSpPr>
            <a:spLocks noGrp="1"/>
          </p:cNvSpPr>
          <p:nvPr>
            <p:ph type="title"/>
          </p:nvPr>
        </p:nvSpPr>
        <p:spPr/>
        <p:txBody>
          <a:bodyPr/>
          <a:lstStyle/>
          <a:p>
            <a:r>
              <a:rPr lang="en-US" dirty="0"/>
              <a:t>Back to the Llama...</a:t>
            </a:r>
          </a:p>
        </p:txBody>
      </p:sp>
      <p:sp>
        <p:nvSpPr>
          <p:cNvPr id="15" name="Flowchart: Connector 14">
            <a:extLst>
              <a:ext uri="{FF2B5EF4-FFF2-40B4-BE49-F238E27FC236}">
                <a16:creationId xmlns:a16="http://schemas.microsoft.com/office/drawing/2014/main" id="{44BA943E-F75D-70BC-66FA-FCEE37DB2F65}"/>
              </a:ext>
            </a:extLst>
          </p:cNvPr>
          <p:cNvSpPr/>
          <p:nvPr/>
        </p:nvSpPr>
        <p:spPr>
          <a:xfrm>
            <a:off x="3913290" y="2504332"/>
            <a:ext cx="457200" cy="457200"/>
          </a:xfrm>
          <a:custGeom>
            <a:avLst/>
            <a:gdLst>
              <a:gd name="connsiteX0" fmla="*/ 0 w 457200"/>
              <a:gd name="connsiteY0" fmla="*/ 228600 h 457200"/>
              <a:gd name="connsiteX1" fmla="*/ 228600 w 457200"/>
              <a:gd name="connsiteY1" fmla="*/ 0 h 457200"/>
              <a:gd name="connsiteX2" fmla="*/ 457200 w 457200"/>
              <a:gd name="connsiteY2" fmla="*/ 228600 h 457200"/>
              <a:gd name="connsiteX3" fmla="*/ 228600 w 457200"/>
              <a:gd name="connsiteY3" fmla="*/ 457200 h 457200"/>
              <a:gd name="connsiteX4" fmla="*/ 0 w 457200"/>
              <a:gd name="connsiteY4" fmla="*/ 2286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200" fill="none" extrusionOk="0">
                <a:moveTo>
                  <a:pt x="0" y="228600"/>
                </a:moveTo>
                <a:cubicBezTo>
                  <a:pt x="-6286" y="94269"/>
                  <a:pt x="85347" y="-15228"/>
                  <a:pt x="228600" y="0"/>
                </a:cubicBezTo>
                <a:cubicBezTo>
                  <a:pt x="356756" y="-2173"/>
                  <a:pt x="460728" y="106247"/>
                  <a:pt x="457200" y="228600"/>
                </a:cubicBezTo>
                <a:cubicBezTo>
                  <a:pt x="445791" y="359591"/>
                  <a:pt x="356223" y="454466"/>
                  <a:pt x="228600" y="457200"/>
                </a:cubicBezTo>
                <a:cubicBezTo>
                  <a:pt x="127866" y="459443"/>
                  <a:pt x="-3812" y="381036"/>
                  <a:pt x="0" y="228600"/>
                </a:cubicBezTo>
                <a:close/>
              </a:path>
              <a:path w="457200" h="457200" stroke="0" extrusionOk="0">
                <a:moveTo>
                  <a:pt x="0" y="228600"/>
                </a:moveTo>
                <a:cubicBezTo>
                  <a:pt x="-1737" y="96896"/>
                  <a:pt x="82315" y="1725"/>
                  <a:pt x="228600" y="0"/>
                </a:cubicBezTo>
                <a:cubicBezTo>
                  <a:pt x="351560" y="4587"/>
                  <a:pt x="451890" y="96767"/>
                  <a:pt x="457200" y="228600"/>
                </a:cubicBezTo>
                <a:cubicBezTo>
                  <a:pt x="464530" y="367244"/>
                  <a:pt x="372760" y="462027"/>
                  <a:pt x="228600" y="457200"/>
                </a:cubicBezTo>
                <a:cubicBezTo>
                  <a:pt x="93201" y="463549"/>
                  <a:pt x="-7249" y="348329"/>
                  <a:pt x="0" y="228600"/>
                </a:cubicBezTo>
                <a:close/>
              </a:path>
            </a:pathLst>
          </a:custGeom>
          <a:ln w="57150">
            <a:extLst>
              <a:ext uri="{C807C97D-BFC1-408E-A445-0C87EB9F89A2}">
                <ask:lineSketchStyleProps xmlns:ask="http://schemas.microsoft.com/office/drawing/2018/sketchyshapes" sd="3499211612">
                  <a:prstGeom prst="flowChartConnector">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1</a:t>
            </a:r>
          </a:p>
        </p:txBody>
      </p:sp>
      <p:cxnSp>
        <p:nvCxnSpPr>
          <p:cNvPr id="17" name="Connector: Curved 16">
            <a:extLst>
              <a:ext uri="{FF2B5EF4-FFF2-40B4-BE49-F238E27FC236}">
                <a16:creationId xmlns:a16="http://schemas.microsoft.com/office/drawing/2014/main" id="{C6EFEDB1-32D6-5A09-1935-65D7243FAA38}"/>
              </a:ext>
            </a:extLst>
          </p:cNvPr>
          <p:cNvCxnSpPr/>
          <p:nvPr/>
        </p:nvCxnSpPr>
        <p:spPr>
          <a:xfrm>
            <a:off x="4368511" y="2734417"/>
            <a:ext cx="620485" cy="920339"/>
          </a:xfrm>
          <a:prstGeom prst="curvedConnector3">
            <a:avLst/>
          </a:prstGeom>
          <a:ln w="28575">
            <a:tailEnd type="triangle"/>
          </a:ln>
        </p:spPr>
        <p:style>
          <a:lnRef idx="3">
            <a:schemeClr val="dk1"/>
          </a:lnRef>
          <a:fillRef idx="0">
            <a:schemeClr val="dk1"/>
          </a:fillRef>
          <a:effectRef idx="2">
            <a:schemeClr val="dk1"/>
          </a:effectRef>
          <a:fontRef idx="minor">
            <a:schemeClr val="tx1"/>
          </a:fontRef>
        </p:style>
      </p:cxnSp>
      <p:cxnSp>
        <p:nvCxnSpPr>
          <p:cNvPr id="20" name="Connector: Curved 19">
            <a:extLst>
              <a:ext uri="{FF2B5EF4-FFF2-40B4-BE49-F238E27FC236}">
                <a16:creationId xmlns:a16="http://schemas.microsoft.com/office/drawing/2014/main" id="{DDE49F8E-F31C-9089-9F7C-658C7265B777}"/>
              </a:ext>
            </a:extLst>
          </p:cNvPr>
          <p:cNvCxnSpPr>
            <a:cxnSpLocks/>
          </p:cNvCxnSpPr>
          <p:nvPr/>
        </p:nvCxnSpPr>
        <p:spPr>
          <a:xfrm>
            <a:off x="5443475" y="3666506"/>
            <a:ext cx="409574" cy="838695"/>
          </a:xfrm>
          <a:prstGeom prst="curvedConnector3">
            <a:avLst/>
          </a:prstGeom>
          <a:ln w="28575">
            <a:tailEnd type="triangle"/>
          </a:ln>
        </p:spPr>
        <p:style>
          <a:lnRef idx="3">
            <a:schemeClr val="dk1"/>
          </a:lnRef>
          <a:fillRef idx="0">
            <a:schemeClr val="dk1"/>
          </a:fillRef>
          <a:effectRef idx="2">
            <a:schemeClr val="dk1"/>
          </a:effectRef>
          <a:fontRef idx="minor">
            <a:schemeClr val="tx1"/>
          </a:fontRef>
        </p:style>
      </p:cxnSp>
      <p:cxnSp>
        <p:nvCxnSpPr>
          <p:cNvPr id="21" name="Connector: Curved 20">
            <a:extLst>
              <a:ext uri="{FF2B5EF4-FFF2-40B4-BE49-F238E27FC236}">
                <a16:creationId xmlns:a16="http://schemas.microsoft.com/office/drawing/2014/main" id="{EE6C85E4-75F1-3CA6-3137-CCDFFFD6B08A}"/>
              </a:ext>
            </a:extLst>
          </p:cNvPr>
          <p:cNvCxnSpPr>
            <a:cxnSpLocks/>
          </p:cNvCxnSpPr>
          <p:nvPr/>
        </p:nvCxnSpPr>
        <p:spPr>
          <a:xfrm>
            <a:off x="6307528" y="4496542"/>
            <a:ext cx="810985" cy="8660"/>
          </a:xfrm>
          <a:prstGeom prst="curvedConnector3">
            <a:avLst/>
          </a:prstGeom>
          <a:ln w="28575">
            <a:tailEnd type="triangle"/>
          </a:ln>
        </p:spPr>
        <p:style>
          <a:lnRef idx="3">
            <a:schemeClr val="dk1"/>
          </a:lnRef>
          <a:fillRef idx="0">
            <a:schemeClr val="dk1"/>
          </a:fillRef>
          <a:effectRef idx="2">
            <a:schemeClr val="dk1"/>
          </a:effectRef>
          <a:fontRef idx="minor">
            <a:schemeClr val="tx1"/>
          </a:fontRef>
        </p:style>
      </p:cxnSp>
      <p:sp>
        <p:nvSpPr>
          <p:cNvPr id="22" name="Flowchart: Connector 21">
            <a:extLst>
              <a:ext uri="{FF2B5EF4-FFF2-40B4-BE49-F238E27FC236}">
                <a16:creationId xmlns:a16="http://schemas.microsoft.com/office/drawing/2014/main" id="{D5313209-D324-86BD-27B5-6032FA0D624B}"/>
              </a:ext>
            </a:extLst>
          </p:cNvPr>
          <p:cNvSpPr/>
          <p:nvPr/>
        </p:nvSpPr>
        <p:spPr>
          <a:xfrm>
            <a:off x="4988253" y="3429617"/>
            <a:ext cx="457200" cy="457200"/>
          </a:xfrm>
          <a:custGeom>
            <a:avLst/>
            <a:gdLst>
              <a:gd name="connsiteX0" fmla="*/ 0 w 457200"/>
              <a:gd name="connsiteY0" fmla="*/ 228600 h 457200"/>
              <a:gd name="connsiteX1" fmla="*/ 228600 w 457200"/>
              <a:gd name="connsiteY1" fmla="*/ 0 h 457200"/>
              <a:gd name="connsiteX2" fmla="*/ 457200 w 457200"/>
              <a:gd name="connsiteY2" fmla="*/ 228600 h 457200"/>
              <a:gd name="connsiteX3" fmla="*/ 228600 w 457200"/>
              <a:gd name="connsiteY3" fmla="*/ 457200 h 457200"/>
              <a:gd name="connsiteX4" fmla="*/ 0 w 457200"/>
              <a:gd name="connsiteY4" fmla="*/ 2286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200" fill="none" extrusionOk="0">
                <a:moveTo>
                  <a:pt x="0" y="228600"/>
                </a:moveTo>
                <a:cubicBezTo>
                  <a:pt x="-6286" y="94269"/>
                  <a:pt x="85347" y="-15228"/>
                  <a:pt x="228600" y="0"/>
                </a:cubicBezTo>
                <a:cubicBezTo>
                  <a:pt x="356756" y="-2173"/>
                  <a:pt x="460728" y="106247"/>
                  <a:pt x="457200" y="228600"/>
                </a:cubicBezTo>
                <a:cubicBezTo>
                  <a:pt x="445791" y="359591"/>
                  <a:pt x="356223" y="454466"/>
                  <a:pt x="228600" y="457200"/>
                </a:cubicBezTo>
                <a:cubicBezTo>
                  <a:pt x="127866" y="459443"/>
                  <a:pt x="-3812" y="381036"/>
                  <a:pt x="0" y="228600"/>
                </a:cubicBezTo>
                <a:close/>
              </a:path>
              <a:path w="457200" h="457200" stroke="0" extrusionOk="0">
                <a:moveTo>
                  <a:pt x="0" y="228600"/>
                </a:moveTo>
                <a:cubicBezTo>
                  <a:pt x="-1737" y="96896"/>
                  <a:pt x="82315" y="1725"/>
                  <a:pt x="228600" y="0"/>
                </a:cubicBezTo>
                <a:cubicBezTo>
                  <a:pt x="351560" y="4587"/>
                  <a:pt x="451890" y="96767"/>
                  <a:pt x="457200" y="228600"/>
                </a:cubicBezTo>
                <a:cubicBezTo>
                  <a:pt x="464530" y="367244"/>
                  <a:pt x="372760" y="462027"/>
                  <a:pt x="228600" y="457200"/>
                </a:cubicBezTo>
                <a:cubicBezTo>
                  <a:pt x="93201" y="463549"/>
                  <a:pt x="-7249" y="348329"/>
                  <a:pt x="0" y="228600"/>
                </a:cubicBezTo>
                <a:close/>
              </a:path>
            </a:pathLst>
          </a:custGeom>
          <a:ln w="57150">
            <a:extLst>
              <a:ext uri="{C807C97D-BFC1-408E-A445-0C87EB9F89A2}">
                <ask:lineSketchStyleProps xmlns:ask="http://schemas.microsoft.com/office/drawing/2018/sketchyshapes" sd="3499211612">
                  <a:prstGeom prst="flowChartConnector">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r>
              <a:rPr lang="en-US" dirty="0"/>
              <a:t>2</a:t>
            </a:r>
          </a:p>
        </p:txBody>
      </p:sp>
      <p:sp>
        <p:nvSpPr>
          <p:cNvPr id="23" name="Flowchart: Connector 22">
            <a:extLst>
              <a:ext uri="{FF2B5EF4-FFF2-40B4-BE49-F238E27FC236}">
                <a16:creationId xmlns:a16="http://schemas.microsoft.com/office/drawing/2014/main" id="{045B9FB8-EEA7-7105-C244-CB749B77A7C4}"/>
              </a:ext>
            </a:extLst>
          </p:cNvPr>
          <p:cNvSpPr/>
          <p:nvPr/>
        </p:nvSpPr>
        <p:spPr>
          <a:xfrm>
            <a:off x="5852306" y="4266456"/>
            <a:ext cx="457200" cy="457200"/>
          </a:xfrm>
          <a:custGeom>
            <a:avLst/>
            <a:gdLst>
              <a:gd name="connsiteX0" fmla="*/ 0 w 457200"/>
              <a:gd name="connsiteY0" fmla="*/ 228600 h 457200"/>
              <a:gd name="connsiteX1" fmla="*/ 228600 w 457200"/>
              <a:gd name="connsiteY1" fmla="*/ 0 h 457200"/>
              <a:gd name="connsiteX2" fmla="*/ 457200 w 457200"/>
              <a:gd name="connsiteY2" fmla="*/ 228600 h 457200"/>
              <a:gd name="connsiteX3" fmla="*/ 228600 w 457200"/>
              <a:gd name="connsiteY3" fmla="*/ 457200 h 457200"/>
              <a:gd name="connsiteX4" fmla="*/ 0 w 457200"/>
              <a:gd name="connsiteY4" fmla="*/ 2286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200" fill="none" extrusionOk="0">
                <a:moveTo>
                  <a:pt x="0" y="228600"/>
                </a:moveTo>
                <a:cubicBezTo>
                  <a:pt x="-6286" y="94269"/>
                  <a:pt x="85347" y="-15228"/>
                  <a:pt x="228600" y="0"/>
                </a:cubicBezTo>
                <a:cubicBezTo>
                  <a:pt x="356756" y="-2173"/>
                  <a:pt x="460728" y="106247"/>
                  <a:pt x="457200" y="228600"/>
                </a:cubicBezTo>
                <a:cubicBezTo>
                  <a:pt x="445791" y="359591"/>
                  <a:pt x="356223" y="454466"/>
                  <a:pt x="228600" y="457200"/>
                </a:cubicBezTo>
                <a:cubicBezTo>
                  <a:pt x="127866" y="459443"/>
                  <a:pt x="-3812" y="381036"/>
                  <a:pt x="0" y="228600"/>
                </a:cubicBezTo>
                <a:close/>
              </a:path>
              <a:path w="457200" h="457200" stroke="0" extrusionOk="0">
                <a:moveTo>
                  <a:pt x="0" y="228600"/>
                </a:moveTo>
                <a:cubicBezTo>
                  <a:pt x="-1737" y="96896"/>
                  <a:pt x="82315" y="1725"/>
                  <a:pt x="228600" y="0"/>
                </a:cubicBezTo>
                <a:cubicBezTo>
                  <a:pt x="351560" y="4587"/>
                  <a:pt x="451890" y="96767"/>
                  <a:pt x="457200" y="228600"/>
                </a:cubicBezTo>
                <a:cubicBezTo>
                  <a:pt x="464530" y="367244"/>
                  <a:pt x="372760" y="462027"/>
                  <a:pt x="228600" y="457200"/>
                </a:cubicBezTo>
                <a:cubicBezTo>
                  <a:pt x="93201" y="463549"/>
                  <a:pt x="-7249" y="348329"/>
                  <a:pt x="0" y="228600"/>
                </a:cubicBezTo>
                <a:close/>
              </a:path>
            </a:pathLst>
          </a:custGeom>
          <a:ln w="57150">
            <a:extLst>
              <a:ext uri="{C807C97D-BFC1-408E-A445-0C87EB9F89A2}">
                <ask:lineSketchStyleProps xmlns:ask="http://schemas.microsoft.com/office/drawing/2018/sketchyshapes" sd="3499211612">
                  <a:prstGeom prst="flowChartConnector">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r>
              <a:rPr lang="en-US" dirty="0"/>
              <a:t>3</a:t>
            </a:r>
          </a:p>
        </p:txBody>
      </p:sp>
      <p:sp>
        <p:nvSpPr>
          <p:cNvPr id="24" name="Flowchart: Connector 23">
            <a:extLst>
              <a:ext uri="{FF2B5EF4-FFF2-40B4-BE49-F238E27FC236}">
                <a16:creationId xmlns:a16="http://schemas.microsoft.com/office/drawing/2014/main" id="{E1E2630A-5F89-194B-F752-4C1757665205}"/>
              </a:ext>
            </a:extLst>
          </p:cNvPr>
          <p:cNvSpPr/>
          <p:nvPr/>
        </p:nvSpPr>
        <p:spPr>
          <a:xfrm>
            <a:off x="7117770" y="4266456"/>
            <a:ext cx="457200" cy="457200"/>
          </a:xfrm>
          <a:custGeom>
            <a:avLst/>
            <a:gdLst>
              <a:gd name="connsiteX0" fmla="*/ 0 w 457200"/>
              <a:gd name="connsiteY0" fmla="*/ 228600 h 457200"/>
              <a:gd name="connsiteX1" fmla="*/ 228600 w 457200"/>
              <a:gd name="connsiteY1" fmla="*/ 0 h 457200"/>
              <a:gd name="connsiteX2" fmla="*/ 457200 w 457200"/>
              <a:gd name="connsiteY2" fmla="*/ 228600 h 457200"/>
              <a:gd name="connsiteX3" fmla="*/ 228600 w 457200"/>
              <a:gd name="connsiteY3" fmla="*/ 457200 h 457200"/>
              <a:gd name="connsiteX4" fmla="*/ 0 w 457200"/>
              <a:gd name="connsiteY4" fmla="*/ 2286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200" fill="none" extrusionOk="0">
                <a:moveTo>
                  <a:pt x="0" y="228600"/>
                </a:moveTo>
                <a:cubicBezTo>
                  <a:pt x="-6286" y="94269"/>
                  <a:pt x="85347" y="-15228"/>
                  <a:pt x="228600" y="0"/>
                </a:cubicBezTo>
                <a:cubicBezTo>
                  <a:pt x="356756" y="-2173"/>
                  <a:pt x="460728" y="106247"/>
                  <a:pt x="457200" y="228600"/>
                </a:cubicBezTo>
                <a:cubicBezTo>
                  <a:pt x="445791" y="359591"/>
                  <a:pt x="356223" y="454466"/>
                  <a:pt x="228600" y="457200"/>
                </a:cubicBezTo>
                <a:cubicBezTo>
                  <a:pt x="127866" y="459443"/>
                  <a:pt x="-3812" y="381036"/>
                  <a:pt x="0" y="228600"/>
                </a:cubicBezTo>
                <a:close/>
              </a:path>
              <a:path w="457200" h="457200" stroke="0" extrusionOk="0">
                <a:moveTo>
                  <a:pt x="0" y="228600"/>
                </a:moveTo>
                <a:cubicBezTo>
                  <a:pt x="-1737" y="96896"/>
                  <a:pt x="82315" y="1725"/>
                  <a:pt x="228600" y="0"/>
                </a:cubicBezTo>
                <a:cubicBezTo>
                  <a:pt x="351560" y="4587"/>
                  <a:pt x="451890" y="96767"/>
                  <a:pt x="457200" y="228600"/>
                </a:cubicBezTo>
                <a:cubicBezTo>
                  <a:pt x="464530" y="367244"/>
                  <a:pt x="372760" y="462027"/>
                  <a:pt x="228600" y="457200"/>
                </a:cubicBezTo>
                <a:cubicBezTo>
                  <a:pt x="93201" y="463549"/>
                  <a:pt x="-7249" y="348329"/>
                  <a:pt x="0" y="228600"/>
                </a:cubicBezTo>
                <a:close/>
              </a:path>
            </a:pathLst>
          </a:custGeom>
          <a:ln w="57150">
            <a:extLst>
              <a:ext uri="{C807C97D-BFC1-408E-A445-0C87EB9F89A2}">
                <ask:lineSketchStyleProps xmlns:ask="http://schemas.microsoft.com/office/drawing/2018/sketchyshapes" sd="3499211612">
                  <a:prstGeom prst="flowChartConnector">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r>
              <a:rPr lang="en-US" dirty="0"/>
              <a:t>4</a:t>
            </a:r>
          </a:p>
        </p:txBody>
      </p:sp>
      <p:sp>
        <p:nvSpPr>
          <p:cNvPr id="27" name="Flowchart: Connector 26">
            <a:extLst>
              <a:ext uri="{FF2B5EF4-FFF2-40B4-BE49-F238E27FC236}">
                <a16:creationId xmlns:a16="http://schemas.microsoft.com/office/drawing/2014/main" id="{8D48BB32-0742-CC8D-0295-C3631F565183}"/>
              </a:ext>
            </a:extLst>
          </p:cNvPr>
          <p:cNvSpPr/>
          <p:nvPr/>
        </p:nvSpPr>
        <p:spPr>
          <a:xfrm>
            <a:off x="8596868" y="2098839"/>
            <a:ext cx="457200" cy="457200"/>
          </a:xfrm>
          <a:custGeom>
            <a:avLst/>
            <a:gdLst>
              <a:gd name="connsiteX0" fmla="*/ 0 w 457200"/>
              <a:gd name="connsiteY0" fmla="*/ 228600 h 457200"/>
              <a:gd name="connsiteX1" fmla="*/ 228600 w 457200"/>
              <a:gd name="connsiteY1" fmla="*/ 0 h 457200"/>
              <a:gd name="connsiteX2" fmla="*/ 457200 w 457200"/>
              <a:gd name="connsiteY2" fmla="*/ 228600 h 457200"/>
              <a:gd name="connsiteX3" fmla="*/ 228600 w 457200"/>
              <a:gd name="connsiteY3" fmla="*/ 457200 h 457200"/>
              <a:gd name="connsiteX4" fmla="*/ 0 w 457200"/>
              <a:gd name="connsiteY4" fmla="*/ 2286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200" fill="none" extrusionOk="0">
                <a:moveTo>
                  <a:pt x="0" y="228600"/>
                </a:moveTo>
                <a:cubicBezTo>
                  <a:pt x="-6286" y="94269"/>
                  <a:pt x="85347" y="-15228"/>
                  <a:pt x="228600" y="0"/>
                </a:cubicBezTo>
                <a:cubicBezTo>
                  <a:pt x="356756" y="-2173"/>
                  <a:pt x="460728" y="106247"/>
                  <a:pt x="457200" y="228600"/>
                </a:cubicBezTo>
                <a:cubicBezTo>
                  <a:pt x="445791" y="359591"/>
                  <a:pt x="356223" y="454466"/>
                  <a:pt x="228600" y="457200"/>
                </a:cubicBezTo>
                <a:cubicBezTo>
                  <a:pt x="127866" y="459443"/>
                  <a:pt x="-3812" y="381036"/>
                  <a:pt x="0" y="228600"/>
                </a:cubicBezTo>
                <a:close/>
              </a:path>
              <a:path w="457200" h="457200" stroke="0" extrusionOk="0">
                <a:moveTo>
                  <a:pt x="0" y="228600"/>
                </a:moveTo>
                <a:cubicBezTo>
                  <a:pt x="-1737" y="96896"/>
                  <a:pt x="82315" y="1725"/>
                  <a:pt x="228600" y="0"/>
                </a:cubicBezTo>
                <a:cubicBezTo>
                  <a:pt x="351560" y="4587"/>
                  <a:pt x="451890" y="96767"/>
                  <a:pt x="457200" y="228600"/>
                </a:cubicBezTo>
                <a:cubicBezTo>
                  <a:pt x="464530" y="367244"/>
                  <a:pt x="372760" y="462027"/>
                  <a:pt x="228600" y="457200"/>
                </a:cubicBezTo>
                <a:cubicBezTo>
                  <a:pt x="93201" y="463549"/>
                  <a:pt x="-7249" y="348329"/>
                  <a:pt x="0" y="228600"/>
                </a:cubicBezTo>
                <a:close/>
              </a:path>
            </a:pathLst>
          </a:custGeom>
          <a:ln w="57150">
            <a:extLst>
              <a:ext uri="{C807C97D-BFC1-408E-A445-0C87EB9F89A2}">
                <ask:lineSketchStyleProps xmlns:ask="http://schemas.microsoft.com/office/drawing/2018/sketchyshapes" sd="3499211612">
                  <a:prstGeom prst="flowChartConnector">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1</a:t>
            </a:r>
          </a:p>
        </p:txBody>
      </p:sp>
      <p:sp>
        <p:nvSpPr>
          <p:cNvPr id="29" name="Flowchart: Connector 28">
            <a:extLst>
              <a:ext uri="{FF2B5EF4-FFF2-40B4-BE49-F238E27FC236}">
                <a16:creationId xmlns:a16="http://schemas.microsoft.com/office/drawing/2014/main" id="{A334D6B2-4575-4248-FDF6-5C5949D1E0B2}"/>
              </a:ext>
            </a:extLst>
          </p:cNvPr>
          <p:cNvSpPr/>
          <p:nvPr/>
        </p:nvSpPr>
        <p:spPr>
          <a:xfrm>
            <a:off x="8596867" y="2915267"/>
            <a:ext cx="457200" cy="457200"/>
          </a:xfrm>
          <a:custGeom>
            <a:avLst/>
            <a:gdLst>
              <a:gd name="connsiteX0" fmla="*/ 0 w 457200"/>
              <a:gd name="connsiteY0" fmla="*/ 228600 h 457200"/>
              <a:gd name="connsiteX1" fmla="*/ 228600 w 457200"/>
              <a:gd name="connsiteY1" fmla="*/ 0 h 457200"/>
              <a:gd name="connsiteX2" fmla="*/ 457200 w 457200"/>
              <a:gd name="connsiteY2" fmla="*/ 228600 h 457200"/>
              <a:gd name="connsiteX3" fmla="*/ 228600 w 457200"/>
              <a:gd name="connsiteY3" fmla="*/ 457200 h 457200"/>
              <a:gd name="connsiteX4" fmla="*/ 0 w 457200"/>
              <a:gd name="connsiteY4" fmla="*/ 2286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200" fill="none" extrusionOk="0">
                <a:moveTo>
                  <a:pt x="0" y="228600"/>
                </a:moveTo>
                <a:cubicBezTo>
                  <a:pt x="-6286" y="94269"/>
                  <a:pt x="85347" y="-15228"/>
                  <a:pt x="228600" y="0"/>
                </a:cubicBezTo>
                <a:cubicBezTo>
                  <a:pt x="356756" y="-2173"/>
                  <a:pt x="460728" y="106247"/>
                  <a:pt x="457200" y="228600"/>
                </a:cubicBezTo>
                <a:cubicBezTo>
                  <a:pt x="445791" y="359591"/>
                  <a:pt x="356223" y="454466"/>
                  <a:pt x="228600" y="457200"/>
                </a:cubicBezTo>
                <a:cubicBezTo>
                  <a:pt x="127866" y="459443"/>
                  <a:pt x="-3812" y="381036"/>
                  <a:pt x="0" y="228600"/>
                </a:cubicBezTo>
                <a:close/>
              </a:path>
              <a:path w="457200" h="457200" stroke="0" extrusionOk="0">
                <a:moveTo>
                  <a:pt x="0" y="228600"/>
                </a:moveTo>
                <a:cubicBezTo>
                  <a:pt x="-1737" y="96896"/>
                  <a:pt x="82315" y="1725"/>
                  <a:pt x="228600" y="0"/>
                </a:cubicBezTo>
                <a:cubicBezTo>
                  <a:pt x="351560" y="4587"/>
                  <a:pt x="451890" y="96767"/>
                  <a:pt x="457200" y="228600"/>
                </a:cubicBezTo>
                <a:cubicBezTo>
                  <a:pt x="464530" y="367244"/>
                  <a:pt x="372760" y="462027"/>
                  <a:pt x="228600" y="457200"/>
                </a:cubicBezTo>
                <a:cubicBezTo>
                  <a:pt x="93201" y="463549"/>
                  <a:pt x="-7249" y="348329"/>
                  <a:pt x="0" y="228600"/>
                </a:cubicBezTo>
                <a:close/>
              </a:path>
            </a:pathLst>
          </a:custGeom>
          <a:ln w="57150">
            <a:extLst>
              <a:ext uri="{C807C97D-BFC1-408E-A445-0C87EB9F89A2}">
                <ask:lineSketchStyleProps xmlns:ask="http://schemas.microsoft.com/office/drawing/2018/sketchyshapes" sd="3499211612">
                  <a:prstGeom prst="flowChartConnector">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r>
              <a:rPr lang="en-US" dirty="0"/>
              <a:t>2</a:t>
            </a:r>
          </a:p>
        </p:txBody>
      </p:sp>
      <p:sp>
        <p:nvSpPr>
          <p:cNvPr id="31" name="Flowchart: Connector 30">
            <a:extLst>
              <a:ext uri="{FF2B5EF4-FFF2-40B4-BE49-F238E27FC236}">
                <a16:creationId xmlns:a16="http://schemas.microsoft.com/office/drawing/2014/main" id="{698B8E65-1B91-3B68-9EFE-B95DF2CF0380}"/>
              </a:ext>
            </a:extLst>
          </p:cNvPr>
          <p:cNvSpPr/>
          <p:nvPr/>
        </p:nvSpPr>
        <p:spPr>
          <a:xfrm>
            <a:off x="8596866" y="3731695"/>
            <a:ext cx="457200" cy="457200"/>
          </a:xfrm>
          <a:custGeom>
            <a:avLst/>
            <a:gdLst>
              <a:gd name="connsiteX0" fmla="*/ 0 w 457200"/>
              <a:gd name="connsiteY0" fmla="*/ 228600 h 457200"/>
              <a:gd name="connsiteX1" fmla="*/ 228600 w 457200"/>
              <a:gd name="connsiteY1" fmla="*/ 0 h 457200"/>
              <a:gd name="connsiteX2" fmla="*/ 457200 w 457200"/>
              <a:gd name="connsiteY2" fmla="*/ 228600 h 457200"/>
              <a:gd name="connsiteX3" fmla="*/ 228600 w 457200"/>
              <a:gd name="connsiteY3" fmla="*/ 457200 h 457200"/>
              <a:gd name="connsiteX4" fmla="*/ 0 w 457200"/>
              <a:gd name="connsiteY4" fmla="*/ 2286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200" fill="none" extrusionOk="0">
                <a:moveTo>
                  <a:pt x="0" y="228600"/>
                </a:moveTo>
                <a:cubicBezTo>
                  <a:pt x="-6286" y="94269"/>
                  <a:pt x="85347" y="-15228"/>
                  <a:pt x="228600" y="0"/>
                </a:cubicBezTo>
                <a:cubicBezTo>
                  <a:pt x="356756" y="-2173"/>
                  <a:pt x="460728" y="106247"/>
                  <a:pt x="457200" y="228600"/>
                </a:cubicBezTo>
                <a:cubicBezTo>
                  <a:pt x="445791" y="359591"/>
                  <a:pt x="356223" y="454466"/>
                  <a:pt x="228600" y="457200"/>
                </a:cubicBezTo>
                <a:cubicBezTo>
                  <a:pt x="127866" y="459443"/>
                  <a:pt x="-3812" y="381036"/>
                  <a:pt x="0" y="228600"/>
                </a:cubicBezTo>
                <a:close/>
              </a:path>
              <a:path w="457200" h="457200" stroke="0" extrusionOk="0">
                <a:moveTo>
                  <a:pt x="0" y="228600"/>
                </a:moveTo>
                <a:cubicBezTo>
                  <a:pt x="-1737" y="96896"/>
                  <a:pt x="82315" y="1725"/>
                  <a:pt x="228600" y="0"/>
                </a:cubicBezTo>
                <a:cubicBezTo>
                  <a:pt x="351560" y="4587"/>
                  <a:pt x="451890" y="96767"/>
                  <a:pt x="457200" y="228600"/>
                </a:cubicBezTo>
                <a:cubicBezTo>
                  <a:pt x="464530" y="367244"/>
                  <a:pt x="372760" y="462027"/>
                  <a:pt x="228600" y="457200"/>
                </a:cubicBezTo>
                <a:cubicBezTo>
                  <a:pt x="93201" y="463549"/>
                  <a:pt x="-7249" y="348329"/>
                  <a:pt x="0" y="228600"/>
                </a:cubicBezTo>
                <a:close/>
              </a:path>
            </a:pathLst>
          </a:custGeom>
          <a:ln w="57150">
            <a:extLst>
              <a:ext uri="{C807C97D-BFC1-408E-A445-0C87EB9F89A2}">
                <ask:lineSketchStyleProps xmlns:ask="http://schemas.microsoft.com/office/drawing/2018/sketchyshapes" sd="3499211612">
                  <a:prstGeom prst="flowChartConnector">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r>
              <a:rPr lang="en-US" dirty="0"/>
              <a:t>3</a:t>
            </a:r>
          </a:p>
        </p:txBody>
      </p:sp>
      <p:sp>
        <p:nvSpPr>
          <p:cNvPr id="33" name="Flowchart: Connector 32">
            <a:extLst>
              <a:ext uri="{FF2B5EF4-FFF2-40B4-BE49-F238E27FC236}">
                <a16:creationId xmlns:a16="http://schemas.microsoft.com/office/drawing/2014/main" id="{A9E2DD96-8722-E5A8-DA69-8CD81C98109F}"/>
              </a:ext>
            </a:extLst>
          </p:cNvPr>
          <p:cNvSpPr/>
          <p:nvPr/>
        </p:nvSpPr>
        <p:spPr>
          <a:xfrm>
            <a:off x="8596866" y="4534517"/>
            <a:ext cx="457200" cy="457200"/>
          </a:xfrm>
          <a:custGeom>
            <a:avLst/>
            <a:gdLst>
              <a:gd name="connsiteX0" fmla="*/ 0 w 457200"/>
              <a:gd name="connsiteY0" fmla="*/ 228600 h 457200"/>
              <a:gd name="connsiteX1" fmla="*/ 228600 w 457200"/>
              <a:gd name="connsiteY1" fmla="*/ 0 h 457200"/>
              <a:gd name="connsiteX2" fmla="*/ 457200 w 457200"/>
              <a:gd name="connsiteY2" fmla="*/ 228600 h 457200"/>
              <a:gd name="connsiteX3" fmla="*/ 228600 w 457200"/>
              <a:gd name="connsiteY3" fmla="*/ 457200 h 457200"/>
              <a:gd name="connsiteX4" fmla="*/ 0 w 457200"/>
              <a:gd name="connsiteY4" fmla="*/ 2286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200" fill="none" extrusionOk="0">
                <a:moveTo>
                  <a:pt x="0" y="228600"/>
                </a:moveTo>
                <a:cubicBezTo>
                  <a:pt x="-6286" y="94269"/>
                  <a:pt x="85347" y="-15228"/>
                  <a:pt x="228600" y="0"/>
                </a:cubicBezTo>
                <a:cubicBezTo>
                  <a:pt x="356756" y="-2173"/>
                  <a:pt x="460728" y="106247"/>
                  <a:pt x="457200" y="228600"/>
                </a:cubicBezTo>
                <a:cubicBezTo>
                  <a:pt x="445791" y="359591"/>
                  <a:pt x="356223" y="454466"/>
                  <a:pt x="228600" y="457200"/>
                </a:cubicBezTo>
                <a:cubicBezTo>
                  <a:pt x="127866" y="459443"/>
                  <a:pt x="-3812" y="381036"/>
                  <a:pt x="0" y="228600"/>
                </a:cubicBezTo>
                <a:close/>
              </a:path>
              <a:path w="457200" h="457200" stroke="0" extrusionOk="0">
                <a:moveTo>
                  <a:pt x="0" y="228600"/>
                </a:moveTo>
                <a:cubicBezTo>
                  <a:pt x="-1737" y="96896"/>
                  <a:pt x="82315" y="1725"/>
                  <a:pt x="228600" y="0"/>
                </a:cubicBezTo>
                <a:cubicBezTo>
                  <a:pt x="351560" y="4587"/>
                  <a:pt x="451890" y="96767"/>
                  <a:pt x="457200" y="228600"/>
                </a:cubicBezTo>
                <a:cubicBezTo>
                  <a:pt x="464530" y="367244"/>
                  <a:pt x="372760" y="462027"/>
                  <a:pt x="228600" y="457200"/>
                </a:cubicBezTo>
                <a:cubicBezTo>
                  <a:pt x="93201" y="463549"/>
                  <a:pt x="-7249" y="348329"/>
                  <a:pt x="0" y="228600"/>
                </a:cubicBezTo>
                <a:close/>
              </a:path>
            </a:pathLst>
          </a:custGeom>
          <a:ln w="57150">
            <a:extLst>
              <a:ext uri="{C807C97D-BFC1-408E-A445-0C87EB9F89A2}">
                <ask:lineSketchStyleProps xmlns:ask="http://schemas.microsoft.com/office/drawing/2018/sketchyshapes" sd="3499211612">
                  <a:prstGeom prst="flowChartConnector">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r>
              <a:rPr lang="en-US" dirty="0"/>
              <a:t>4</a:t>
            </a:r>
          </a:p>
        </p:txBody>
      </p:sp>
      <p:sp>
        <p:nvSpPr>
          <p:cNvPr id="34" name="TextBox 33">
            <a:extLst>
              <a:ext uri="{FF2B5EF4-FFF2-40B4-BE49-F238E27FC236}">
                <a16:creationId xmlns:a16="http://schemas.microsoft.com/office/drawing/2014/main" id="{0F27E98C-85A1-71D9-A20A-7EEEF969EAC4}"/>
              </a:ext>
            </a:extLst>
          </p:cNvPr>
          <p:cNvSpPr txBox="1"/>
          <p:nvPr/>
        </p:nvSpPr>
        <p:spPr>
          <a:xfrm>
            <a:off x="9198427" y="2139723"/>
            <a:ext cx="2333625" cy="369332"/>
          </a:xfrm>
          <a:custGeom>
            <a:avLst/>
            <a:gdLst>
              <a:gd name="connsiteX0" fmla="*/ 0 w 2333625"/>
              <a:gd name="connsiteY0" fmla="*/ 0 h 369332"/>
              <a:gd name="connsiteX1" fmla="*/ 583406 w 2333625"/>
              <a:gd name="connsiteY1" fmla="*/ 0 h 369332"/>
              <a:gd name="connsiteX2" fmla="*/ 1213485 w 2333625"/>
              <a:gd name="connsiteY2" fmla="*/ 0 h 369332"/>
              <a:gd name="connsiteX3" fmla="*/ 1773555 w 2333625"/>
              <a:gd name="connsiteY3" fmla="*/ 0 h 369332"/>
              <a:gd name="connsiteX4" fmla="*/ 2333625 w 2333625"/>
              <a:gd name="connsiteY4" fmla="*/ 0 h 369332"/>
              <a:gd name="connsiteX5" fmla="*/ 2333625 w 2333625"/>
              <a:gd name="connsiteY5" fmla="*/ 369332 h 369332"/>
              <a:gd name="connsiteX6" fmla="*/ 1703546 w 2333625"/>
              <a:gd name="connsiteY6" fmla="*/ 369332 h 369332"/>
              <a:gd name="connsiteX7" fmla="*/ 1143476 w 2333625"/>
              <a:gd name="connsiteY7" fmla="*/ 369332 h 369332"/>
              <a:gd name="connsiteX8" fmla="*/ 583406 w 2333625"/>
              <a:gd name="connsiteY8" fmla="*/ 369332 h 369332"/>
              <a:gd name="connsiteX9" fmla="*/ 0 w 2333625"/>
              <a:gd name="connsiteY9" fmla="*/ 369332 h 369332"/>
              <a:gd name="connsiteX10" fmla="*/ 0 w 2333625"/>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3625" h="369332" fill="none" extrusionOk="0">
                <a:moveTo>
                  <a:pt x="0" y="0"/>
                </a:moveTo>
                <a:cubicBezTo>
                  <a:pt x="245286" y="5736"/>
                  <a:pt x="297030" y="11623"/>
                  <a:pt x="583406" y="0"/>
                </a:cubicBezTo>
                <a:cubicBezTo>
                  <a:pt x="869782" y="-11623"/>
                  <a:pt x="937660" y="16695"/>
                  <a:pt x="1213485" y="0"/>
                </a:cubicBezTo>
                <a:cubicBezTo>
                  <a:pt x="1489310" y="-16695"/>
                  <a:pt x="1542847" y="20924"/>
                  <a:pt x="1773555" y="0"/>
                </a:cubicBezTo>
                <a:cubicBezTo>
                  <a:pt x="2004263" y="-20924"/>
                  <a:pt x="2182579" y="-21382"/>
                  <a:pt x="2333625" y="0"/>
                </a:cubicBezTo>
                <a:cubicBezTo>
                  <a:pt x="2337252" y="75109"/>
                  <a:pt x="2349962" y="234559"/>
                  <a:pt x="2333625" y="369332"/>
                </a:cubicBezTo>
                <a:cubicBezTo>
                  <a:pt x="2069355" y="359916"/>
                  <a:pt x="1935929" y="394132"/>
                  <a:pt x="1703546" y="369332"/>
                </a:cubicBezTo>
                <a:cubicBezTo>
                  <a:pt x="1471163" y="344532"/>
                  <a:pt x="1329274" y="365822"/>
                  <a:pt x="1143476" y="369332"/>
                </a:cubicBezTo>
                <a:cubicBezTo>
                  <a:pt x="957678" y="372843"/>
                  <a:pt x="831305" y="374022"/>
                  <a:pt x="583406" y="369332"/>
                </a:cubicBezTo>
                <a:cubicBezTo>
                  <a:pt x="335507" y="364643"/>
                  <a:pt x="272252" y="350793"/>
                  <a:pt x="0" y="369332"/>
                </a:cubicBezTo>
                <a:cubicBezTo>
                  <a:pt x="-10156" y="282015"/>
                  <a:pt x="15390" y="87716"/>
                  <a:pt x="0" y="0"/>
                </a:cubicBezTo>
                <a:close/>
              </a:path>
              <a:path w="2333625" h="369332" stroke="0" extrusionOk="0">
                <a:moveTo>
                  <a:pt x="0" y="0"/>
                </a:moveTo>
                <a:cubicBezTo>
                  <a:pt x="239755" y="-8249"/>
                  <a:pt x="342871" y="-19915"/>
                  <a:pt x="536734" y="0"/>
                </a:cubicBezTo>
                <a:cubicBezTo>
                  <a:pt x="730597" y="19915"/>
                  <a:pt x="840094" y="22340"/>
                  <a:pt x="1096804" y="0"/>
                </a:cubicBezTo>
                <a:cubicBezTo>
                  <a:pt x="1353514" y="-22340"/>
                  <a:pt x="1497339" y="11109"/>
                  <a:pt x="1633538" y="0"/>
                </a:cubicBezTo>
                <a:cubicBezTo>
                  <a:pt x="1769737" y="-11109"/>
                  <a:pt x="2174563" y="20709"/>
                  <a:pt x="2333625" y="0"/>
                </a:cubicBezTo>
                <a:cubicBezTo>
                  <a:pt x="2329907" y="138875"/>
                  <a:pt x="2321892" y="201024"/>
                  <a:pt x="2333625" y="369332"/>
                </a:cubicBezTo>
                <a:cubicBezTo>
                  <a:pt x="2156139" y="341013"/>
                  <a:pt x="2037090" y="345370"/>
                  <a:pt x="1750219" y="369332"/>
                </a:cubicBezTo>
                <a:cubicBezTo>
                  <a:pt x="1463348" y="393294"/>
                  <a:pt x="1400953" y="368246"/>
                  <a:pt x="1213485" y="369332"/>
                </a:cubicBezTo>
                <a:cubicBezTo>
                  <a:pt x="1026017" y="370418"/>
                  <a:pt x="909812" y="382789"/>
                  <a:pt x="676751" y="369332"/>
                </a:cubicBezTo>
                <a:cubicBezTo>
                  <a:pt x="443690" y="355875"/>
                  <a:pt x="279106" y="335772"/>
                  <a:pt x="0" y="369332"/>
                </a:cubicBezTo>
                <a:cubicBezTo>
                  <a:pt x="-6712" y="232751"/>
                  <a:pt x="-840" y="78663"/>
                  <a:pt x="0" y="0"/>
                </a:cubicBezTo>
                <a:close/>
              </a:path>
            </a:pathLst>
          </a:custGeom>
          <a:ln w="28575">
            <a:extLst>
              <a:ext uri="{C807C97D-BFC1-408E-A445-0C87EB9F89A2}">
                <ask:lineSketchStyleProps xmlns:ask="http://schemas.microsoft.com/office/drawing/2018/sketchyshapes" sd="283741067">
                  <a:prstGeom prst="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Tokenization</a:t>
            </a:r>
          </a:p>
        </p:txBody>
      </p:sp>
      <p:sp>
        <p:nvSpPr>
          <p:cNvPr id="35" name="TextBox 34">
            <a:extLst>
              <a:ext uri="{FF2B5EF4-FFF2-40B4-BE49-F238E27FC236}">
                <a16:creationId xmlns:a16="http://schemas.microsoft.com/office/drawing/2014/main" id="{3668E21C-BDB8-282B-EB4A-0EEA5820EDAB}"/>
              </a:ext>
            </a:extLst>
          </p:cNvPr>
          <p:cNvSpPr txBox="1"/>
          <p:nvPr/>
        </p:nvSpPr>
        <p:spPr>
          <a:xfrm>
            <a:off x="9198426" y="2956151"/>
            <a:ext cx="2333625" cy="369332"/>
          </a:xfrm>
          <a:custGeom>
            <a:avLst/>
            <a:gdLst>
              <a:gd name="connsiteX0" fmla="*/ 0 w 2333625"/>
              <a:gd name="connsiteY0" fmla="*/ 0 h 369332"/>
              <a:gd name="connsiteX1" fmla="*/ 583406 w 2333625"/>
              <a:gd name="connsiteY1" fmla="*/ 0 h 369332"/>
              <a:gd name="connsiteX2" fmla="*/ 1213485 w 2333625"/>
              <a:gd name="connsiteY2" fmla="*/ 0 h 369332"/>
              <a:gd name="connsiteX3" fmla="*/ 1773555 w 2333625"/>
              <a:gd name="connsiteY3" fmla="*/ 0 h 369332"/>
              <a:gd name="connsiteX4" fmla="*/ 2333625 w 2333625"/>
              <a:gd name="connsiteY4" fmla="*/ 0 h 369332"/>
              <a:gd name="connsiteX5" fmla="*/ 2333625 w 2333625"/>
              <a:gd name="connsiteY5" fmla="*/ 369332 h 369332"/>
              <a:gd name="connsiteX6" fmla="*/ 1703546 w 2333625"/>
              <a:gd name="connsiteY6" fmla="*/ 369332 h 369332"/>
              <a:gd name="connsiteX7" fmla="*/ 1143476 w 2333625"/>
              <a:gd name="connsiteY7" fmla="*/ 369332 h 369332"/>
              <a:gd name="connsiteX8" fmla="*/ 583406 w 2333625"/>
              <a:gd name="connsiteY8" fmla="*/ 369332 h 369332"/>
              <a:gd name="connsiteX9" fmla="*/ 0 w 2333625"/>
              <a:gd name="connsiteY9" fmla="*/ 369332 h 369332"/>
              <a:gd name="connsiteX10" fmla="*/ 0 w 2333625"/>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3625" h="369332" fill="none" extrusionOk="0">
                <a:moveTo>
                  <a:pt x="0" y="0"/>
                </a:moveTo>
                <a:cubicBezTo>
                  <a:pt x="245286" y="5736"/>
                  <a:pt x="297030" y="11623"/>
                  <a:pt x="583406" y="0"/>
                </a:cubicBezTo>
                <a:cubicBezTo>
                  <a:pt x="869782" y="-11623"/>
                  <a:pt x="937660" y="16695"/>
                  <a:pt x="1213485" y="0"/>
                </a:cubicBezTo>
                <a:cubicBezTo>
                  <a:pt x="1489310" y="-16695"/>
                  <a:pt x="1542847" y="20924"/>
                  <a:pt x="1773555" y="0"/>
                </a:cubicBezTo>
                <a:cubicBezTo>
                  <a:pt x="2004263" y="-20924"/>
                  <a:pt x="2182579" y="-21382"/>
                  <a:pt x="2333625" y="0"/>
                </a:cubicBezTo>
                <a:cubicBezTo>
                  <a:pt x="2337252" y="75109"/>
                  <a:pt x="2349962" y="234559"/>
                  <a:pt x="2333625" y="369332"/>
                </a:cubicBezTo>
                <a:cubicBezTo>
                  <a:pt x="2069355" y="359916"/>
                  <a:pt x="1935929" y="394132"/>
                  <a:pt x="1703546" y="369332"/>
                </a:cubicBezTo>
                <a:cubicBezTo>
                  <a:pt x="1471163" y="344532"/>
                  <a:pt x="1329274" y="365822"/>
                  <a:pt x="1143476" y="369332"/>
                </a:cubicBezTo>
                <a:cubicBezTo>
                  <a:pt x="957678" y="372843"/>
                  <a:pt x="831305" y="374022"/>
                  <a:pt x="583406" y="369332"/>
                </a:cubicBezTo>
                <a:cubicBezTo>
                  <a:pt x="335507" y="364643"/>
                  <a:pt x="272252" y="350793"/>
                  <a:pt x="0" y="369332"/>
                </a:cubicBezTo>
                <a:cubicBezTo>
                  <a:pt x="-10156" y="282015"/>
                  <a:pt x="15390" y="87716"/>
                  <a:pt x="0" y="0"/>
                </a:cubicBezTo>
                <a:close/>
              </a:path>
              <a:path w="2333625" h="369332" stroke="0" extrusionOk="0">
                <a:moveTo>
                  <a:pt x="0" y="0"/>
                </a:moveTo>
                <a:cubicBezTo>
                  <a:pt x="239755" y="-8249"/>
                  <a:pt x="342871" y="-19915"/>
                  <a:pt x="536734" y="0"/>
                </a:cubicBezTo>
                <a:cubicBezTo>
                  <a:pt x="730597" y="19915"/>
                  <a:pt x="840094" y="22340"/>
                  <a:pt x="1096804" y="0"/>
                </a:cubicBezTo>
                <a:cubicBezTo>
                  <a:pt x="1353514" y="-22340"/>
                  <a:pt x="1497339" y="11109"/>
                  <a:pt x="1633538" y="0"/>
                </a:cubicBezTo>
                <a:cubicBezTo>
                  <a:pt x="1769737" y="-11109"/>
                  <a:pt x="2174563" y="20709"/>
                  <a:pt x="2333625" y="0"/>
                </a:cubicBezTo>
                <a:cubicBezTo>
                  <a:pt x="2329907" y="138875"/>
                  <a:pt x="2321892" y="201024"/>
                  <a:pt x="2333625" y="369332"/>
                </a:cubicBezTo>
                <a:cubicBezTo>
                  <a:pt x="2156139" y="341013"/>
                  <a:pt x="2037090" y="345370"/>
                  <a:pt x="1750219" y="369332"/>
                </a:cubicBezTo>
                <a:cubicBezTo>
                  <a:pt x="1463348" y="393294"/>
                  <a:pt x="1400953" y="368246"/>
                  <a:pt x="1213485" y="369332"/>
                </a:cubicBezTo>
                <a:cubicBezTo>
                  <a:pt x="1026017" y="370418"/>
                  <a:pt x="909812" y="382789"/>
                  <a:pt x="676751" y="369332"/>
                </a:cubicBezTo>
                <a:cubicBezTo>
                  <a:pt x="443690" y="355875"/>
                  <a:pt x="279106" y="335772"/>
                  <a:pt x="0" y="369332"/>
                </a:cubicBezTo>
                <a:cubicBezTo>
                  <a:pt x="-6712" y="232751"/>
                  <a:pt x="-840" y="78663"/>
                  <a:pt x="0" y="0"/>
                </a:cubicBezTo>
                <a:close/>
              </a:path>
            </a:pathLst>
          </a:custGeom>
          <a:ln w="28575">
            <a:extLst>
              <a:ext uri="{C807C97D-BFC1-408E-A445-0C87EB9F89A2}">
                <ask:lineSketchStyleProps xmlns:ask="http://schemas.microsoft.com/office/drawing/2018/sketchyshapes" sd="283741067">
                  <a:prstGeom prst="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Embeddings</a:t>
            </a:r>
          </a:p>
        </p:txBody>
      </p:sp>
      <p:sp>
        <p:nvSpPr>
          <p:cNvPr id="36" name="TextBox 35">
            <a:extLst>
              <a:ext uri="{FF2B5EF4-FFF2-40B4-BE49-F238E27FC236}">
                <a16:creationId xmlns:a16="http://schemas.microsoft.com/office/drawing/2014/main" id="{A2A647F5-B4E3-66EC-BB4E-9EF6ABC78F01}"/>
              </a:ext>
            </a:extLst>
          </p:cNvPr>
          <p:cNvSpPr txBox="1"/>
          <p:nvPr/>
        </p:nvSpPr>
        <p:spPr>
          <a:xfrm>
            <a:off x="9198426" y="3772580"/>
            <a:ext cx="2333625" cy="369332"/>
          </a:xfrm>
          <a:custGeom>
            <a:avLst/>
            <a:gdLst>
              <a:gd name="connsiteX0" fmla="*/ 0 w 2333625"/>
              <a:gd name="connsiteY0" fmla="*/ 0 h 369332"/>
              <a:gd name="connsiteX1" fmla="*/ 583406 w 2333625"/>
              <a:gd name="connsiteY1" fmla="*/ 0 h 369332"/>
              <a:gd name="connsiteX2" fmla="*/ 1213485 w 2333625"/>
              <a:gd name="connsiteY2" fmla="*/ 0 h 369332"/>
              <a:gd name="connsiteX3" fmla="*/ 1773555 w 2333625"/>
              <a:gd name="connsiteY3" fmla="*/ 0 h 369332"/>
              <a:gd name="connsiteX4" fmla="*/ 2333625 w 2333625"/>
              <a:gd name="connsiteY4" fmla="*/ 0 h 369332"/>
              <a:gd name="connsiteX5" fmla="*/ 2333625 w 2333625"/>
              <a:gd name="connsiteY5" fmla="*/ 369332 h 369332"/>
              <a:gd name="connsiteX6" fmla="*/ 1703546 w 2333625"/>
              <a:gd name="connsiteY6" fmla="*/ 369332 h 369332"/>
              <a:gd name="connsiteX7" fmla="*/ 1143476 w 2333625"/>
              <a:gd name="connsiteY7" fmla="*/ 369332 h 369332"/>
              <a:gd name="connsiteX8" fmla="*/ 583406 w 2333625"/>
              <a:gd name="connsiteY8" fmla="*/ 369332 h 369332"/>
              <a:gd name="connsiteX9" fmla="*/ 0 w 2333625"/>
              <a:gd name="connsiteY9" fmla="*/ 369332 h 369332"/>
              <a:gd name="connsiteX10" fmla="*/ 0 w 2333625"/>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3625" h="369332" fill="none" extrusionOk="0">
                <a:moveTo>
                  <a:pt x="0" y="0"/>
                </a:moveTo>
                <a:cubicBezTo>
                  <a:pt x="245286" y="5736"/>
                  <a:pt x="297030" y="11623"/>
                  <a:pt x="583406" y="0"/>
                </a:cubicBezTo>
                <a:cubicBezTo>
                  <a:pt x="869782" y="-11623"/>
                  <a:pt x="937660" y="16695"/>
                  <a:pt x="1213485" y="0"/>
                </a:cubicBezTo>
                <a:cubicBezTo>
                  <a:pt x="1489310" y="-16695"/>
                  <a:pt x="1542847" y="20924"/>
                  <a:pt x="1773555" y="0"/>
                </a:cubicBezTo>
                <a:cubicBezTo>
                  <a:pt x="2004263" y="-20924"/>
                  <a:pt x="2182579" y="-21382"/>
                  <a:pt x="2333625" y="0"/>
                </a:cubicBezTo>
                <a:cubicBezTo>
                  <a:pt x="2337252" y="75109"/>
                  <a:pt x="2349962" y="234559"/>
                  <a:pt x="2333625" y="369332"/>
                </a:cubicBezTo>
                <a:cubicBezTo>
                  <a:pt x="2069355" y="359916"/>
                  <a:pt x="1935929" y="394132"/>
                  <a:pt x="1703546" y="369332"/>
                </a:cubicBezTo>
                <a:cubicBezTo>
                  <a:pt x="1471163" y="344532"/>
                  <a:pt x="1329274" y="365822"/>
                  <a:pt x="1143476" y="369332"/>
                </a:cubicBezTo>
                <a:cubicBezTo>
                  <a:pt x="957678" y="372843"/>
                  <a:pt x="831305" y="374022"/>
                  <a:pt x="583406" y="369332"/>
                </a:cubicBezTo>
                <a:cubicBezTo>
                  <a:pt x="335507" y="364643"/>
                  <a:pt x="272252" y="350793"/>
                  <a:pt x="0" y="369332"/>
                </a:cubicBezTo>
                <a:cubicBezTo>
                  <a:pt x="-10156" y="282015"/>
                  <a:pt x="15390" y="87716"/>
                  <a:pt x="0" y="0"/>
                </a:cubicBezTo>
                <a:close/>
              </a:path>
              <a:path w="2333625" h="369332" stroke="0" extrusionOk="0">
                <a:moveTo>
                  <a:pt x="0" y="0"/>
                </a:moveTo>
                <a:cubicBezTo>
                  <a:pt x="239755" y="-8249"/>
                  <a:pt x="342871" y="-19915"/>
                  <a:pt x="536734" y="0"/>
                </a:cubicBezTo>
                <a:cubicBezTo>
                  <a:pt x="730597" y="19915"/>
                  <a:pt x="840094" y="22340"/>
                  <a:pt x="1096804" y="0"/>
                </a:cubicBezTo>
                <a:cubicBezTo>
                  <a:pt x="1353514" y="-22340"/>
                  <a:pt x="1497339" y="11109"/>
                  <a:pt x="1633538" y="0"/>
                </a:cubicBezTo>
                <a:cubicBezTo>
                  <a:pt x="1769737" y="-11109"/>
                  <a:pt x="2174563" y="20709"/>
                  <a:pt x="2333625" y="0"/>
                </a:cubicBezTo>
                <a:cubicBezTo>
                  <a:pt x="2329907" y="138875"/>
                  <a:pt x="2321892" y="201024"/>
                  <a:pt x="2333625" y="369332"/>
                </a:cubicBezTo>
                <a:cubicBezTo>
                  <a:pt x="2156139" y="341013"/>
                  <a:pt x="2037090" y="345370"/>
                  <a:pt x="1750219" y="369332"/>
                </a:cubicBezTo>
                <a:cubicBezTo>
                  <a:pt x="1463348" y="393294"/>
                  <a:pt x="1400953" y="368246"/>
                  <a:pt x="1213485" y="369332"/>
                </a:cubicBezTo>
                <a:cubicBezTo>
                  <a:pt x="1026017" y="370418"/>
                  <a:pt x="909812" y="382789"/>
                  <a:pt x="676751" y="369332"/>
                </a:cubicBezTo>
                <a:cubicBezTo>
                  <a:pt x="443690" y="355875"/>
                  <a:pt x="279106" y="335772"/>
                  <a:pt x="0" y="369332"/>
                </a:cubicBezTo>
                <a:cubicBezTo>
                  <a:pt x="-6712" y="232751"/>
                  <a:pt x="-840" y="78663"/>
                  <a:pt x="0" y="0"/>
                </a:cubicBezTo>
                <a:close/>
              </a:path>
            </a:pathLst>
          </a:custGeom>
          <a:ln w="28575">
            <a:extLst>
              <a:ext uri="{C807C97D-BFC1-408E-A445-0C87EB9F89A2}">
                <ask:lineSketchStyleProps xmlns:ask="http://schemas.microsoft.com/office/drawing/2018/sketchyshapes" sd="283741067">
                  <a:prstGeom prst="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Attention</a:t>
            </a:r>
          </a:p>
        </p:txBody>
      </p:sp>
      <p:sp>
        <p:nvSpPr>
          <p:cNvPr id="37" name="TextBox 36">
            <a:extLst>
              <a:ext uri="{FF2B5EF4-FFF2-40B4-BE49-F238E27FC236}">
                <a16:creationId xmlns:a16="http://schemas.microsoft.com/office/drawing/2014/main" id="{DC6D2BB9-FEB8-D63C-66BC-9EF14CA6BE7B}"/>
              </a:ext>
            </a:extLst>
          </p:cNvPr>
          <p:cNvSpPr txBox="1"/>
          <p:nvPr/>
        </p:nvSpPr>
        <p:spPr>
          <a:xfrm>
            <a:off x="9198426" y="4568598"/>
            <a:ext cx="2333625" cy="369332"/>
          </a:xfrm>
          <a:custGeom>
            <a:avLst/>
            <a:gdLst>
              <a:gd name="connsiteX0" fmla="*/ 0 w 2333625"/>
              <a:gd name="connsiteY0" fmla="*/ 0 h 369332"/>
              <a:gd name="connsiteX1" fmla="*/ 583406 w 2333625"/>
              <a:gd name="connsiteY1" fmla="*/ 0 h 369332"/>
              <a:gd name="connsiteX2" fmla="*/ 1213485 w 2333625"/>
              <a:gd name="connsiteY2" fmla="*/ 0 h 369332"/>
              <a:gd name="connsiteX3" fmla="*/ 1773555 w 2333625"/>
              <a:gd name="connsiteY3" fmla="*/ 0 h 369332"/>
              <a:gd name="connsiteX4" fmla="*/ 2333625 w 2333625"/>
              <a:gd name="connsiteY4" fmla="*/ 0 h 369332"/>
              <a:gd name="connsiteX5" fmla="*/ 2333625 w 2333625"/>
              <a:gd name="connsiteY5" fmla="*/ 369332 h 369332"/>
              <a:gd name="connsiteX6" fmla="*/ 1703546 w 2333625"/>
              <a:gd name="connsiteY6" fmla="*/ 369332 h 369332"/>
              <a:gd name="connsiteX7" fmla="*/ 1143476 w 2333625"/>
              <a:gd name="connsiteY7" fmla="*/ 369332 h 369332"/>
              <a:gd name="connsiteX8" fmla="*/ 583406 w 2333625"/>
              <a:gd name="connsiteY8" fmla="*/ 369332 h 369332"/>
              <a:gd name="connsiteX9" fmla="*/ 0 w 2333625"/>
              <a:gd name="connsiteY9" fmla="*/ 369332 h 369332"/>
              <a:gd name="connsiteX10" fmla="*/ 0 w 2333625"/>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3625" h="369332" fill="none" extrusionOk="0">
                <a:moveTo>
                  <a:pt x="0" y="0"/>
                </a:moveTo>
                <a:cubicBezTo>
                  <a:pt x="245286" y="5736"/>
                  <a:pt x="297030" y="11623"/>
                  <a:pt x="583406" y="0"/>
                </a:cubicBezTo>
                <a:cubicBezTo>
                  <a:pt x="869782" y="-11623"/>
                  <a:pt x="937660" y="16695"/>
                  <a:pt x="1213485" y="0"/>
                </a:cubicBezTo>
                <a:cubicBezTo>
                  <a:pt x="1489310" y="-16695"/>
                  <a:pt x="1542847" y="20924"/>
                  <a:pt x="1773555" y="0"/>
                </a:cubicBezTo>
                <a:cubicBezTo>
                  <a:pt x="2004263" y="-20924"/>
                  <a:pt x="2182579" y="-21382"/>
                  <a:pt x="2333625" y="0"/>
                </a:cubicBezTo>
                <a:cubicBezTo>
                  <a:pt x="2337252" y="75109"/>
                  <a:pt x="2349962" y="234559"/>
                  <a:pt x="2333625" y="369332"/>
                </a:cubicBezTo>
                <a:cubicBezTo>
                  <a:pt x="2069355" y="359916"/>
                  <a:pt x="1935929" y="394132"/>
                  <a:pt x="1703546" y="369332"/>
                </a:cubicBezTo>
                <a:cubicBezTo>
                  <a:pt x="1471163" y="344532"/>
                  <a:pt x="1329274" y="365822"/>
                  <a:pt x="1143476" y="369332"/>
                </a:cubicBezTo>
                <a:cubicBezTo>
                  <a:pt x="957678" y="372843"/>
                  <a:pt x="831305" y="374022"/>
                  <a:pt x="583406" y="369332"/>
                </a:cubicBezTo>
                <a:cubicBezTo>
                  <a:pt x="335507" y="364643"/>
                  <a:pt x="272252" y="350793"/>
                  <a:pt x="0" y="369332"/>
                </a:cubicBezTo>
                <a:cubicBezTo>
                  <a:pt x="-10156" y="282015"/>
                  <a:pt x="15390" y="87716"/>
                  <a:pt x="0" y="0"/>
                </a:cubicBezTo>
                <a:close/>
              </a:path>
              <a:path w="2333625" h="369332" stroke="0" extrusionOk="0">
                <a:moveTo>
                  <a:pt x="0" y="0"/>
                </a:moveTo>
                <a:cubicBezTo>
                  <a:pt x="239755" y="-8249"/>
                  <a:pt x="342871" y="-19915"/>
                  <a:pt x="536734" y="0"/>
                </a:cubicBezTo>
                <a:cubicBezTo>
                  <a:pt x="730597" y="19915"/>
                  <a:pt x="840094" y="22340"/>
                  <a:pt x="1096804" y="0"/>
                </a:cubicBezTo>
                <a:cubicBezTo>
                  <a:pt x="1353514" y="-22340"/>
                  <a:pt x="1497339" y="11109"/>
                  <a:pt x="1633538" y="0"/>
                </a:cubicBezTo>
                <a:cubicBezTo>
                  <a:pt x="1769737" y="-11109"/>
                  <a:pt x="2174563" y="20709"/>
                  <a:pt x="2333625" y="0"/>
                </a:cubicBezTo>
                <a:cubicBezTo>
                  <a:pt x="2329907" y="138875"/>
                  <a:pt x="2321892" y="201024"/>
                  <a:pt x="2333625" y="369332"/>
                </a:cubicBezTo>
                <a:cubicBezTo>
                  <a:pt x="2156139" y="341013"/>
                  <a:pt x="2037090" y="345370"/>
                  <a:pt x="1750219" y="369332"/>
                </a:cubicBezTo>
                <a:cubicBezTo>
                  <a:pt x="1463348" y="393294"/>
                  <a:pt x="1400953" y="368246"/>
                  <a:pt x="1213485" y="369332"/>
                </a:cubicBezTo>
                <a:cubicBezTo>
                  <a:pt x="1026017" y="370418"/>
                  <a:pt x="909812" y="382789"/>
                  <a:pt x="676751" y="369332"/>
                </a:cubicBezTo>
                <a:cubicBezTo>
                  <a:pt x="443690" y="355875"/>
                  <a:pt x="279106" y="335772"/>
                  <a:pt x="0" y="369332"/>
                </a:cubicBezTo>
                <a:cubicBezTo>
                  <a:pt x="-6712" y="232751"/>
                  <a:pt x="-840" y="78663"/>
                  <a:pt x="0" y="0"/>
                </a:cubicBezTo>
                <a:close/>
              </a:path>
            </a:pathLst>
          </a:custGeom>
          <a:ln w="28575">
            <a:extLst>
              <a:ext uri="{C807C97D-BFC1-408E-A445-0C87EB9F89A2}">
                <ask:lineSketchStyleProps xmlns:ask="http://schemas.microsoft.com/office/drawing/2018/sketchyshapes" sd="283741067">
                  <a:prstGeom prst="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Sampling</a:t>
            </a:r>
          </a:p>
        </p:txBody>
      </p:sp>
      <p:sp>
        <p:nvSpPr>
          <p:cNvPr id="4" name="Flowchart: Connector 3">
            <a:extLst>
              <a:ext uri="{FF2B5EF4-FFF2-40B4-BE49-F238E27FC236}">
                <a16:creationId xmlns:a16="http://schemas.microsoft.com/office/drawing/2014/main" id="{2B81FEAB-B322-271F-3B23-B688BC735BEE}"/>
              </a:ext>
            </a:extLst>
          </p:cNvPr>
          <p:cNvSpPr/>
          <p:nvPr/>
        </p:nvSpPr>
        <p:spPr>
          <a:xfrm>
            <a:off x="3827565" y="6133357"/>
            <a:ext cx="457200" cy="457200"/>
          </a:xfrm>
          <a:custGeom>
            <a:avLst/>
            <a:gdLst>
              <a:gd name="connsiteX0" fmla="*/ 0 w 457200"/>
              <a:gd name="connsiteY0" fmla="*/ 228600 h 457200"/>
              <a:gd name="connsiteX1" fmla="*/ 228600 w 457200"/>
              <a:gd name="connsiteY1" fmla="*/ 0 h 457200"/>
              <a:gd name="connsiteX2" fmla="*/ 457200 w 457200"/>
              <a:gd name="connsiteY2" fmla="*/ 228600 h 457200"/>
              <a:gd name="connsiteX3" fmla="*/ 228600 w 457200"/>
              <a:gd name="connsiteY3" fmla="*/ 457200 h 457200"/>
              <a:gd name="connsiteX4" fmla="*/ 0 w 457200"/>
              <a:gd name="connsiteY4" fmla="*/ 2286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200" fill="none" extrusionOk="0">
                <a:moveTo>
                  <a:pt x="0" y="228600"/>
                </a:moveTo>
                <a:cubicBezTo>
                  <a:pt x="-6286" y="94269"/>
                  <a:pt x="85347" y="-15228"/>
                  <a:pt x="228600" y="0"/>
                </a:cubicBezTo>
                <a:cubicBezTo>
                  <a:pt x="356756" y="-2173"/>
                  <a:pt x="460728" y="106247"/>
                  <a:pt x="457200" y="228600"/>
                </a:cubicBezTo>
                <a:cubicBezTo>
                  <a:pt x="445791" y="359591"/>
                  <a:pt x="356223" y="454466"/>
                  <a:pt x="228600" y="457200"/>
                </a:cubicBezTo>
                <a:cubicBezTo>
                  <a:pt x="127866" y="459443"/>
                  <a:pt x="-3812" y="381036"/>
                  <a:pt x="0" y="228600"/>
                </a:cubicBezTo>
                <a:close/>
              </a:path>
              <a:path w="457200" h="457200" stroke="0" extrusionOk="0">
                <a:moveTo>
                  <a:pt x="0" y="228600"/>
                </a:moveTo>
                <a:cubicBezTo>
                  <a:pt x="-1737" y="96896"/>
                  <a:pt x="82315" y="1725"/>
                  <a:pt x="228600" y="0"/>
                </a:cubicBezTo>
                <a:cubicBezTo>
                  <a:pt x="351560" y="4587"/>
                  <a:pt x="451890" y="96767"/>
                  <a:pt x="457200" y="228600"/>
                </a:cubicBezTo>
                <a:cubicBezTo>
                  <a:pt x="464530" y="367244"/>
                  <a:pt x="372760" y="462027"/>
                  <a:pt x="228600" y="457200"/>
                </a:cubicBezTo>
                <a:cubicBezTo>
                  <a:pt x="93201" y="463549"/>
                  <a:pt x="-7249" y="348329"/>
                  <a:pt x="0" y="228600"/>
                </a:cubicBezTo>
                <a:close/>
              </a:path>
            </a:pathLst>
          </a:custGeom>
          <a:ln w="57150">
            <a:extLst>
              <a:ext uri="{C807C97D-BFC1-408E-A445-0C87EB9F89A2}">
                <ask:lineSketchStyleProps xmlns:ask="http://schemas.microsoft.com/office/drawing/2018/sketchyshapes" sd="3499211612">
                  <a:prstGeom prst="flowChartConnector">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r>
              <a:rPr lang="en-US" dirty="0"/>
              <a:t>0</a:t>
            </a:r>
          </a:p>
        </p:txBody>
      </p:sp>
      <p:sp>
        <p:nvSpPr>
          <p:cNvPr id="6" name="Flowchart: Connector 5">
            <a:extLst>
              <a:ext uri="{FF2B5EF4-FFF2-40B4-BE49-F238E27FC236}">
                <a16:creationId xmlns:a16="http://schemas.microsoft.com/office/drawing/2014/main" id="{15B07714-AFC8-705F-A4E1-12559D5C7D8C}"/>
              </a:ext>
            </a:extLst>
          </p:cNvPr>
          <p:cNvSpPr/>
          <p:nvPr/>
        </p:nvSpPr>
        <p:spPr>
          <a:xfrm>
            <a:off x="8599590" y="1237507"/>
            <a:ext cx="457200" cy="457200"/>
          </a:xfrm>
          <a:custGeom>
            <a:avLst/>
            <a:gdLst>
              <a:gd name="connsiteX0" fmla="*/ 0 w 457200"/>
              <a:gd name="connsiteY0" fmla="*/ 228600 h 457200"/>
              <a:gd name="connsiteX1" fmla="*/ 228600 w 457200"/>
              <a:gd name="connsiteY1" fmla="*/ 0 h 457200"/>
              <a:gd name="connsiteX2" fmla="*/ 457200 w 457200"/>
              <a:gd name="connsiteY2" fmla="*/ 228600 h 457200"/>
              <a:gd name="connsiteX3" fmla="*/ 228600 w 457200"/>
              <a:gd name="connsiteY3" fmla="*/ 457200 h 457200"/>
              <a:gd name="connsiteX4" fmla="*/ 0 w 457200"/>
              <a:gd name="connsiteY4" fmla="*/ 2286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200" fill="none" extrusionOk="0">
                <a:moveTo>
                  <a:pt x="0" y="228600"/>
                </a:moveTo>
                <a:cubicBezTo>
                  <a:pt x="-6286" y="94269"/>
                  <a:pt x="85347" y="-15228"/>
                  <a:pt x="228600" y="0"/>
                </a:cubicBezTo>
                <a:cubicBezTo>
                  <a:pt x="356756" y="-2173"/>
                  <a:pt x="460728" y="106247"/>
                  <a:pt x="457200" y="228600"/>
                </a:cubicBezTo>
                <a:cubicBezTo>
                  <a:pt x="445791" y="359591"/>
                  <a:pt x="356223" y="454466"/>
                  <a:pt x="228600" y="457200"/>
                </a:cubicBezTo>
                <a:cubicBezTo>
                  <a:pt x="127866" y="459443"/>
                  <a:pt x="-3812" y="381036"/>
                  <a:pt x="0" y="228600"/>
                </a:cubicBezTo>
                <a:close/>
              </a:path>
              <a:path w="457200" h="457200" stroke="0" extrusionOk="0">
                <a:moveTo>
                  <a:pt x="0" y="228600"/>
                </a:moveTo>
                <a:cubicBezTo>
                  <a:pt x="-1737" y="96896"/>
                  <a:pt x="82315" y="1725"/>
                  <a:pt x="228600" y="0"/>
                </a:cubicBezTo>
                <a:cubicBezTo>
                  <a:pt x="351560" y="4587"/>
                  <a:pt x="451890" y="96767"/>
                  <a:pt x="457200" y="228600"/>
                </a:cubicBezTo>
                <a:cubicBezTo>
                  <a:pt x="464530" y="367244"/>
                  <a:pt x="372760" y="462027"/>
                  <a:pt x="228600" y="457200"/>
                </a:cubicBezTo>
                <a:cubicBezTo>
                  <a:pt x="93201" y="463549"/>
                  <a:pt x="-7249" y="348329"/>
                  <a:pt x="0" y="228600"/>
                </a:cubicBezTo>
                <a:close/>
              </a:path>
            </a:pathLst>
          </a:custGeom>
          <a:ln w="57150">
            <a:extLst>
              <a:ext uri="{C807C97D-BFC1-408E-A445-0C87EB9F89A2}">
                <ask:lineSketchStyleProps xmlns:ask="http://schemas.microsoft.com/office/drawing/2018/sketchyshapes" sd="3499211612">
                  <a:prstGeom prst="flowChartConnector">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r>
              <a:rPr lang="en-US" dirty="0"/>
              <a:t>0</a:t>
            </a:r>
          </a:p>
        </p:txBody>
      </p:sp>
      <p:sp>
        <p:nvSpPr>
          <p:cNvPr id="8" name="TextBox 7">
            <a:extLst>
              <a:ext uri="{FF2B5EF4-FFF2-40B4-BE49-F238E27FC236}">
                <a16:creationId xmlns:a16="http://schemas.microsoft.com/office/drawing/2014/main" id="{F828A35B-682A-4751-5A92-071AD5043088}"/>
              </a:ext>
            </a:extLst>
          </p:cNvPr>
          <p:cNvSpPr txBox="1"/>
          <p:nvPr/>
        </p:nvSpPr>
        <p:spPr>
          <a:xfrm>
            <a:off x="9201148" y="1278391"/>
            <a:ext cx="2333625" cy="369332"/>
          </a:xfrm>
          <a:custGeom>
            <a:avLst/>
            <a:gdLst>
              <a:gd name="connsiteX0" fmla="*/ 0 w 2333625"/>
              <a:gd name="connsiteY0" fmla="*/ 0 h 369332"/>
              <a:gd name="connsiteX1" fmla="*/ 583406 w 2333625"/>
              <a:gd name="connsiteY1" fmla="*/ 0 h 369332"/>
              <a:gd name="connsiteX2" fmla="*/ 1213485 w 2333625"/>
              <a:gd name="connsiteY2" fmla="*/ 0 h 369332"/>
              <a:gd name="connsiteX3" fmla="*/ 1773555 w 2333625"/>
              <a:gd name="connsiteY3" fmla="*/ 0 h 369332"/>
              <a:gd name="connsiteX4" fmla="*/ 2333625 w 2333625"/>
              <a:gd name="connsiteY4" fmla="*/ 0 h 369332"/>
              <a:gd name="connsiteX5" fmla="*/ 2333625 w 2333625"/>
              <a:gd name="connsiteY5" fmla="*/ 369332 h 369332"/>
              <a:gd name="connsiteX6" fmla="*/ 1703546 w 2333625"/>
              <a:gd name="connsiteY6" fmla="*/ 369332 h 369332"/>
              <a:gd name="connsiteX7" fmla="*/ 1143476 w 2333625"/>
              <a:gd name="connsiteY7" fmla="*/ 369332 h 369332"/>
              <a:gd name="connsiteX8" fmla="*/ 583406 w 2333625"/>
              <a:gd name="connsiteY8" fmla="*/ 369332 h 369332"/>
              <a:gd name="connsiteX9" fmla="*/ 0 w 2333625"/>
              <a:gd name="connsiteY9" fmla="*/ 369332 h 369332"/>
              <a:gd name="connsiteX10" fmla="*/ 0 w 2333625"/>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3625" h="369332" fill="none" extrusionOk="0">
                <a:moveTo>
                  <a:pt x="0" y="0"/>
                </a:moveTo>
                <a:cubicBezTo>
                  <a:pt x="245286" y="5736"/>
                  <a:pt x="297030" y="11623"/>
                  <a:pt x="583406" y="0"/>
                </a:cubicBezTo>
                <a:cubicBezTo>
                  <a:pt x="869782" y="-11623"/>
                  <a:pt x="937660" y="16695"/>
                  <a:pt x="1213485" y="0"/>
                </a:cubicBezTo>
                <a:cubicBezTo>
                  <a:pt x="1489310" y="-16695"/>
                  <a:pt x="1542847" y="20924"/>
                  <a:pt x="1773555" y="0"/>
                </a:cubicBezTo>
                <a:cubicBezTo>
                  <a:pt x="2004263" y="-20924"/>
                  <a:pt x="2182579" y="-21382"/>
                  <a:pt x="2333625" y="0"/>
                </a:cubicBezTo>
                <a:cubicBezTo>
                  <a:pt x="2337252" y="75109"/>
                  <a:pt x="2349962" y="234559"/>
                  <a:pt x="2333625" y="369332"/>
                </a:cubicBezTo>
                <a:cubicBezTo>
                  <a:pt x="2069355" y="359916"/>
                  <a:pt x="1935929" y="394132"/>
                  <a:pt x="1703546" y="369332"/>
                </a:cubicBezTo>
                <a:cubicBezTo>
                  <a:pt x="1471163" y="344532"/>
                  <a:pt x="1329274" y="365822"/>
                  <a:pt x="1143476" y="369332"/>
                </a:cubicBezTo>
                <a:cubicBezTo>
                  <a:pt x="957678" y="372843"/>
                  <a:pt x="831305" y="374022"/>
                  <a:pt x="583406" y="369332"/>
                </a:cubicBezTo>
                <a:cubicBezTo>
                  <a:pt x="335507" y="364643"/>
                  <a:pt x="272252" y="350793"/>
                  <a:pt x="0" y="369332"/>
                </a:cubicBezTo>
                <a:cubicBezTo>
                  <a:pt x="-10156" y="282015"/>
                  <a:pt x="15390" y="87716"/>
                  <a:pt x="0" y="0"/>
                </a:cubicBezTo>
                <a:close/>
              </a:path>
              <a:path w="2333625" h="369332" stroke="0" extrusionOk="0">
                <a:moveTo>
                  <a:pt x="0" y="0"/>
                </a:moveTo>
                <a:cubicBezTo>
                  <a:pt x="239755" y="-8249"/>
                  <a:pt x="342871" y="-19915"/>
                  <a:pt x="536734" y="0"/>
                </a:cubicBezTo>
                <a:cubicBezTo>
                  <a:pt x="730597" y="19915"/>
                  <a:pt x="840094" y="22340"/>
                  <a:pt x="1096804" y="0"/>
                </a:cubicBezTo>
                <a:cubicBezTo>
                  <a:pt x="1353514" y="-22340"/>
                  <a:pt x="1497339" y="11109"/>
                  <a:pt x="1633538" y="0"/>
                </a:cubicBezTo>
                <a:cubicBezTo>
                  <a:pt x="1769737" y="-11109"/>
                  <a:pt x="2174563" y="20709"/>
                  <a:pt x="2333625" y="0"/>
                </a:cubicBezTo>
                <a:cubicBezTo>
                  <a:pt x="2329907" y="138875"/>
                  <a:pt x="2321892" y="201024"/>
                  <a:pt x="2333625" y="369332"/>
                </a:cubicBezTo>
                <a:cubicBezTo>
                  <a:pt x="2156139" y="341013"/>
                  <a:pt x="2037090" y="345370"/>
                  <a:pt x="1750219" y="369332"/>
                </a:cubicBezTo>
                <a:cubicBezTo>
                  <a:pt x="1463348" y="393294"/>
                  <a:pt x="1400953" y="368246"/>
                  <a:pt x="1213485" y="369332"/>
                </a:cubicBezTo>
                <a:cubicBezTo>
                  <a:pt x="1026017" y="370418"/>
                  <a:pt x="909812" y="382789"/>
                  <a:pt x="676751" y="369332"/>
                </a:cubicBezTo>
                <a:cubicBezTo>
                  <a:pt x="443690" y="355875"/>
                  <a:pt x="279106" y="335772"/>
                  <a:pt x="0" y="369332"/>
                </a:cubicBezTo>
                <a:cubicBezTo>
                  <a:pt x="-6712" y="232751"/>
                  <a:pt x="-840" y="78663"/>
                  <a:pt x="0" y="0"/>
                </a:cubicBezTo>
                <a:close/>
              </a:path>
            </a:pathLst>
          </a:custGeom>
          <a:ln w="28575">
            <a:extLst>
              <a:ext uri="{C807C97D-BFC1-408E-A445-0C87EB9F89A2}">
                <ask:lineSketchStyleProps xmlns:ask="http://schemas.microsoft.com/office/drawing/2018/sketchyshapes" sd="283741067">
                  <a:prstGeom prst="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Hardware</a:t>
            </a:r>
          </a:p>
        </p:txBody>
      </p:sp>
    </p:spTree>
    <p:extLst>
      <p:ext uri="{BB962C8B-B14F-4D97-AF65-F5344CB8AC3E}">
        <p14:creationId xmlns:p14="http://schemas.microsoft.com/office/powerpoint/2010/main" val="360770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60AD0-4539-F7BD-07C7-86CA4C742BB0}"/>
              </a:ext>
            </a:extLst>
          </p:cNvPr>
          <p:cNvSpPr>
            <a:spLocks noGrp="1"/>
          </p:cNvSpPr>
          <p:nvPr>
            <p:ph type="title"/>
          </p:nvPr>
        </p:nvSpPr>
        <p:spPr/>
        <p:txBody>
          <a:bodyPr/>
          <a:lstStyle/>
          <a:p>
            <a:r>
              <a:rPr lang="en-US" dirty="0"/>
              <a:t>About Us</a:t>
            </a:r>
          </a:p>
        </p:txBody>
      </p:sp>
      <p:sp>
        <p:nvSpPr>
          <p:cNvPr id="3" name="Content Placeholder 2">
            <a:extLst>
              <a:ext uri="{FF2B5EF4-FFF2-40B4-BE49-F238E27FC236}">
                <a16:creationId xmlns:a16="http://schemas.microsoft.com/office/drawing/2014/main" id="{C23B4CFB-C5F1-DC47-AED8-80D7FE89AAB1}"/>
              </a:ext>
            </a:extLst>
          </p:cNvPr>
          <p:cNvSpPr>
            <a:spLocks noGrp="1"/>
          </p:cNvSpPr>
          <p:nvPr>
            <p:ph idx="1"/>
          </p:nvPr>
        </p:nvSpPr>
        <p:spPr/>
        <p:txBody>
          <a:bodyPr vert="horz" lIns="91440" tIns="45720" rIns="91440" bIns="45720" rtlCol="0" anchor="t">
            <a:normAutofit/>
          </a:bodyPr>
          <a:lstStyle/>
          <a:p>
            <a:pPr marL="0" indent="0" algn="ctr">
              <a:buNone/>
            </a:pPr>
            <a:r>
              <a:rPr lang="en-US" i="1" dirty="0">
                <a:ea typeface="+mn-lt"/>
                <a:cs typeface="+mn-lt"/>
              </a:rPr>
              <a:t>"</a:t>
            </a:r>
            <a:r>
              <a:rPr lang="en-US" i="1" dirty="0">
                <a:solidFill>
                  <a:srgbClr val="7030A0"/>
                </a:solidFill>
                <a:ea typeface="+mn-lt"/>
                <a:cs typeface="+mn-lt"/>
              </a:rPr>
              <a:t>Accelerate Science pursues research at the interface of AI and the sciences, generating new scientific insights and developing AI methods that can be deployed to advance scientific knowledge.</a:t>
            </a:r>
            <a:r>
              <a:rPr lang="en-US" i="1" dirty="0">
                <a:ea typeface="+mn-lt"/>
                <a:cs typeface="+mn-lt"/>
              </a:rPr>
              <a:t>"</a:t>
            </a:r>
            <a:endParaRPr lang="en-US" i="1" dirty="0"/>
          </a:p>
        </p:txBody>
      </p:sp>
    </p:spTree>
    <p:extLst>
      <p:ext uri="{BB962C8B-B14F-4D97-AF65-F5344CB8AC3E}">
        <p14:creationId xmlns:p14="http://schemas.microsoft.com/office/powerpoint/2010/main" val="2776984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8369-8553-1A55-B265-3F27C53A813B}"/>
              </a:ext>
            </a:extLst>
          </p:cNvPr>
          <p:cNvSpPr>
            <a:spLocks noGrp="1"/>
          </p:cNvSpPr>
          <p:nvPr>
            <p:ph type="title"/>
          </p:nvPr>
        </p:nvSpPr>
        <p:spPr/>
        <p:txBody>
          <a:bodyPr/>
          <a:lstStyle/>
          <a:p>
            <a:r>
              <a:rPr lang="en-US" dirty="0"/>
              <a:t>Our goals</a:t>
            </a:r>
          </a:p>
        </p:txBody>
      </p:sp>
      <p:sp>
        <p:nvSpPr>
          <p:cNvPr id="3" name="Content Placeholder 2">
            <a:extLst>
              <a:ext uri="{FF2B5EF4-FFF2-40B4-BE49-F238E27FC236}">
                <a16:creationId xmlns:a16="http://schemas.microsoft.com/office/drawing/2014/main" id="{B8D918F4-C557-96D2-9BF3-A1F98CF87E2F}"/>
              </a:ext>
            </a:extLst>
          </p:cNvPr>
          <p:cNvSpPr>
            <a:spLocks noGrp="1"/>
          </p:cNvSpPr>
          <p:nvPr>
            <p:ph idx="1"/>
          </p:nvPr>
        </p:nvSpPr>
        <p:spPr/>
        <p:txBody>
          <a:bodyPr vert="horz" lIns="91440" tIns="45720" rIns="91440" bIns="45720" rtlCol="0" anchor="t">
            <a:normAutofit/>
          </a:bodyPr>
          <a:lstStyle/>
          <a:p>
            <a:pPr marL="0" indent="0">
              <a:buNone/>
            </a:pPr>
            <a:r>
              <a:rPr lang="en-US" b="1" dirty="0">
                <a:ea typeface="+mn-lt"/>
                <a:cs typeface="+mn-lt"/>
              </a:rPr>
              <a:t>We want to:</a:t>
            </a:r>
          </a:p>
          <a:p>
            <a:r>
              <a:rPr lang="en-US" dirty="0">
                <a:ea typeface="+mn-lt"/>
                <a:cs typeface="+mn-lt"/>
              </a:rPr>
              <a:t>Support researchers across the university to use AI – that's LLMs in this group.</a:t>
            </a:r>
          </a:p>
          <a:p>
            <a:r>
              <a:rPr lang="en-US" dirty="0">
                <a:ea typeface="+mn-lt"/>
                <a:cs typeface="+mn-lt"/>
              </a:rPr>
              <a:t>Better understand the challenges that researchers </a:t>
            </a:r>
            <a:r>
              <a:rPr lang="en-US">
                <a:ea typeface="+mn-lt"/>
                <a:cs typeface="+mn-lt"/>
              </a:rPr>
              <a:t>face.</a:t>
            </a:r>
          </a:p>
          <a:p>
            <a:r>
              <a:rPr lang="en-US" dirty="0">
                <a:ea typeface="+mn-lt"/>
                <a:cs typeface="+mn-lt"/>
              </a:rPr>
              <a:t>Identify what training courses or software resources we might want the Accelerate Science </a:t>
            </a:r>
            <a:r>
              <a:rPr lang="en-US" dirty="0" err="1">
                <a:ea typeface="+mn-lt"/>
                <a:cs typeface="+mn-lt"/>
              </a:rPr>
              <a:t>Programme</a:t>
            </a:r>
            <a:r>
              <a:rPr lang="en-US" dirty="0">
                <a:ea typeface="+mn-lt"/>
                <a:cs typeface="+mn-lt"/>
              </a:rPr>
              <a:t> to create.</a:t>
            </a:r>
          </a:p>
          <a:p>
            <a:pPr lvl="1">
              <a:buFont typeface="Courier New" panose="020B0604020202020204" pitchFamily="34" charset="0"/>
              <a:buChar char="o"/>
            </a:pPr>
            <a:r>
              <a:rPr lang="en-US" dirty="0">
                <a:ea typeface="+mn-lt"/>
                <a:cs typeface="+mn-lt"/>
              </a:rPr>
              <a:t>Including </a:t>
            </a:r>
            <a:r>
              <a:rPr lang="en-US">
                <a:ea typeface="+mn-lt"/>
                <a:cs typeface="+mn-lt"/>
              </a:rPr>
              <a:t>shared code</a:t>
            </a:r>
          </a:p>
          <a:p>
            <a:r>
              <a:rPr lang="en-US" dirty="0">
                <a:ea typeface="+mn-lt"/>
                <a:cs typeface="+mn-lt"/>
              </a:rPr>
              <a:t>Start to build a community of like-minded researchers across the university.</a:t>
            </a:r>
            <a:endParaRPr lang="en-US"/>
          </a:p>
        </p:txBody>
      </p:sp>
    </p:spTree>
    <p:extLst>
      <p:ext uri="{BB962C8B-B14F-4D97-AF65-F5344CB8AC3E}">
        <p14:creationId xmlns:p14="http://schemas.microsoft.com/office/powerpoint/2010/main" val="140969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7A1A-BBA2-EE55-28CA-B2544E559B2A}"/>
              </a:ext>
            </a:extLst>
          </p:cNvPr>
          <p:cNvSpPr>
            <a:spLocks noGrp="1"/>
          </p:cNvSpPr>
          <p:nvPr>
            <p:ph type="title"/>
          </p:nvPr>
        </p:nvSpPr>
        <p:spPr/>
        <p:txBody>
          <a:bodyPr/>
          <a:lstStyle/>
          <a:p>
            <a:r>
              <a:rPr lang="en-US" dirty="0"/>
              <a:t>Schedule</a:t>
            </a:r>
          </a:p>
        </p:txBody>
      </p:sp>
      <p:graphicFrame>
        <p:nvGraphicFramePr>
          <p:cNvPr id="4" name="Content Placeholder 3">
            <a:extLst>
              <a:ext uri="{FF2B5EF4-FFF2-40B4-BE49-F238E27FC236}">
                <a16:creationId xmlns:a16="http://schemas.microsoft.com/office/drawing/2014/main" id="{37AC12F2-ECA6-1C35-9B77-1A11BE531B23}"/>
              </a:ext>
            </a:extLst>
          </p:cNvPr>
          <p:cNvGraphicFramePr>
            <a:graphicFrameLocks noGrp="1"/>
          </p:cNvGraphicFramePr>
          <p:nvPr>
            <p:ph idx="1"/>
            <p:extLst>
              <p:ext uri="{D42A27DB-BD31-4B8C-83A1-F6EECF244321}">
                <p14:modId xmlns:p14="http://schemas.microsoft.com/office/powerpoint/2010/main" val="566401051"/>
              </p:ext>
            </p:extLst>
          </p:nvPr>
        </p:nvGraphicFramePr>
        <p:xfrm>
          <a:off x="838200" y="1825625"/>
          <a:ext cx="10515600" cy="2966716"/>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16625105"/>
                    </a:ext>
                  </a:extLst>
                </a:gridCol>
                <a:gridCol w="5257800">
                  <a:extLst>
                    <a:ext uri="{9D8B030D-6E8A-4147-A177-3AD203B41FA5}">
                      <a16:colId xmlns:a16="http://schemas.microsoft.com/office/drawing/2014/main" val="3107896615"/>
                    </a:ext>
                  </a:extLst>
                </a:gridCol>
              </a:tblGrid>
              <a:tr h="370840">
                <a:tc>
                  <a:txBody>
                    <a:bodyPr/>
                    <a:lstStyle/>
                    <a:p>
                      <a:r>
                        <a:rPr lang="en-US" dirty="0"/>
                        <a:t>Session</a:t>
                      </a:r>
                    </a:p>
                  </a:txBody>
                  <a:tcPr/>
                </a:tc>
                <a:tc>
                  <a:txBody>
                    <a:bodyPr/>
                    <a:lstStyle/>
                    <a:p>
                      <a:r>
                        <a:rPr lang="en-US" dirty="0"/>
                        <a:t>Time</a:t>
                      </a:r>
                    </a:p>
                  </a:txBody>
                  <a:tcPr/>
                </a:tc>
                <a:extLst>
                  <a:ext uri="{0D108BD9-81ED-4DB2-BD59-A6C34878D82A}">
                    <a16:rowId xmlns:a16="http://schemas.microsoft.com/office/drawing/2014/main" val="913100559"/>
                  </a:ext>
                </a:extLst>
              </a:tr>
              <a:tr h="370840">
                <a:tc>
                  <a:txBody>
                    <a:bodyPr/>
                    <a:lstStyle/>
                    <a:p>
                      <a:r>
                        <a:rPr lang="en-US" dirty="0">
                          <a:solidFill>
                            <a:srgbClr val="7030A0"/>
                          </a:solidFill>
                        </a:rPr>
                        <a:t>9:30 – 10:30</a:t>
                      </a:r>
                    </a:p>
                  </a:txBody>
                  <a:tcPr/>
                </a:tc>
                <a:tc>
                  <a:txBody>
                    <a:bodyPr/>
                    <a:lstStyle/>
                    <a:p>
                      <a:r>
                        <a:rPr lang="en-US" dirty="0">
                          <a:solidFill>
                            <a:srgbClr val="7030A0"/>
                          </a:solidFill>
                        </a:rPr>
                        <a:t>Session 1</a:t>
                      </a:r>
                    </a:p>
                  </a:txBody>
                  <a:tcPr/>
                </a:tc>
                <a:extLst>
                  <a:ext uri="{0D108BD9-81ED-4DB2-BD59-A6C34878D82A}">
                    <a16:rowId xmlns:a16="http://schemas.microsoft.com/office/drawing/2014/main" val="1290499807"/>
                  </a:ext>
                </a:extLst>
              </a:tr>
              <a:tr h="370840">
                <a:tc>
                  <a:txBody>
                    <a:bodyPr/>
                    <a:lstStyle/>
                    <a:p>
                      <a:r>
                        <a:rPr lang="en-US" b="1" dirty="0"/>
                        <a:t>10:30 – 11:00</a:t>
                      </a:r>
                    </a:p>
                  </a:txBody>
                  <a:tcPr/>
                </a:tc>
                <a:tc>
                  <a:txBody>
                    <a:bodyPr/>
                    <a:lstStyle/>
                    <a:p>
                      <a:r>
                        <a:rPr lang="en-US" b="1" dirty="0"/>
                        <a:t>Break</a:t>
                      </a:r>
                    </a:p>
                  </a:txBody>
                  <a:tcPr/>
                </a:tc>
                <a:extLst>
                  <a:ext uri="{0D108BD9-81ED-4DB2-BD59-A6C34878D82A}">
                    <a16:rowId xmlns:a16="http://schemas.microsoft.com/office/drawing/2014/main" val="352690158"/>
                  </a:ext>
                </a:extLst>
              </a:tr>
              <a:tr h="370840">
                <a:tc>
                  <a:txBody>
                    <a:bodyPr/>
                    <a:lstStyle/>
                    <a:p>
                      <a:r>
                        <a:rPr lang="en-US" dirty="0">
                          <a:solidFill>
                            <a:srgbClr val="7030A0"/>
                          </a:solidFill>
                        </a:rPr>
                        <a:t>11:00 – 12:30</a:t>
                      </a:r>
                    </a:p>
                  </a:txBody>
                  <a:tcPr/>
                </a:tc>
                <a:tc>
                  <a:txBody>
                    <a:bodyPr/>
                    <a:lstStyle/>
                    <a:p>
                      <a:r>
                        <a:rPr lang="en-US" dirty="0">
                          <a:solidFill>
                            <a:srgbClr val="7030A0"/>
                          </a:solidFill>
                        </a:rPr>
                        <a:t>Session 2</a:t>
                      </a:r>
                    </a:p>
                  </a:txBody>
                  <a:tcPr/>
                </a:tc>
                <a:extLst>
                  <a:ext uri="{0D108BD9-81ED-4DB2-BD59-A6C34878D82A}">
                    <a16:rowId xmlns:a16="http://schemas.microsoft.com/office/drawing/2014/main" val="3723253093"/>
                  </a:ext>
                </a:extLst>
              </a:tr>
              <a:tr h="370839">
                <a:tc>
                  <a:txBody>
                    <a:bodyPr/>
                    <a:lstStyle/>
                    <a:p>
                      <a:r>
                        <a:rPr lang="en-US" b="1" dirty="0"/>
                        <a:t>12:30 – 13:30</a:t>
                      </a:r>
                    </a:p>
                  </a:txBody>
                  <a:tcPr/>
                </a:tc>
                <a:tc>
                  <a:txBody>
                    <a:bodyPr/>
                    <a:lstStyle/>
                    <a:p>
                      <a:r>
                        <a:rPr lang="en-US" b="1" dirty="0"/>
                        <a:t>Lunch</a:t>
                      </a:r>
                    </a:p>
                  </a:txBody>
                  <a:tcPr/>
                </a:tc>
                <a:extLst>
                  <a:ext uri="{0D108BD9-81ED-4DB2-BD59-A6C34878D82A}">
                    <a16:rowId xmlns:a16="http://schemas.microsoft.com/office/drawing/2014/main" val="2871907493"/>
                  </a:ext>
                </a:extLst>
              </a:tr>
              <a:tr h="370840">
                <a:tc>
                  <a:txBody>
                    <a:bodyPr/>
                    <a:lstStyle/>
                    <a:p>
                      <a:r>
                        <a:rPr lang="en-US" dirty="0">
                          <a:solidFill>
                            <a:srgbClr val="7030A0"/>
                          </a:solidFill>
                        </a:rPr>
                        <a:t>13:30 – 15:00</a:t>
                      </a:r>
                    </a:p>
                  </a:txBody>
                  <a:tcPr/>
                </a:tc>
                <a:tc>
                  <a:txBody>
                    <a:bodyPr/>
                    <a:lstStyle/>
                    <a:p>
                      <a:r>
                        <a:rPr lang="en-US" dirty="0">
                          <a:solidFill>
                            <a:srgbClr val="7030A0"/>
                          </a:solidFill>
                        </a:rPr>
                        <a:t>Session 3</a:t>
                      </a:r>
                    </a:p>
                  </a:txBody>
                  <a:tcPr/>
                </a:tc>
                <a:extLst>
                  <a:ext uri="{0D108BD9-81ED-4DB2-BD59-A6C34878D82A}">
                    <a16:rowId xmlns:a16="http://schemas.microsoft.com/office/drawing/2014/main" val="3804542395"/>
                  </a:ext>
                </a:extLst>
              </a:tr>
              <a:tr h="370839">
                <a:tc>
                  <a:txBody>
                    <a:bodyPr/>
                    <a:lstStyle/>
                    <a:p>
                      <a:pPr lvl="0">
                        <a:buNone/>
                      </a:pPr>
                      <a:r>
                        <a:rPr lang="en-US" b="1" dirty="0"/>
                        <a:t>15:00 – 15:30</a:t>
                      </a:r>
                    </a:p>
                  </a:txBody>
                  <a:tcPr/>
                </a:tc>
                <a:tc>
                  <a:txBody>
                    <a:bodyPr/>
                    <a:lstStyle/>
                    <a:p>
                      <a:pPr lvl="0">
                        <a:buNone/>
                      </a:pPr>
                      <a:r>
                        <a:rPr lang="en-US" b="1" dirty="0"/>
                        <a:t>Break</a:t>
                      </a:r>
                    </a:p>
                  </a:txBody>
                  <a:tcPr/>
                </a:tc>
                <a:extLst>
                  <a:ext uri="{0D108BD9-81ED-4DB2-BD59-A6C34878D82A}">
                    <a16:rowId xmlns:a16="http://schemas.microsoft.com/office/drawing/2014/main" val="1976928700"/>
                  </a:ext>
                </a:extLst>
              </a:tr>
              <a:tr h="370838">
                <a:tc>
                  <a:txBody>
                    <a:bodyPr/>
                    <a:lstStyle/>
                    <a:p>
                      <a:pPr lvl="0">
                        <a:buNone/>
                      </a:pPr>
                      <a:r>
                        <a:rPr lang="en-US" dirty="0">
                          <a:solidFill>
                            <a:srgbClr val="7030A0"/>
                          </a:solidFill>
                        </a:rPr>
                        <a:t>15:30 – 17:00</a:t>
                      </a:r>
                    </a:p>
                  </a:txBody>
                  <a:tcPr/>
                </a:tc>
                <a:tc>
                  <a:txBody>
                    <a:bodyPr/>
                    <a:lstStyle/>
                    <a:p>
                      <a:pPr marL="0" lvl="0" indent="0">
                        <a:buNone/>
                      </a:pPr>
                      <a:r>
                        <a:rPr lang="en-US" dirty="0">
                          <a:solidFill>
                            <a:srgbClr val="7030A0"/>
                          </a:solidFill>
                        </a:rPr>
                        <a:t>Session 4</a:t>
                      </a:r>
                    </a:p>
                  </a:txBody>
                  <a:tcPr/>
                </a:tc>
                <a:extLst>
                  <a:ext uri="{0D108BD9-81ED-4DB2-BD59-A6C34878D82A}">
                    <a16:rowId xmlns:a16="http://schemas.microsoft.com/office/drawing/2014/main" val="117434727"/>
                  </a:ext>
                </a:extLst>
              </a:tr>
            </a:tbl>
          </a:graphicData>
        </a:graphic>
      </p:graphicFrame>
    </p:spTree>
    <p:extLst>
      <p:ext uri="{BB962C8B-B14F-4D97-AF65-F5344CB8AC3E}">
        <p14:creationId xmlns:p14="http://schemas.microsoft.com/office/powerpoint/2010/main" val="455639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374D-7A21-28E7-7122-63EDD7695383}"/>
              </a:ext>
            </a:extLst>
          </p:cNvPr>
          <p:cNvSpPr>
            <a:spLocks noGrp="1"/>
          </p:cNvSpPr>
          <p:nvPr>
            <p:ph type="title"/>
          </p:nvPr>
        </p:nvSpPr>
        <p:spPr/>
        <p:txBody>
          <a:bodyPr/>
          <a:lstStyle/>
          <a:p>
            <a:r>
              <a:rPr lang="en-US" dirty="0"/>
              <a:t>Before we begin...</a:t>
            </a:r>
          </a:p>
        </p:txBody>
      </p:sp>
      <p:sp>
        <p:nvSpPr>
          <p:cNvPr id="3" name="Content Placeholder 2">
            <a:extLst>
              <a:ext uri="{FF2B5EF4-FFF2-40B4-BE49-F238E27FC236}">
                <a16:creationId xmlns:a16="http://schemas.microsoft.com/office/drawing/2014/main" id="{92FFB990-1B10-587D-D853-7278325EB36D}"/>
              </a:ext>
            </a:extLst>
          </p:cNvPr>
          <p:cNvSpPr>
            <a:spLocks noGrp="1"/>
          </p:cNvSpPr>
          <p:nvPr>
            <p:ph idx="1"/>
          </p:nvPr>
        </p:nvSpPr>
        <p:spPr/>
        <p:txBody>
          <a:bodyPr vert="horz" lIns="91440" tIns="45720" rIns="91440" bIns="45720" rtlCol="0" anchor="t">
            <a:normAutofit/>
          </a:bodyPr>
          <a:lstStyle/>
          <a:p>
            <a:pPr marL="0" indent="0" algn="ctr">
              <a:buNone/>
            </a:pPr>
            <a:r>
              <a:rPr lang="en-US"/>
              <a:t>What do you know about LLMs...?</a:t>
            </a:r>
          </a:p>
          <a:p>
            <a:pPr marL="0" indent="0">
              <a:buNone/>
            </a:pPr>
            <a:endParaRPr lang="en-US" dirty="0"/>
          </a:p>
          <a:p>
            <a:pPr>
              <a:buFont typeface="Calibri" panose="020B0604020202020204" pitchFamily="34" charset="0"/>
              <a:buChar char="-"/>
            </a:pPr>
            <a:r>
              <a:rPr lang="en-US" i="1" dirty="0"/>
              <a:t>How do they work?</a:t>
            </a:r>
          </a:p>
          <a:p>
            <a:pPr>
              <a:buFont typeface="Calibri" panose="020B0604020202020204" pitchFamily="34" charset="0"/>
              <a:buChar char="-"/>
            </a:pPr>
            <a:r>
              <a:rPr lang="en-US" i="1" dirty="0"/>
              <a:t>Can you name any?</a:t>
            </a:r>
          </a:p>
          <a:p>
            <a:pPr>
              <a:buFont typeface="Calibri" panose="020B0604020202020204" pitchFamily="34" charset="0"/>
              <a:buChar char="-"/>
            </a:pPr>
            <a:r>
              <a:rPr lang="en-US" i="1" dirty="0"/>
              <a:t>What can you use them for?</a:t>
            </a:r>
          </a:p>
          <a:p>
            <a:pPr>
              <a:buFont typeface="Calibri" panose="020B0604020202020204" pitchFamily="34" charset="0"/>
              <a:buChar char="-"/>
            </a:pPr>
            <a:r>
              <a:rPr lang="en-US" i="1"/>
              <a:t>What are potential problems?</a:t>
            </a:r>
            <a:endParaRPr lang="en-US" i="1" dirty="0"/>
          </a:p>
          <a:p>
            <a:pPr>
              <a:buFont typeface="Calibri" panose="020B0604020202020204" pitchFamily="34" charset="0"/>
              <a:buChar char="-"/>
            </a:pPr>
            <a:r>
              <a:rPr lang="en-US" i="1" dirty="0"/>
              <a:t>What do </a:t>
            </a:r>
            <a:r>
              <a:rPr lang="en-US" b="1" i="1" dirty="0"/>
              <a:t>you </a:t>
            </a:r>
            <a:r>
              <a:rPr lang="en-US" i="1" dirty="0"/>
              <a:t>want to use them for?</a:t>
            </a:r>
          </a:p>
        </p:txBody>
      </p:sp>
    </p:spTree>
    <p:extLst>
      <p:ext uri="{BB962C8B-B14F-4D97-AF65-F5344CB8AC3E}">
        <p14:creationId xmlns:p14="http://schemas.microsoft.com/office/powerpoint/2010/main" val="183427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enerated image">
            <a:extLst>
              <a:ext uri="{FF2B5EF4-FFF2-40B4-BE49-F238E27FC236}">
                <a16:creationId xmlns:a16="http://schemas.microsoft.com/office/drawing/2014/main" id="{E1EEB66C-5440-6A6B-CA11-DBAEE711749E}"/>
              </a:ext>
            </a:extLst>
          </p:cNvPr>
          <p:cNvPicPr>
            <a:picLocks noChangeAspect="1"/>
          </p:cNvPicPr>
          <p:nvPr/>
        </p:nvPicPr>
        <p:blipFill>
          <a:blip r:embed="rId2"/>
          <a:stretch>
            <a:fillRect/>
          </a:stretch>
        </p:blipFill>
        <p:spPr>
          <a:xfrm>
            <a:off x="3653518" y="659947"/>
            <a:ext cx="4401911" cy="6613071"/>
          </a:xfrm>
          <a:prstGeom prst="rect">
            <a:avLst/>
          </a:prstGeom>
        </p:spPr>
      </p:pic>
      <p:sp>
        <p:nvSpPr>
          <p:cNvPr id="2" name="Title 1">
            <a:extLst>
              <a:ext uri="{FF2B5EF4-FFF2-40B4-BE49-F238E27FC236}">
                <a16:creationId xmlns:a16="http://schemas.microsoft.com/office/drawing/2014/main" id="{79428D2F-F725-B3EE-D39E-56A5B729FF65}"/>
              </a:ext>
            </a:extLst>
          </p:cNvPr>
          <p:cNvSpPr>
            <a:spLocks noGrp="1"/>
          </p:cNvSpPr>
          <p:nvPr>
            <p:ph type="title"/>
          </p:nvPr>
        </p:nvSpPr>
        <p:spPr/>
        <p:txBody>
          <a:bodyPr/>
          <a:lstStyle/>
          <a:p>
            <a:r>
              <a:rPr lang="en-US" dirty="0"/>
              <a:t>Here is a Llama...</a:t>
            </a:r>
          </a:p>
        </p:txBody>
      </p:sp>
      <p:sp>
        <p:nvSpPr>
          <p:cNvPr id="15" name="Flowchart: Connector 14">
            <a:extLst>
              <a:ext uri="{FF2B5EF4-FFF2-40B4-BE49-F238E27FC236}">
                <a16:creationId xmlns:a16="http://schemas.microsoft.com/office/drawing/2014/main" id="{C9BAAFC0-B1D0-6CC7-7910-C53F7B9D4D0C}"/>
              </a:ext>
            </a:extLst>
          </p:cNvPr>
          <p:cNvSpPr/>
          <p:nvPr/>
        </p:nvSpPr>
        <p:spPr>
          <a:xfrm>
            <a:off x="3913290" y="2504332"/>
            <a:ext cx="457200" cy="457200"/>
          </a:xfrm>
          <a:custGeom>
            <a:avLst/>
            <a:gdLst>
              <a:gd name="connsiteX0" fmla="*/ 0 w 457200"/>
              <a:gd name="connsiteY0" fmla="*/ 228600 h 457200"/>
              <a:gd name="connsiteX1" fmla="*/ 228600 w 457200"/>
              <a:gd name="connsiteY1" fmla="*/ 0 h 457200"/>
              <a:gd name="connsiteX2" fmla="*/ 457200 w 457200"/>
              <a:gd name="connsiteY2" fmla="*/ 228600 h 457200"/>
              <a:gd name="connsiteX3" fmla="*/ 228600 w 457200"/>
              <a:gd name="connsiteY3" fmla="*/ 457200 h 457200"/>
              <a:gd name="connsiteX4" fmla="*/ 0 w 457200"/>
              <a:gd name="connsiteY4" fmla="*/ 2286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200" fill="none" extrusionOk="0">
                <a:moveTo>
                  <a:pt x="0" y="228600"/>
                </a:moveTo>
                <a:cubicBezTo>
                  <a:pt x="-6286" y="94269"/>
                  <a:pt x="85347" y="-15228"/>
                  <a:pt x="228600" y="0"/>
                </a:cubicBezTo>
                <a:cubicBezTo>
                  <a:pt x="356756" y="-2173"/>
                  <a:pt x="460728" y="106247"/>
                  <a:pt x="457200" y="228600"/>
                </a:cubicBezTo>
                <a:cubicBezTo>
                  <a:pt x="445791" y="359591"/>
                  <a:pt x="356223" y="454466"/>
                  <a:pt x="228600" y="457200"/>
                </a:cubicBezTo>
                <a:cubicBezTo>
                  <a:pt x="127866" y="459443"/>
                  <a:pt x="-3812" y="381036"/>
                  <a:pt x="0" y="228600"/>
                </a:cubicBezTo>
                <a:close/>
              </a:path>
              <a:path w="457200" h="457200" stroke="0" extrusionOk="0">
                <a:moveTo>
                  <a:pt x="0" y="228600"/>
                </a:moveTo>
                <a:cubicBezTo>
                  <a:pt x="-1737" y="96896"/>
                  <a:pt x="82315" y="1725"/>
                  <a:pt x="228600" y="0"/>
                </a:cubicBezTo>
                <a:cubicBezTo>
                  <a:pt x="351560" y="4587"/>
                  <a:pt x="451890" y="96767"/>
                  <a:pt x="457200" y="228600"/>
                </a:cubicBezTo>
                <a:cubicBezTo>
                  <a:pt x="464530" y="367244"/>
                  <a:pt x="372760" y="462027"/>
                  <a:pt x="228600" y="457200"/>
                </a:cubicBezTo>
                <a:cubicBezTo>
                  <a:pt x="93201" y="463549"/>
                  <a:pt x="-7249" y="348329"/>
                  <a:pt x="0" y="228600"/>
                </a:cubicBezTo>
                <a:close/>
              </a:path>
            </a:pathLst>
          </a:custGeom>
          <a:ln w="57150">
            <a:extLst>
              <a:ext uri="{C807C97D-BFC1-408E-A445-0C87EB9F89A2}">
                <ask:lineSketchStyleProps xmlns:ask="http://schemas.microsoft.com/office/drawing/2018/sketchyshapes" sd="3499211612">
                  <a:prstGeom prst="flowChartConnector">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1</a:t>
            </a:r>
          </a:p>
        </p:txBody>
      </p:sp>
      <p:cxnSp>
        <p:nvCxnSpPr>
          <p:cNvPr id="17" name="Connector: Curved 16">
            <a:extLst>
              <a:ext uri="{FF2B5EF4-FFF2-40B4-BE49-F238E27FC236}">
                <a16:creationId xmlns:a16="http://schemas.microsoft.com/office/drawing/2014/main" id="{CB6A7381-EA09-B208-799D-43C4ABED2E99}"/>
              </a:ext>
            </a:extLst>
          </p:cNvPr>
          <p:cNvCxnSpPr/>
          <p:nvPr/>
        </p:nvCxnSpPr>
        <p:spPr>
          <a:xfrm>
            <a:off x="4368511" y="2734417"/>
            <a:ext cx="620485" cy="920339"/>
          </a:xfrm>
          <a:prstGeom prst="curvedConnector3">
            <a:avLst/>
          </a:prstGeom>
          <a:ln w="28575">
            <a:tailEnd type="triangle"/>
          </a:ln>
        </p:spPr>
        <p:style>
          <a:lnRef idx="3">
            <a:schemeClr val="dk1"/>
          </a:lnRef>
          <a:fillRef idx="0">
            <a:schemeClr val="dk1"/>
          </a:fillRef>
          <a:effectRef idx="2">
            <a:schemeClr val="dk1"/>
          </a:effectRef>
          <a:fontRef idx="minor">
            <a:schemeClr val="tx1"/>
          </a:fontRef>
        </p:style>
      </p:cxnSp>
      <p:cxnSp>
        <p:nvCxnSpPr>
          <p:cNvPr id="20" name="Connector: Curved 19">
            <a:extLst>
              <a:ext uri="{FF2B5EF4-FFF2-40B4-BE49-F238E27FC236}">
                <a16:creationId xmlns:a16="http://schemas.microsoft.com/office/drawing/2014/main" id="{0465B321-BEF6-9BC9-E031-75A72C55C5DB}"/>
              </a:ext>
            </a:extLst>
          </p:cNvPr>
          <p:cNvCxnSpPr>
            <a:cxnSpLocks/>
          </p:cNvCxnSpPr>
          <p:nvPr/>
        </p:nvCxnSpPr>
        <p:spPr>
          <a:xfrm>
            <a:off x="5443475" y="3666506"/>
            <a:ext cx="409574" cy="838695"/>
          </a:xfrm>
          <a:prstGeom prst="curvedConnector3">
            <a:avLst/>
          </a:prstGeom>
          <a:ln w="28575">
            <a:tailEnd type="triangle"/>
          </a:ln>
        </p:spPr>
        <p:style>
          <a:lnRef idx="3">
            <a:schemeClr val="dk1"/>
          </a:lnRef>
          <a:fillRef idx="0">
            <a:schemeClr val="dk1"/>
          </a:fillRef>
          <a:effectRef idx="2">
            <a:schemeClr val="dk1"/>
          </a:effectRef>
          <a:fontRef idx="minor">
            <a:schemeClr val="tx1"/>
          </a:fontRef>
        </p:style>
      </p:cxnSp>
      <p:cxnSp>
        <p:nvCxnSpPr>
          <p:cNvPr id="21" name="Connector: Curved 20">
            <a:extLst>
              <a:ext uri="{FF2B5EF4-FFF2-40B4-BE49-F238E27FC236}">
                <a16:creationId xmlns:a16="http://schemas.microsoft.com/office/drawing/2014/main" id="{6A4F4912-68B4-38C5-A973-1536B11B50B2}"/>
              </a:ext>
            </a:extLst>
          </p:cNvPr>
          <p:cNvCxnSpPr>
            <a:cxnSpLocks/>
          </p:cNvCxnSpPr>
          <p:nvPr/>
        </p:nvCxnSpPr>
        <p:spPr>
          <a:xfrm>
            <a:off x="6307528" y="4496542"/>
            <a:ext cx="810985" cy="8660"/>
          </a:xfrm>
          <a:prstGeom prst="curvedConnector3">
            <a:avLst/>
          </a:prstGeom>
          <a:ln w="28575">
            <a:tailEnd type="triangle"/>
          </a:ln>
        </p:spPr>
        <p:style>
          <a:lnRef idx="3">
            <a:schemeClr val="dk1"/>
          </a:lnRef>
          <a:fillRef idx="0">
            <a:schemeClr val="dk1"/>
          </a:fillRef>
          <a:effectRef idx="2">
            <a:schemeClr val="dk1"/>
          </a:effectRef>
          <a:fontRef idx="minor">
            <a:schemeClr val="tx1"/>
          </a:fontRef>
        </p:style>
      </p:cxnSp>
      <p:sp>
        <p:nvSpPr>
          <p:cNvPr id="22" name="Flowchart: Connector 21">
            <a:extLst>
              <a:ext uri="{FF2B5EF4-FFF2-40B4-BE49-F238E27FC236}">
                <a16:creationId xmlns:a16="http://schemas.microsoft.com/office/drawing/2014/main" id="{48EC56BF-C941-EF14-B6E9-042D0195FB01}"/>
              </a:ext>
            </a:extLst>
          </p:cNvPr>
          <p:cNvSpPr/>
          <p:nvPr/>
        </p:nvSpPr>
        <p:spPr>
          <a:xfrm>
            <a:off x="4988253" y="3429617"/>
            <a:ext cx="457200" cy="457200"/>
          </a:xfrm>
          <a:custGeom>
            <a:avLst/>
            <a:gdLst>
              <a:gd name="connsiteX0" fmla="*/ 0 w 457200"/>
              <a:gd name="connsiteY0" fmla="*/ 228600 h 457200"/>
              <a:gd name="connsiteX1" fmla="*/ 228600 w 457200"/>
              <a:gd name="connsiteY1" fmla="*/ 0 h 457200"/>
              <a:gd name="connsiteX2" fmla="*/ 457200 w 457200"/>
              <a:gd name="connsiteY2" fmla="*/ 228600 h 457200"/>
              <a:gd name="connsiteX3" fmla="*/ 228600 w 457200"/>
              <a:gd name="connsiteY3" fmla="*/ 457200 h 457200"/>
              <a:gd name="connsiteX4" fmla="*/ 0 w 457200"/>
              <a:gd name="connsiteY4" fmla="*/ 2286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200" fill="none" extrusionOk="0">
                <a:moveTo>
                  <a:pt x="0" y="228600"/>
                </a:moveTo>
                <a:cubicBezTo>
                  <a:pt x="-6286" y="94269"/>
                  <a:pt x="85347" y="-15228"/>
                  <a:pt x="228600" y="0"/>
                </a:cubicBezTo>
                <a:cubicBezTo>
                  <a:pt x="356756" y="-2173"/>
                  <a:pt x="460728" y="106247"/>
                  <a:pt x="457200" y="228600"/>
                </a:cubicBezTo>
                <a:cubicBezTo>
                  <a:pt x="445791" y="359591"/>
                  <a:pt x="356223" y="454466"/>
                  <a:pt x="228600" y="457200"/>
                </a:cubicBezTo>
                <a:cubicBezTo>
                  <a:pt x="127866" y="459443"/>
                  <a:pt x="-3812" y="381036"/>
                  <a:pt x="0" y="228600"/>
                </a:cubicBezTo>
                <a:close/>
              </a:path>
              <a:path w="457200" h="457200" stroke="0" extrusionOk="0">
                <a:moveTo>
                  <a:pt x="0" y="228600"/>
                </a:moveTo>
                <a:cubicBezTo>
                  <a:pt x="-1737" y="96896"/>
                  <a:pt x="82315" y="1725"/>
                  <a:pt x="228600" y="0"/>
                </a:cubicBezTo>
                <a:cubicBezTo>
                  <a:pt x="351560" y="4587"/>
                  <a:pt x="451890" y="96767"/>
                  <a:pt x="457200" y="228600"/>
                </a:cubicBezTo>
                <a:cubicBezTo>
                  <a:pt x="464530" y="367244"/>
                  <a:pt x="372760" y="462027"/>
                  <a:pt x="228600" y="457200"/>
                </a:cubicBezTo>
                <a:cubicBezTo>
                  <a:pt x="93201" y="463549"/>
                  <a:pt x="-7249" y="348329"/>
                  <a:pt x="0" y="228600"/>
                </a:cubicBezTo>
                <a:close/>
              </a:path>
            </a:pathLst>
          </a:custGeom>
          <a:ln w="57150">
            <a:extLst>
              <a:ext uri="{C807C97D-BFC1-408E-A445-0C87EB9F89A2}">
                <ask:lineSketchStyleProps xmlns:ask="http://schemas.microsoft.com/office/drawing/2018/sketchyshapes" sd="3499211612">
                  <a:prstGeom prst="flowChartConnector">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r>
              <a:rPr lang="en-US" dirty="0"/>
              <a:t>2</a:t>
            </a:r>
          </a:p>
        </p:txBody>
      </p:sp>
      <p:sp>
        <p:nvSpPr>
          <p:cNvPr id="23" name="Flowchart: Connector 22">
            <a:extLst>
              <a:ext uri="{FF2B5EF4-FFF2-40B4-BE49-F238E27FC236}">
                <a16:creationId xmlns:a16="http://schemas.microsoft.com/office/drawing/2014/main" id="{5CD1E691-ADB4-B39D-7B93-AFA9A2A1CFE4}"/>
              </a:ext>
            </a:extLst>
          </p:cNvPr>
          <p:cNvSpPr/>
          <p:nvPr/>
        </p:nvSpPr>
        <p:spPr>
          <a:xfrm>
            <a:off x="5852306" y="4266456"/>
            <a:ext cx="457200" cy="457200"/>
          </a:xfrm>
          <a:custGeom>
            <a:avLst/>
            <a:gdLst>
              <a:gd name="connsiteX0" fmla="*/ 0 w 457200"/>
              <a:gd name="connsiteY0" fmla="*/ 228600 h 457200"/>
              <a:gd name="connsiteX1" fmla="*/ 228600 w 457200"/>
              <a:gd name="connsiteY1" fmla="*/ 0 h 457200"/>
              <a:gd name="connsiteX2" fmla="*/ 457200 w 457200"/>
              <a:gd name="connsiteY2" fmla="*/ 228600 h 457200"/>
              <a:gd name="connsiteX3" fmla="*/ 228600 w 457200"/>
              <a:gd name="connsiteY3" fmla="*/ 457200 h 457200"/>
              <a:gd name="connsiteX4" fmla="*/ 0 w 457200"/>
              <a:gd name="connsiteY4" fmla="*/ 2286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200" fill="none" extrusionOk="0">
                <a:moveTo>
                  <a:pt x="0" y="228600"/>
                </a:moveTo>
                <a:cubicBezTo>
                  <a:pt x="-6286" y="94269"/>
                  <a:pt x="85347" y="-15228"/>
                  <a:pt x="228600" y="0"/>
                </a:cubicBezTo>
                <a:cubicBezTo>
                  <a:pt x="356756" y="-2173"/>
                  <a:pt x="460728" y="106247"/>
                  <a:pt x="457200" y="228600"/>
                </a:cubicBezTo>
                <a:cubicBezTo>
                  <a:pt x="445791" y="359591"/>
                  <a:pt x="356223" y="454466"/>
                  <a:pt x="228600" y="457200"/>
                </a:cubicBezTo>
                <a:cubicBezTo>
                  <a:pt x="127866" y="459443"/>
                  <a:pt x="-3812" y="381036"/>
                  <a:pt x="0" y="228600"/>
                </a:cubicBezTo>
                <a:close/>
              </a:path>
              <a:path w="457200" h="457200" stroke="0" extrusionOk="0">
                <a:moveTo>
                  <a:pt x="0" y="228600"/>
                </a:moveTo>
                <a:cubicBezTo>
                  <a:pt x="-1737" y="96896"/>
                  <a:pt x="82315" y="1725"/>
                  <a:pt x="228600" y="0"/>
                </a:cubicBezTo>
                <a:cubicBezTo>
                  <a:pt x="351560" y="4587"/>
                  <a:pt x="451890" y="96767"/>
                  <a:pt x="457200" y="228600"/>
                </a:cubicBezTo>
                <a:cubicBezTo>
                  <a:pt x="464530" y="367244"/>
                  <a:pt x="372760" y="462027"/>
                  <a:pt x="228600" y="457200"/>
                </a:cubicBezTo>
                <a:cubicBezTo>
                  <a:pt x="93201" y="463549"/>
                  <a:pt x="-7249" y="348329"/>
                  <a:pt x="0" y="228600"/>
                </a:cubicBezTo>
                <a:close/>
              </a:path>
            </a:pathLst>
          </a:custGeom>
          <a:ln w="57150">
            <a:extLst>
              <a:ext uri="{C807C97D-BFC1-408E-A445-0C87EB9F89A2}">
                <ask:lineSketchStyleProps xmlns:ask="http://schemas.microsoft.com/office/drawing/2018/sketchyshapes" sd="3499211612">
                  <a:prstGeom prst="flowChartConnector">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r>
              <a:rPr lang="en-US" dirty="0"/>
              <a:t>3</a:t>
            </a:r>
          </a:p>
        </p:txBody>
      </p:sp>
      <p:sp>
        <p:nvSpPr>
          <p:cNvPr id="24" name="Flowchart: Connector 23">
            <a:extLst>
              <a:ext uri="{FF2B5EF4-FFF2-40B4-BE49-F238E27FC236}">
                <a16:creationId xmlns:a16="http://schemas.microsoft.com/office/drawing/2014/main" id="{13162B3D-EBD1-BFAC-98F0-3E1B74B224C7}"/>
              </a:ext>
            </a:extLst>
          </p:cNvPr>
          <p:cNvSpPr/>
          <p:nvPr/>
        </p:nvSpPr>
        <p:spPr>
          <a:xfrm>
            <a:off x="7117770" y="4266456"/>
            <a:ext cx="457200" cy="457200"/>
          </a:xfrm>
          <a:custGeom>
            <a:avLst/>
            <a:gdLst>
              <a:gd name="connsiteX0" fmla="*/ 0 w 457200"/>
              <a:gd name="connsiteY0" fmla="*/ 228600 h 457200"/>
              <a:gd name="connsiteX1" fmla="*/ 228600 w 457200"/>
              <a:gd name="connsiteY1" fmla="*/ 0 h 457200"/>
              <a:gd name="connsiteX2" fmla="*/ 457200 w 457200"/>
              <a:gd name="connsiteY2" fmla="*/ 228600 h 457200"/>
              <a:gd name="connsiteX3" fmla="*/ 228600 w 457200"/>
              <a:gd name="connsiteY3" fmla="*/ 457200 h 457200"/>
              <a:gd name="connsiteX4" fmla="*/ 0 w 457200"/>
              <a:gd name="connsiteY4" fmla="*/ 2286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200" fill="none" extrusionOk="0">
                <a:moveTo>
                  <a:pt x="0" y="228600"/>
                </a:moveTo>
                <a:cubicBezTo>
                  <a:pt x="-6286" y="94269"/>
                  <a:pt x="85347" y="-15228"/>
                  <a:pt x="228600" y="0"/>
                </a:cubicBezTo>
                <a:cubicBezTo>
                  <a:pt x="356756" y="-2173"/>
                  <a:pt x="460728" y="106247"/>
                  <a:pt x="457200" y="228600"/>
                </a:cubicBezTo>
                <a:cubicBezTo>
                  <a:pt x="445791" y="359591"/>
                  <a:pt x="356223" y="454466"/>
                  <a:pt x="228600" y="457200"/>
                </a:cubicBezTo>
                <a:cubicBezTo>
                  <a:pt x="127866" y="459443"/>
                  <a:pt x="-3812" y="381036"/>
                  <a:pt x="0" y="228600"/>
                </a:cubicBezTo>
                <a:close/>
              </a:path>
              <a:path w="457200" h="457200" stroke="0" extrusionOk="0">
                <a:moveTo>
                  <a:pt x="0" y="228600"/>
                </a:moveTo>
                <a:cubicBezTo>
                  <a:pt x="-1737" y="96896"/>
                  <a:pt x="82315" y="1725"/>
                  <a:pt x="228600" y="0"/>
                </a:cubicBezTo>
                <a:cubicBezTo>
                  <a:pt x="351560" y="4587"/>
                  <a:pt x="451890" y="96767"/>
                  <a:pt x="457200" y="228600"/>
                </a:cubicBezTo>
                <a:cubicBezTo>
                  <a:pt x="464530" y="367244"/>
                  <a:pt x="372760" y="462027"/>
                  <a:pt x="228600" y="457200"/>
                </a:cubicBezTo>
                <a:cubicBezTo>
                  <a:pt x="93201" y="463549"/>
                  <a:pt x="-7249" y="348329"/>
                  <a:pt x="0" y="228600"/>
                </a:cubicBezTo>
                <a:close/>
              </a:path>
            </a:pathLst>
          </a:custGeom>
          <a:ln w="57150">
            <a:extLst>
              <a:ext uri="{C807C97D-BFC1-408E-A445-0C87EB9F89A2}">
                <ask:lineSketchStyleProps xmlns:ask="http://schemas.microsoft.com/office/drawing/2018/sketchyshapes" sd="3499211612">
                  <a:prstGeom prst="flowChartConnector">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r>
              <a:rPr lang="en-US" dirty="0"/>
              <a:t>4</a:t>
            </a:r>
          </a:p>
        </p:txBody>
      </p:sp>
      <p:sp>
        <p:nvSpPr>
          <p:cNvPr id="27" name="Flowchart: Connector 26">
            <a:extLst>
              <a:ext uri="{FF2B5EF4-FFF2-40B4-BE49-F238E27FC236}">
                <a16:creationId xmlns:a16="http://schemas.microsoft.com/office/drawing/2014/main" id="{D48EE0A8-2231-2314-5A63-6A74CEF6A696}"/>
              </a:ext>
            </a:extLst>
          </p:cNvPr>
          <p:cNvSpPr/>
          <p:nvPr/>
        </p:nvSpPr>
        <p:spPr>
          <a:xfrm>
            <a:off x="8596868" y="2098839"/>
            <a:ext cx="457200" cy="457200"/>
          </a:xfrm>
          <a:custGeom>
            <a:avLst/>
            <a:gdLst>
              <a:gd name="connsiteX0" fmla="*/ 0 w 457200"/>
              <a:gd name="connsiteY0" fmla="*/ 228600 h 457200"/>
              <a:gd name="connsiteX1" fmla="*/ 228600 w 457200"/>
              <a:gd name="connsiteY1" fmla="*/ 0 h 457200"/>
              <a:gd name="connsiteX2" fmla="*/ 457200 w 457200"/>
              <a:gd name="connsiteY2" fmla="*/ 228600 h 457200"/>
              <a:gd name="connsiteX3" fmla="*/ 228600 w 457200"/>
              <a:gd name="connsiteY3" fmla="*/ 457200 h 457200"/>
              <a:gd name="connsiteX4" fmla="*/ 0 w 457200"/>
              <a:gd name="connsiteY4" fmla="*/ 2286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200" fill="none" extrusionOk="0">
                <a:moveTo>
                  <a:pt x="0" y="228600"/>
                </a:moveTo>
                <a:cubicBezTo>
                  <a:pt x="-6286" y="94269"/>
                  <a:pt x="85347" y="-15228"/>
                  <a:pt x="228600" y="0"/>
                </a:cubicBezTo>
                <a:cubicBezTo>
                  <a:pt x="356756" y="-2173"/>
                  <a:pt x="460728" y="106247"/>
                  <a:pt x="457200" y="228600"/>
                </a:cubicBezTo>
                <a:cubicBezTo>
                  <a:pt x="445791" y="359591"/>
                  <a:pt x="356223" y="454466"/>
                  <a:pt x="228600" y="457200"/>
                </a:cubicBezTo>
                <a:cubicBezTo>
                  <a:pt x="127866" y="459443"/>
                  <a:pt x="-3812" y="381036"/>
                  <a:pt x="0" y="228600"/>
                </a:cubicBezTo>
                <a:close/>
              </a:path>
              <a:path w="457200" h="457200" stroke="0" extrusionOk="0">
                <a:moveTo>
                  <a:pt x="0" y="228600"/>
                </a:moveTo>
                <a:cubicBezTo>
                  <a:pt x="-1737" y="96896"/>
                  <a:pt x="82315" y="1725"/>
                  <a:pt x="228600" y="0"/>
                </a:cubicBezTo>
                <a:cubicBezTo>
                  <a:pt x="351560" y="4587"/>
                  <a:pt x="451890" y="96767"/>
                  <a:pt x="457200" y="228600"/>
                </a:cubicBezTo>
                <a:cubicBezTo>
                  <a:pt x="464530" y="367244"/>
                  <a:pt x="372760" y="462027"/>
                  <a:pt x="228600" y="457200"/>
                </a:cubicBezTo>
                <a:cubicBezTo>
                  <a:pt x="93201" y="463549"/>
                  <a:pt x="-7249" y="348329"/>
                  <a:pt x="0" y="228600"/>
                </a:cubicBezTo>
                <a:close/>
              </a:path>
            </a:pathLst>
          </a:custGeom>
          <a:ln w="57150">
            <a:extLst>
              <a:ext uri="{C807C97D-BFC1-408E-A445-0C87EB9F89A2}">
                <ask:lineSketchStyleProps xmlns:ask="http://schemas.microsoft.com/office/drawing/2018/sketchyshapes" sd="3499211612">
                  <a:prstGeom prst="flowChartConnector">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1</a:t>
            </a:r>
          </a:p>
        </p:txBody>
      </p:sp>
      <p:sp>
        <p:nvSpPr>
          <p:cNvPr id="29" name="Flowchart: Connector 28">
            <a:extLst>
              <a:ext uri="{FF2B5EF4-FFF2-40B4-BE49-F238E27FC236}">
                <a16:creationId xmlns:a16="http://schemas.microsoft.com/office/drawing/2014/main" id="{C36047C0-85CB-BA7B-6BD7-F642638AEFF8}"/>
              </a:ext>
            </a:extLst>
          </p:cNvPr>
          <p:cNvSpPr/>
          <p:nvPr/>
        </p:nvSpPr>
        <p:spPr>
          <a:xfrm>
            <a:off x="8596867" y="2915267"/>
            <a:ext cx="457200" cy="457200"/>
          </a:xfrm>
          <a:custGeom>
            <a:avLst/>
            <a:gdLst>
              <a:gd name="connsiteX0" fmla="*/ 0 w 457200"/>
              <a:gd name="connsiteY0" fmla="*/ 228600 h 457200"/>
              <a:gd name="connsiteX1" fmla="*/ 228600 w 457200"/>
              <a:gd name="connsiteY1" fmla="*/ 0 h 457200"/>
              <a:gd name="connsiteX2" fmla="*/ 457200 w 457200"/>
              <a:gd name="connsiteY2" fmla="*/ 228600 h 457200"/>
              <a:gd name="connsiteX3" fmla="*/ 228600 w 457200"/>
              <a:gd name="connsiteY3" fmla="*/ 457200 h 457200"/>
              <a:gd name="connsiteX4" fmla="*/ 0 w 457200"/>
              <a:gd name="connsiteY4" fmla="*/ 2286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200" fill="none" extrusionOk="0">
                <a:moveTo>
                  <a:pt x="0" y="228600"/>
                </a:moveTo>
                <a:cubicBezTo>
                  <a:pt x="-6286" y="94269"/>
                  <a:pt x="85347" y="-15228"/>
                  <a:pt x="228600" y="0"/>
                </a:cubicBezTo>
                <a:cubicBezTo>
                  <a:pt x="356756" y="-2173"/>
                  <a:pt x="460728" y="106247"/>
                  <a:pt x="457200" y="228600"/>
                </a:cubicBezTo>
                <a:cubicBezTo>
                  <a:pt x="445791" y="359591"/>
                  <a:pt x="356223" y="454466"/>
                  <a:pt x="228600" y="457200"/>
                </a:cubicBezTo>
                <a:cubicBezTo>
                  <a:pt x="127866" y="459443"/>
                  <a:pt x="-3812" y="381036"/>
                  <a:pt x="0" y="228600"/>
                </a:cubicBezTo>
                <a:close/>
              </a:path>
              <a:path w="457200" h="457200" stroke="0" extrusionOk="0">
                <a:moveTo>
                  <a:pt x="0" y="228600"/>
                </a:moveTo>
                <a:cubicBezTo>
                  <a:pt x="-1737" y="96896"/>
                  <a:pt x="82315" y="1725"/>
                  <a:pt x="228600" y="0"/>
                </a:cubicBezTo>
                <a:cubicBezTo>
                  <a:pt x="351560" y="4587"/>
                  <a:pt x="451890" y="96767"/>
                  <a:pt x="457200" y="228600"/>
                </a:cubicBezTo>
                <a:cubicBezTo>
                  <a:pt x="464530" y="367244"/>
                  <a:pt x="372760" y="462027"/>
                  <a:pt x="228600" y="457200"/>
                </a:cubicBezTo>
                <a:cubicBezTo>
                  <a:pt x="93201" y="463549"/>
                  <a:pt x="-7249" y="348329"/>
                  <a:pt x="0" y="228600"/>
                </a:cubicBezTo>
                <a:close/>
              </a:path>
            </a:pathLst>
          </a:custGeom>
          <a:ln w="57150">
            <a:extLst>
              <a:ext uri="{C807C97D-BFC1-408E-A445-0C87EB9F89A2}">
                <ask:lineSketchStyleProps xmlns:ask="http://schemas.microsoft.com/office/drawing/2018/sketchyshapes" sd="3499211612">
                  <a:prstGeom prst="flowChartConnector">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r>
              <a:rPr lang="en-US" dirty="0"/>
              <a:t>2</a:t>
            </a:r>
          </a:p>
        </p:txBody>
      </p:sp>
      <p:sp>
        <p:nvSpPr>
          <p:cNvPr id="31" name="Flowchart: Connector 30">
            <a:extLst>
              <a:ext uri="{FF2B5EF4-FFF2-40B4-BE49-F238E27FC236}">
                <a16:creationId xmlns:a16="http://schemas.microsoft.com/office/drawing/2014/main" id="{DDEFADCE-B113-6739-3FC5-E14B02A84070}"/>
              </a:ext>
            </a:extLst>
          </p:cNvPr>
          <p:cNvSpPr/>
          <p:nvPr/>
        </p:nvSpPr>
        <p:spPr>
          <a:xfrm>
            <a:off x="8596866" y="3731695"/>
            <a:ext cx="457200" cy="457200"/>
          </a:xfrm>
          <a:custGeom>
            <a:avLst/>
            <a:gdLst>
              <a:gd name="connsiteX0" fmla="*/ 0 w 457200"/>
              <a:gd name="connsiteY0" fmla="*/ 228600 h 457200"/>
              <a:gd name="connsiteX1" fmla="*/ 228600 w 457200"/>
              <a:gd name="connsiteY1" fmla="*/ 0 h 457200"/>
              <a:gd name="connsiteX2" fmla="*/ 457200 w 457200"/>
              <a:gd name="connsiteY2" fmla="*/ 228600 h 457200"/>
              <a:gd name="connsiteX3" fmla="*/ 228600 w 457200"/>
              <a:gd name="connsiteY3" fmla="*/ 457200 h 457200"/>
              <a:gd name="connsiteX4" fmla="*/ 0 w 457200"/>
              <a:gd name="connsiteY4" fmla="*/ 2286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200" fill="none" extrusionOk="0">
                <a:moveTo>
                  <a:pt x="0" y="228600"/>
                </a:moveTo>
                <a:cubicBezTo>
                  <a:pt x="-6286" y="94269"/>
                  <a:pt x="85347" y="-15228"/>
                  <a:pt x="228600" y="0"/>
                </a:cubicBezTo>
                <a:cubicBezTo>
                  <a:pt x="356756" y="-2173"/>
                  <a:pt x="460728" y="106247"/>
                  <a:pt x="457200" y="228600"/>
                </a:cubicBezTo>
                <a:cubicBezTo>
                  <a:pt x="445791" y="359591"/>
                  <a:pt x="356223" y="454466"/>
                  <a:pt x="228600" y="457200"/>
                </a:cubicBezTo>
                <a:cubicBezTo>
                  <a:pt x="127866" y="459443"/>
                  <a:pt x="-3812" y="381036"/>
                  <a:pt x="0" y="228600"/>
                </a:cubicBezTo>
                <a:close/>
              </a:path>
              <a:path w="457200" h="457200" stroke="0" extrusionOk="0">
                <a:moveTo>
                  <a:pt x="0" y="228600"/>
                </a:moveTo>
                <a:cubicBezTo>
                  <a:pt x="-1737" y="96896"/>
                  <a:pt x="82315" y="1725"/>
                  <a:pt x="228600" y="0"/>
                </a:cubicBezTo>
                <a:cubicBezTo>
                  <a:pt x="351560" y="4587"/>
                  <a:pt x="451890" y="96767"/>
                  <a:pt x="457200" y="228600"/>
                </a:cubicBezTo>
                <a:cubicBezTo>
                  <a:pt x="464530" y="367244"/>
                  <a:pt x="372760" y="462027"/>
                  <a:pt x="228600" y="457200"/>
                </a:cubicBezTo>
                <a:cubicBezTo>
                  <a:pt x="93201" y="463549"/>
                  <a:pt x="-7249" y="348329"/>
                  <a:pt x="0" y="228600"/>
                </a:cubicBezTo>
                <a:close/>
              </a:path>
            </a:pathLst>
          </a:custGeom>
          <a:ln w="57150">
            <a:extLst>
              <a:ext uri="{C807C97D-BFC1-408E-A445-0C87EB9F89A2}">
                <ask:lineSketchStyleProps xmlns:ask="http://schemas.microsoft.com/office/drawing/2018/sketchyshapes" sd="3499211612">
                  <a:prstGeom prst="flowChartConnector">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r>
              <a:rPr lang="en-US" dirty="0"/>
              <a:t>3</a:t>
            </a:r>
          </a:p>
        </p:txBody>
      </p:sp>
      <p:sp>
        <p:nvSpPr>
          <p:cNvPr id="33" name="Flowchart: Connector 32">
            <a:extLst>
              <a:ext uri="{FF2B5EF4-FFF2-40B4-BE49-F238E27FC236}">
                <a16:creationId xmlns:a16="http://schemas.microsoft.com/office/drawing/2014/main" id="{FC159739-3DF5-1A3C-C129-3C2DFD8BCEEA}"/>
              </a:ext>
            </a:extLst>
          </p:cNvPr>
          <p:cNvSpPr/>
          <p:nvPr/>
        </p:nvSpPr>
        <p:spPr>
          <a:xfrm>
            <a:off x="8596866" y="4534517"/>
            <a:ext cx="457200" cy="457200"/>
          </a:xfrm>
          <a:custGeom>
            <a:avLst/>
            <a:gdLst>
              <a:gd name="connsiteX0" fmla="*/ 0 w 457200"/>
              <a:gd name="connsiteY0" fmla="*/ 228600 h 457200"/>
              <a:gd name="connsiteX1" fmla="*/ 228600 w 457200"/>
              <a:gd name="connsiteY1" fmla="*/ 0 h 457200"/>
              <a:gd name="connsiteX2" fmla="*/ 457200 w 457200"/>
              <a:gd name="connsiteY2" fmla="*/ 228600 h 457200"/>
              <a:gd name="connsiteX3" fmla="*/ 228600 w 457200"/>
              <a:gd name="connsiteY3" fmla="*/ 457200 h 457200"/>
              <a:gd name="connsiteX4" fmla="*/ 0 w 457200"/>
              <a:gd name="connsiteY4" fmla="*/ 2286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200" fill="none" extrusionOk="0">
                <a:moveTo>
                  <a:pt x="0" y="228600"/>
                </a:moveTo>
                <a:cubicBezTo>
                  <a:pt x="-6286" y="94269"/>
                  <a:pt x="85347" y="-15228"/>
                  <a:pt x="228600" y="0"/>
                </a:cubicBezTo>
                <a:cubicBezTo>
                  <a:pt x="356756" y="-2173"/>
                  <a:pt x="460728" y="106247"/>
                  <a:pt x="457200" y="228600"/>
                </a:cubicBezTo>
                <a:cubicBezTo>
                  <a:pt x="445791" y="359591"/>
                  <a:pt x="356223" y="454466"/>
                  <a:pt x="228600" y="457200"/>
                </a:cubicBezTo>
                <a:cubicBezTo>
                  <a:pt x="127866" y="459443"/>
                  <a:pt x="-3812" y="381036"/>
                  <a:pt x="0" y="228600"/>
                </a:cubicBezTo>
                <a:close/>
              </a:path>
              <a:path w="457200" h="457200" stroke="0" extrusionOk="0">
                <a:moveTo>
                  <a:pt x="0" y="228600"/>
                </a:moveTo>
                <a:cubicBezTo>
                  <a:pt x="-1737" y="96896"/>
                  <a:pt x="82315" y="1725"/>
                  <a:pt x="228600" y="0"/>
                </a:cubicBezTo>
                <a:cubicBezTo>
                  <a:pt x="351560" y="4587"/>
                  <a:pt x="451890" y="96767"/>
                  <a:pt x="457200" y="228600"/>
                </a:cubicBezTo>
                <a:cubicBezTo>
                  <a:pt x="464530" y="367244"/>
                  <a:pt x="372760" y="462027"/>
                  <a:pt x="228600" y="457200"/>
                </a:cubicBezTo>
                <a:cubicBezTo>
                  <a:pt x="93201" y="463549"/>
                  <a:pt x="-7249" y="348329"/>
                  <a:pt x="0" y="228600"/>
                </a:cubicBezTo>
                <a:close/>
              </a:path>
            </a:pathLst>
          </a:custGeom>
          <a:ln w="57150">
            <a:extLst>
              <a:ext uri="{C807C97D-BFC1-408E-A445-0C87EB9F89A2}">
                <ask:lineSketchStyleProps xmlns:ask="http://schemas.microsoft.com/office/drawing/2018/sketchyshapes" sd="3499211612">
                  <a:prstGeom prst="flowChartConnector">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r>
              <a:rPr lang="en-US" dirty="0"/>
              <a:t>4</a:t>
            </a:r>
          </a:p>
        </p:txBody>
      </p:sp>
      <p:sp>
        <p:nvSpPr>
          <p:cNvPr id="34" name="TextBox 33">
            <a:extLst>
              <a:ext uri="{FF2B5EF4-FFF2-40B4-BE49-F238E27FC236}">
                <a16:creationId xmlns:a16="http://schemas.microsoft.com/office/drawing/2014/main" id="{779DC3C3-FBE7-E9E9-0482-A68A5BA47091}"/>
              </a:ext>
            </a:extLst>
          </p:cNvPr>
          <p:cNvSpPr txBox="1"/>
          <p:nvPr/>
        </p:nvSpPr>
        <p:spPr>
          <a:xfrm>
            <a:off x="9198427" y="2139723"/>
            <a:ext cx="2333625" cy="369332"/>
          </a:xfrm>
          <a:custGeom>
            <a:avLst/>
            <a:gdLst>
              <a:gd name="connsiteX0" fmla="*/ 0 w 2333625"/>
              <a:gd name="connsiteY0" fmla="*/ 0 h 369332"/>
              <a:gd name="connsiteX1" fmla="*/ 583406 w 2333625"/>
              <a:gd name="connsiteY1" fmla="*/ 0 h 369332"/>
              <a:gd name="connsiteX2" fmla="*/ 1213485 w 2333625"/>
              <a:gd name="connsiteY2" fmla="*/ 0 h 369332"/>
              <a:gd name="connsiteX3" fmla="*/ 1773555 w 2333625"/>
              <a:gd name="connsiteY3" fmla="*/ 0 h 369332"/>
              <a:gd name="connsiteX4" fmla="*/ 2333625 w 2333625"/>
              <a:gd name="connsiteY4" fmla="*/ 0 h 369332"/>
              <a:gd name="connsiteX5" fmla="*/ 2333625 w 2333625"/>
              <a:gd name="connsiteY5" fmla="*/ 369332 h 369332"/>
              <a:gd name="connsiteX6" fmla="*/ 1703546 w 2333625"/>
              <a:gd name="connsiteY6" fmla="*/ 369332 h 369332"/>
              <a:gd name="connsiteX7" fmla="*/ 1143476 w 2333625"/>
              <a:gd name="connsiteY7" fmla="*/ 369332 h 369332"/>
              <a:gd name="connsiteX8" fmla="*/ 583406 w 2333625"/>
              <a:gd name="connsiteY8" fmla="*/ 369332 h 369332"/>
              <a:gd name="connsiteX9" fmla="*/ 0 w 2333625"/>
              <a:gd name="connsiteY9" fmla="*/ 369332 h 369332"/>
              <a:gd name="connsiteX10" fmla="*/ 0 w 2333625"/>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3625" h="369332" fill="none" extrusionOk="0">
                <a:moveTo>
                  <a:pt x="0" y="0"/>
                </a:moveTo>
                <a:cubicBezTo>
                  <a:pt x="245286" y="5736"/>
                  <a:pt x="297030" y="11623"/>
                  <a:pt x="583406" y="0"/>
                </a:cubicBezTo>
                <a:cubicBezTo>
                  <a:pt x="869782" y="-11623"/>
                  <a:pt x="937660" y="16695"/>
                  <a:pt x="1213485" y="0"/>
                </a:cubicBezTo>
                <a:cubicBezTo>
                  <a:pt x="1489310" y="-16695"/>
                  <a:pt x="1542847" y="20924"/>
                  <a:pt x="1773555" y="0"/>
                </a:cubicBezTo>
                <a:cubicBezTo>
                  <a:pt x="2004263" y="-20924"/>
                  <a:pt x="2182579" y="-21382"/>
                  <a:pt x="2333625" y="0"/>
                </a:cubicBezTo>
                <a:cubicBezTo>
                  <a:pt x="2337252" y="75109"/>
                  <a:pt x="2349962" y="234559"/>
                  <a:pt x="2333625" y="369332"/>
                </a:cubicBezTo>
                <a:cubicBezTo>
                  <a:pt x="2069355" y="359916"/>
                  <a:pt x="1935929" y="394132"/>
                  <a:pt x="1703546" y="369332"/>
                </a:cubicBezTo>
                <a:cubicBezTo>
                  <a:pt x="1471163" y="344532"/>
                  <a:pt x="1329274" y="365822"/>
                  <a:pt x="1143476" y="369332"/>
                </a:cubicBezTo>
                <a:cubicBezTo>
                  <a:pt x="957678" y="372843"/>
                  <a:pt x="831305" y="374022"/>
                  <a:pt x="583406" y="369332"/>
                </a:cubicBezTo>
                <a:cubicBezTo>
                  <a:pt x="335507" y="364643"/>
                  <a:pt x="272252" y="350793"/>
                  <a:pt x="0" y="369332"/>
                </a:cubicBezTo>
                <a:cubicBezTo>
                  <a:pt x="-10156" y="282015"/>
                  <a:pt x="15390" y="87716"/>
                  <a:pt x="0" y="0"/>
                </a:cubicBezTo>
                <a:close/>
              </a:path>
              <a:path w="2333625" h="369332" stroke="0" extrusionOk="0">
                <a:moveTo>
                  <a:pt x="0" y="0"/>
                </a:moveTo>
                <a:cubicBezTo>
                  <a:pt x="239755" y="-8249"/>
                  <a:pt x="342871" y="-19915"/>
                  <a:pt x="536734" y="0"/>
                </a:cubicBezTo>
                <a:cubicBezTo>
                  <a:pt x="730597" y="19915"/>
                  <a:pt x="840094" y="22340"/>
                  <a:pt x="1096804" y="0"/>
                </a:cubicBezTo>
                <a:cubicBezTo>
                  <a:pt x="1353514" y="-22340"/>
                  <a:pt x="1497339" y="11109"/>
                  <a:pt x="1633538" y="0"/>
                </a:cubicBezTo>
                <a:cubicBezTo>
                  <a:pt x="1769737" y="-11109"/>
                  <a:pt x="2174563" y="20709"/>
                  <a:pt x="2333625" y="0"/>
                </a:cubicBezTo>
                <a:cubicBezTo>
                  <a:pt x="2329907" y="138875"/>
                  <a:pt x="2321892" y="201024"/>
                  <a:pt x="2333625" y="369332"/>
                </a:cubicBezTo>
                <a:cubicBezTo>
                  <a:pt x="2156139" y="341013"/>
                  <a:pt x="2037090" y="345370"/>
                  <a:pt x="1750219" y="369332"/>
                </a:cubicBezTo>
                <a:cubicBezTo>
                  <a:pt x="1463348" y="393294"/>
                  <a:pt x="1400953" y="368246"/>
                  <a:pt x="1213485" y="369332"/>
                </a:cubicBezTo>
                <a:cubicBezTo>
                  <a:pt x="1026017" y="370418"/>
                  <a:pt x="909812" y="382789"/>
                  <a:pt x="676751" y="369332"/>
                </a:cubicBezTo>
                <a:cubicBezTo>
                  <a:pt x="443690" y="355875"/>
                  <a:pt x="279106" y="335772"/>
                  <a:pt x="0" y="369332"/>
                </a:cubicBezTo>
                <a:cubicBezTo>
                  <a:pt x="-6712" y="232751"/>
                  <a:pt x="-840" y="78663"/>
                  <a:pt x="0" y="0"/>
                </a:cubicBezTo>
                <a:close/>
              </a:path>
            </a:pathLst>
          </a:custGeom>
          <a:ln w="28575">
            <a:extLst>
              <a:ext uri="{C807C97D-BFC1-408E-A445-0C87EB9F89A2}">
                <ask:lineSketchStyleProps xmlns:ask="http://schemas.microsoft.com/office/drawing/2018/sketchyshapes" sd="283741067">
                  <a:prstGeom prst="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Tokenization</a:t>
            </a:r>
          </a:p>
        </p:txBody>
      </p:sp>
      <p:sp>
        <p:nvSpPr>
          <p:cNvPr id="35" name="TextBox 34">
            <a:extLst>
              <a:ext uri="{FF2B5EF4-FFF2-40B4-BE49-F238E27FC236}">
                <a16:creationId xmlns:a16="http://schemas.microsoft.com/office/drawing/2014/main" id="{6716EF06-87BC-A8BB-B7A9-6BBF50CFE998}"/>
              </a:ext>
            </a:extLst>
          </p:cNvPr>
          <p:cNvSpPr txBox="1"/>
          <p:nvPr/>
        </p:nvSpPr>
        <p:spPr>
          <a:xfrm>
            <a:off x="9198426" y="2956151"/>
            <a:ext cx="2333625" cy="369332"/>
          </a:xfrm>
          <a:custGeom>
            <a:avLst/>
            <a:gdLst>
              <a:gd name="connsiteX0" fmla="*/ 0 w 2333625"/>
              <a:gd name="connsiteY0" fmla="*/ 0 h 369332"/>
              <a:gd name="connsiteX1" fmla="*/ 583406 w 2333625"/>
              <a:gd name="connsiteY1" fmla="*/ 0 h 369332"/>
              <a:gd name="connsiteX2" fmla="*/ 1213485 w 2333625"/>
              <a:gd name="connsiteY2" fmla="*/ 0 h 369332"/>
              <a:gd name="connsiteX3" fmla="*/ 1773555 w 2333625"/>
              <a:gd name="connsiteY3" fmla="*/ 0 h 369332"/>
              <a:gd name="connsiteX4" fmla="*/ 2333625 w 2333625"/>
              <a:gd name="connsiteY4" fmla="*/ 0 h 369332"/>
              <a:gd name="connsiteX5" fmla="*/ 2333625 w 2333625"/>
              <a:gd name="connsiteY5" fmla="*/ 369332 h 369332"/>
              <a:gd name="connsiteX6" fmla="*/ 1703546 w 2333625"/>
              <a:gd name="connsiteY6" fmla="*/ 369332 h 369332"/>
              <a:gd name="connsiteX7" fmla="*/ 1143476 w 2333625"/>
              <a:gd name="connsiteY7" fmla="*/ 369332 h 369332"/>
              <a:gd name="connsiteX8" fmla="*/ 583406 w 2333625"/>
              <a:gd name="connsiteY8" fmla="*/ 369332 h 369332"/>
              <a:gd name="connsiteX9" fmla="*/ 0 w 2333625"/>
              <a:gd name="connsiteY9" fmla="*/ 369332 h 369332"/>
              <a:gd name="connsiteX10" fmla="*/ 0 w 2333625"/>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3625" h="369332" fill="none" extrusionOk="0">
                <a:moveTo>
                  <a:pt x="0" y="0"/>
                </a:moveTo>
                <a:cubicBezTo>
                  <a:pt x="245286" y="5736"/>
                  <a:pt x="297030" y="11623"/>
                  <a:pt x="583406" y="0"/>
                </a:cubicBezTo>
                <a:cubicBezTo>
                  <a:pt x="869782" y="-11623"/>
                  <a:pt x="937660" y="16695"/>
                  <a:pt x="1213485" y="0"/>
                </a:cubicBezTo>
                <a:cubicBezTo>
                  <a:pt x="1489310" y="-16695"/>
                  <a:pt x="1542847" y="20924"/>
                  <a:pt x="1773555" y="0"/>
                </a:cubicBezTo>
                <a:cubicBezTo>
                  <a:pt x="2004263" y="-20924"/>
                  <a:pt x="2182579" y="-21382"/>
                  <a:pt x="2333625" y="0"/>
                </a:cubicBezTo>
                <a:cubicBezTo>
                  <a:pt x="2337252" y="75109"/>
                  <a:pt x="2349962" y="234559"/>
                  <a:pt x="2333625" y="369332"/>
                </a:cubicBezTo>
                <a:cubicBezTo>
                  <a:pt x="2069355" y="359916"/>
                  <a:pt x="1935929" y="394132"/>
                  <a:pt x="1703546" y="369332"/>
                </a:cubicBezTo>
                <a:cubicBezTo>
                  <a:pt x="1471163" y="344532"/>
                  <a:pt x="1329274" y="365822"/>
                  <a:pt x="1143476" y="369332"/>
                </a:cubicBezTo>
                <a:cubicBezTo>
                  <a:pt x="957678" y="372843"/>
                  <a:pt x="831305" y="374022"/>
                  <a:pt x="583406" y="369332"/>
                </a:cubicBezTo>
                <a:cubicBezTo>
                  <a:pt x="335507" y="364643"/>
                  <a:pt x="272252" y="350793"/>
                  <a:pt x="0" y="369332"/>
                </a:cubicBezTo>
                <a:cubicBezTo>
                  <a:pt x="-10156" y="282015"/>
                  <a:pt x="15390" y="87716"/>
                  <a:pt x="0" y="0"/>
                </a:cubicBezTo>
                <a:close/>
              </a:path>
              <a:path w="2333625" h="369332" stroke="0" extrusionOk="0">
                <a:moveTo>
                  <a:pt x="0" y="0"/>
                </a:moveTo>
                <a:cubicBezTo>
                  <a:pt x="239755" y="-8249"/>
                  <a:pt x="342871" y="-19915"/>
                  <a:pt x="536734" y="0"/>
                </a:cubicBezTo>
                <a:cubicBezTo>
                  <a:pt x="730597" y="19915"/>
                  <a:pt x="840094" y="22340"/>
                  <a:pt x="1096804" y="0"/>
                </a:cubicBezTo>
                <a:cubicBezTo>
                  <a:pt x="1353514" y="-22340"/>
                  <a:pt x="1497339" y="11109"/>
                  <a:pt x="1633538" y="0"/>
                </a:cubicBezTo>
                <a:cubicBezTo>
                  <a:pt x="1769737" y="-11109"/>
                  <a:pt x="2174563" y="20709"/>
                  <a:pt x="2333625" y="0"/>
                </a:cubicBezTo>
                <a:cubicBezTo>
                  <a:pt x="2329907" y="138875"/>
                  <a:pt x="2321892" y="201024"/>
                  <a:pt x="2333625" y="369332"/>
                </a:cubicBezTo>
                <a:cubicBezTo>
                  <a:pt x="2156139" y="341013"/>
                  <a:pt x="2037090" y="345370"/>
                  <a:pt x="1750219" y="369332"/>
                </a:cubicBezTo>
                <a:cubicBezTo>
                  <a:pt x="1463348" y="393294"/>
                  <a:pt x="1400953" y="368246"/>
                  <a:pt x="1213485" y="369332"/>
                </a:cubicBezTo>
                <a:cubicBezTo>
                  <a:pt x="1026017" y="370418"/>
                  <a:pt x="909812" y="382789"/>
                  <a:pt x="676751" y="369332"/>
                </a:cubicBezTo>
                <a:cubicBezTo>
                  <a:pt x="443690" y="355875"/>
                  <a:pt x="279106" y="335772"/>
                  <a:pt x="0" y="369332"/>
                </a:cubicBezTo>
                <a:cubicBezTo>
                  <a:pt x="-6712" y="232751"/>
                  <a:pt x="-840" y="78663"/>
                  <a:pt x="0" y="0"/>
                </a:cubicBezTo>
                <a:close/>
              </a:path>
            </a:pathLst>
          </a:custGeom>
          <a:ln w="28575">
            <a:extLst>
              <a:ext uri="{C807C97D-BFC1-408E-A445-0C87EB9F89A2}">
                <ask:lineSketchStyleProps xmlns:ask="http://schemas.microsoft.com/office/drawing/2018/sketchyshapes" sd="283741067">
                  <a:prstGeom prst="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Embeddings</a:t>
            </a:r>
          </a:p>
        </p:txBody>
      </p:sp>
      <p:sp>
        <p:nvSpPr>
          <p:cNvPr id="36" name="TextBox 35">
            <a:extLst>
              <a:ext uri="{FF2B5EF4-FFF2-40B4-BE49-F238E27FC236}">
                <a16:creationId xmlns:a16="http://schemas.microsoft.com/office/drawing/2014/main" id="{A2CC3B54-57C0-1BE6-8F58-B03F2D0FBFC2}"/>
              </a:ext>
            </a:extLst>
          </p:cNvPr>
          <p:cNvSpPr txBox="1"/>
          <p:nvPr/>
        </p:nvSpPr>
        <p:spPr>
          <a:xfrm>
            <a:off x="9198426" y="3772580"/>
            <a:ext cx="2333625" cy="369332"/>
          </a:xfrm>
          <a:custGeom>
            <a:avLst/>
            <a:gdLst>
              <a:gd name="connsiteX0" fmla="*/ 0 w 2333625"/>
              <a:gd name="connsiteY0" fmla="*/ 0 h 369332"/>
              <a:gd name="connsiteX1" fmla="*/ 583406 w 2333625"/>
              <a:gd name="connsiteY1" fmla="*/ 0 h 369332"/>
              <a:gd name="connsiteX2" fmla="*/ 1213485 w 2333625"/>
              <a:gd name="connsiteY2" fmla="*/ 0 h 369332"/>
              <a:gd name="connsiteX3" fmla="*/ 1773555 w 2333625"/>
              <a:gd name="connsiteY3" fmla="*/ 0 h 369332"/>
              <a:gd name="connsiteX4" fmla="*/ 2333625 w 2333625"/>
              <a:gd name="connsiteY4" fmla="*/ 0 h 369332"/>
              <a:gd name="connsiteX5" fmla="*/ 2333625 w 2333625"/>
              <a:gd name="connsiteY5" fmla="*/ 369332 h 369332"/>
              <a:gd name="connsiteX6" fmla="*/ 1703546 w 2333625"/>
              <a:gd name="connsiteY6" fmla="*/ 369332 h 369332"/>
              <a:gd name="connsiteX7" fmla="*/ 1143476 w 2333625"/>
              <a:gd name="connsiteY7" fmla="*/ 369332 h 369332"/>
              <a:gd name="connsiteX8" fmla="*/ 583406 w 2333625"/>
              <a:gd name="connsiteY8" fmla="*/ 369332 h 369332"/>
              <a:gd name="connsiteX9" fmla="*/ 0 w 2333625"/>
              <a:gd name="connsiteY9" fmla="*/ 369332 h 369332"/>
              <a:gd name="connsiteX10" fmla="*/ 0 w 2333625"/>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3625" h="369332" fill="none" extrusionOk="0">
                <a:moveTo>
                  <a:pt x="0" y="0"/>
                </a:moveTo>
                <a:cubicBezTo>
                  <a:pt x="245286" y="5736"/>
                  <a:pt x="297030" y="11623"/>
                  <a:pt x="583406" y="0"/>
                </a:cubicBezTo>
                <a:cubicBezTo>
                  <a:pt x="869782" y="-11623"/>
                  <a:pt x="937660" y="16695"/>
                  <a:pt x="1213485" y="0"/>
                </a:cubicBezTo>
                <a:cubicBezTo>
                  <a:pt x="1489310" y="-16695"/>
                  <a:pt x="1542847" y="20924"/>
                  <a:pt x="1773555" y="0"/>
                </a:cubicBezTo>
                <a:cubicBezTo>
                  <a:pt x="2004263" y="-20924"/>
                  <a:pt x="2182579" y="-21382"/>
                  <a:pt x="2333625" y="0"/>
                </a:cubicBezTo>
                <a:cubicBezTo>
                  <a:pt x="2337252" y="75109"/>
                  <a:pt x="2349962" y="234559"/>
                  <a:pt x="2333625" y="369332"/>
                </a:cubicBezTo>
                <a:cubicBezTo>
                  <a:pt x="2069355" y="359916"/>
                  <a:pt x="1935929" y="394132"/>
                  <a:pt x="1703546" y="369332"/>
                </a:cubicBezTo>
                <a:cubicBezTo>
                  <a:pt x="1471163" y="344532"/>
                  <a:pt x="1329274" y="365822"/>
                  <a:pt x="1143476" y="369332"/>
                </a:cubicBezTo>
                <a:cubicBezTo>
                  <a:pt x="957678" y="372843"/>
                  <a:pt x="831305" y="374022"/>
                  <a:pt x="583406" y="369332"/>
                </a:cubicBezTo>
                <a:cubicBezTo>
                  <a:pt x="335507" y="364643"/>
                  <a:pt x="272252" y="350793"/>
                  <a:pt x="0" y="369332"/>
                </a:cubicBezTo>
                <a:cubicBezTo>
                  <a:pt x="-10156" y="282015"/>
                  <a:pt x="15390" y="87716"/>
                  <a:pt x="0" y="0"/>
                </a:cubicBezTo>
                <a:close/>
              </a:path>
              <a:path w="2333625" h="369332" stroke="0" extrusionOk="0">
                <a:moveTo>
                  <a:pt x="0" y="0"/>
                </a:moveTo>
                <a:cubicBezTo>
                  <a:pt x="239755" y="-8249"/>
                  <a:pt x="342871" y="-19915"/>
                  <a:pt x="536734" y="0"/>
                </a:cubicBezTo>
                <a:cubicBezTo>
                  <a:pt x="730597" y="19915"/>
                  <a:pt x="840094" y="22340"/>
                  <a:pt x="1096804" y="0"/>
                </a:cubicBezTo>
                <a:cubicBezTo>
                  <a:pt x="1353514" y="-22340"/>
                  <a:pt x="1497339" y="11109"/>
                  <a:pt x="1633538" y="0"/>
                </a:cubicBezTo>
                <a:cubicBezTo>
                  <a:pt x="1769737" y="-11109"/>
                  <a:pt x="2174563" y="20709"/>
                  <a:pt x="2333625" y="0"/>
                </a:cubicBezTo>
                <a:cubicBezTo>
                  <a:pt x="2329907" y="138875"/>
                  <a:pt x="2321892" y="201024"/>
                  <a:pt x="2333625" y="369332"/>
                </a:cubicBezTo>
                <a:cubicBezTo>
                  <a:pt x="2156139" y="341013"/>
                  <a:pt x="2037090" y="345370"/>
                  <a:pt x="1750219" y="369332"/>
                </a:cubicBezTo>
                <a:cubicBezTo>
                  <a:pt x="1463348" y="393294"/>
                  <a:pt x="1400953" y="368246"/>
                  <a:pt x="1213485" y="369332"/>
                </a:cubicBezTo>
                <a:cubicBezTo>
                  <a:pt x="1026017" y="370418"/>
                  <a:pt x="909812" y="382789"/>
                  <a:pt x="676751" y="369332"/>
                </a:cubicBezTo>
                <a:cubicBezTo>
                  <a:pt x="443690" y="355875"/>
                  <a:pt x="279106" y="335772"/>
                  <a:pt x="0" y="369332"/>
                </a:cubicBezTo>
                <a:cubicBezTo>
                  <a:pt x="-6712" y="232751"/>
                  <a:pt x="-840" y="78663"/>
                  <a:pt x="0" y="0"/>
                </a:cubicBezTo>
                <a:close/>
              </a:path>
            </a:pathLst>
          </a:custGeom>
          <a:ln w="28575">
            <a:extLst>
              <a:ext uri="{C807C97D-BFC1-408E-A445-0C87EB9F89A2}">
                <ask:lineSketchStyleProps xmlns:ask="http://schemas.microsoft.com/office/drawing/2018/sketchyshapes" sd="283741067">
                  <a:prstGeom prst="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Attention</a:t>
            </a:r>
          </a:p>
        </p:txBody>
      </p:sp>
      <p:sp>
        <p:nvSpPr>
          <p:cNvPr id="37" name="TextBox 36">
            <a:extLst>
              <a:ext uri="{FF2B5EF4-FFF2-40B4-BE49-F238E27FC236}">
                <a16:creationId xmlns:a16="http://schemas.microsoft.com/office/drawing/2014/main" id="{0A83DA7D-9981-194C-5CD0-443FA0BD851B}"/>
              </a:ext>
            </a:extLst>
          </p:cNvPr>
          <p:cNvSpPr txBox="1"/>
          <p:nvPr/>
        </p:nvSpPr>
        <p:spPr>
          <a:xfrm>
            <a:off x="9198426" y="4568598"/>
            <a:ext cx="2333625" cy="369332"/>
          </a:xfrm>
          <a:custGeom>
            <a:avLst/>
            <a:gdLst>
              <a:gd name="connsiteX0" fmla="*/ 0 w 2333625"/>
              <a:gd name="connsiteY0" fmla="*/ 0 h 369332"/>
              <a:gd name="connsiteX1" fmla="*/ 583406 w 2333625"/>
              <a:gd name="connsiteY1" fmla="*/ 0 h 369332"/>
              <a:gd name="connsiteX2" fmla="*/ 1213485 w 2333625"/>
              <a:gd name="connsiteY2" fmla="*/ 0 h 369332"/>
              <a:gd name="connsiteX3" fmla="*/ 1773555 w 2333625"/>
              <a:gd name="connsiteY3" fmla="*/ 0 h 369332"/>
              <a:gd name="connsiteX4" fmla="*/ 2333625 w 2333625"/>
              <a:gd name="connsiteY4" fmla="*/ 0 h 369332"/>
              <a:gd name="connsiteX5" fmla="*/ 2333625 w 2333625"/>
              <a:gd name="connsiteY5" fmla="*/ 369332 h 369332"/>
              <a:gd name="connsiteX6" fmla="*/ 1703546 w 2333625"/>
              <a:gd name="connsiteY6" fmla="*/ 369332 h 369332"/>
              <a:gd name="connsiteX7" fmla="*/ 1143476 w 2333625"/>
              <a:gd name="connsiteY7" fmla="*/ 369332 h 369332"/>
              <a:gd name="connsiteX8" fmla="*/ 583406 w 2333625"/>
              <a:gd name="connsiteY8" fmla="*/ 369332 h 369332"/>
              <a:gd name="connsiteX9" fmla="*/ 0 w 2333625"/>
              <a:gd name="connsiteY9" fmla="*/ 369332 h 369332"/>
              <a:gd name="connsiteX10" fmla="*/ 0 w 2333625"/>
              <a:gd name="connsiteY10"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3625" h="369332" fill="none" extrusionOk="0">
                <a:moveTo>
                  <a:pt x="0" y="0"/>
                </a:moveTo>
                <a:cubicBezTo>
                  <a:pt x="245286" y="5736"/>
                  <a:pt x="297030" y="11623"/>
                  <a:pt x="583406" y="0"/>
                </a:cubicBezTo>
                <a:cubicBezTo>
                  <a:pt x="869782" y="-11623"/>
                  <a:pt x="937660" y="16695"/>
                  <a:pt x="1213485" y="0"/>
                </a:cubicBezTo>
                <a:cubicBezTo>
                  <a:pt x="1489310" y="-16695"/>
                  <a:pt x="1542847" y="20924"/>
                  <a:pt x="1773555" y="0"/>
                </a:cubicBezTo>
                <a:cubicBezTo>
                  <a:pt x="2004263" y="-20924"/>
                  <a:pt x="2182579" y="-21382"/>
                  <a:pt x="2333625" y="0"/>
                </a:cubicBezTo>
                <a:cubicBezTo>
                  <a:pt x="2337252" y="75109"/>
                  <a:pt x="2349962" y="234559"/>
                  <a:pt x="2333625" y="369332"/>
                </a:cubicBezTo>
                <a:cubicBezTo>
                  <a:pt x="2069355" y="359916"/>
                  <a:pt x="1935929" y="394132"/>
                  <a:pt x="1703546" y="369332"/>
                </a:cubicBezTo>
                <a:cubicBezTo>
                  <a:pt x="1471163" y="344532"/>
                  <a:pt x="1329274" y="365822"/>
                  <a:pt x="1143476" y="369332"/>
                </a:cubicBezTo>
                <a:cubicBezTo>
                  <a:pt x="957678" y="372843"/>
                  <a:pt x="831305" y="374022"/>
                  <a:pt x="583406" y="369332"/>
                </a:cubicBezTo>
                <a:cubicBezTo>
                  <a:pt x="335507" y="364643"/>
                  <a:pt x="272252" y="350793"/>
                  <a:pt x="0" y="369332"/>
                </a:cubicBezTo>
                <a:cubicBezTo>
                  <a:pt x="-10156" y="282015"/>
                  <a:pt x="15390" y="87716"/>
                  <a:pt x="0" y="0"/>
                </a:cubicBezTo>
                <a:close/>
              </a:path>
              <a:path w="2333625" h="369332" stroke="0" extrusionOk="0">
                <a:moveTo>
                  <a:pt x="0" y="0"/>
                </a:moveTo>
                <a:cubicBezTo>
                  <a:pt x="239755" y="-8249"/>
                  <a:pt x="342871" y="-19915"/>
                  <a:pt x="536734" y="0"/>
                </a:cubicBezTo>
                <a:cubicBezTo>
                  <a:pt x="730597" y="19915"/>
                  <a:pt x="840094" y="22340"/>
                  <a:pt x="1096804" y="0"/>
                </a:cubicBezTo>
                <a:cubicBezTo>
                  <a:pt x="1353514" y="-22340"/>
                  <a:pt x="1497339" y="11109"/>
                  <a:pt x="1633538" y="0"/>
                </a:cubicBezTo>
                <a:cubicBezTo>
                  <a:pt x="1769737" y="-11109"/>
                  <a:pt x="2174563" y="20709"/>
                  <a:pt x="2333625" y="0"/>
                </a:cubicBezTo>
                <a:cubicBezTo>
                  <a:pt x="2329907" y="138875"/>
                  <a:pt x="2321892" y="201024"/>
                  <a:pt x="2333625" y="369332"/>
                </a:cubicBezTo>
                <a:cubicBezTo>
                  <a:pt x="2156139" y="341013"/>
                  <a:pt x="2037090" y="345370"/>
                  <a:pt x="1750219" y="369332"/>
                </a:cubicBezTo>
                <a:cubicBezTo>
                  <a:pt x="1463348" y="393294"/>
                  <a:pt x="1400953" y="368246"/>
                  <a:pt x="1213485" y="369332"/>
                </a:cubicBezTo>
                <a:cubicBezTo>
                  <a:pt x="1026017" y="370418"/>
                  <a:pt x="909812" y="382789"/>
                  <a:pt x="676751" y="369332"/>
                </a:cubicBezTo>
                <a:cubicBezTo>
                  <a:pt x="443690" y="355875"/>
                  <a:pt x="279106" y="335772"/>
                  <a:pt x="0" y="369332"/>
                </a:cubicBezTo>
                <a:cubicBezTo>
                  <a:pt x="-6712" y="232751"/>
                  <a:pt x="-840" y="78663"/>
                  <a:pt x="0" y="0"/>
                </a:cubicBezTo>
                <a:close/>
              </a:path>
            </a:pathLst>
          </a:custGeom>
          <a:ln w="28575">
            <a:extLst>
              <a:ext uri="{C807C97D-BFC1-408E-A445-0C87EB9F89A2}">
                <ask:lineSketchStyleProps xmlns:ask="http://schemas.microsoft.com/office/drawing/2018/sketchyshapes" sd="283741067">
                  <a:prstGeom prst="rect">
                    <a:avLst/>
                  </a:prstGeom>
                  <ask:type>
                    <ask:lineSketchFreehand/>
                  </ask:type>
                </ask:lineSketchStyleProps>
              </a:ext>
            </a:extLst>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Sampling</a:t>
            </a:r>
          </a:p>
        </p:txBody>
      </p:sp>
    </p:spTree>
    <p:extLst>
      <p:ext uri="{BB962C8B-B14F-4D97-AF65-F5344CB8AC3E}">
        <p14:creationId xmlns:p14="http://schemas.microsoft.com/office/powerpoint/2010/main" val="380211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3" grpId="0" animBg="1"/>
      <p:bldP spid="24" grpId="0" animBg="1"/>
      <p:bldP spid="27" grpId="0" animBg="1"/>
      <p:bldP spid="29" grpId="0" animBg="1"/>
      <p:bldP spid="31" grpId="0" animBg="1"/>
      <p:bldP spid="33" grpId="0" animBg="1"/>
      <p:bldP spid="34" grpId="0" animBg="1"/>
      <p:bldP spid="35" grpId="0" animBg="1"/>
      <p:bldP spid="36"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artoon of a llama wearing a cape and mask&#10;&#10;AI-generated content may be incorrect.">
            <a:extLst>
              <a:ext uri="{FF2B5EF4-FFF2-40B4-BE49-F238E27FC236}">
                <a16:creationId xmlns:a16="http://schemas.microsoft.com/office/drawing/2014/main" id="{757DC58F-0406-309A-D7C4-BEF5EE85814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7903917" y="1396915"/>
            <a:ext cx="3797300" cy="5695950"/>
          </a:xfrm>
          <a:prstGeom prst="rect">
            <a:avLst/>
          </a:prstGeom>
        </p:spPr>
      </p:pic>
      <p:sp>
        <p:nvSpPr>
          <p:cNvPr id="2" name="Title 1">
            <a:extLst>
              <a:ext uri="{FF2B5EF4-FFF2-40B4-BE49-F238E27FC236}">
                <a16:creationId xmlns:a16="http://schemas.microsoft.com/office/drawing/2014/main" id="{30D6147D-3AF1-B627-DC49-BB083443A874}"/>
              </a:ext>
            </a:extLst>
          </p:cNvPr>
          <p:cNvSpPr>
            <a:spLocks noGrp="1"/>
          </p:cNvSpPr>
          <p:nvPr>
            <p:ph type="title"/>
          </p:nvPr>
        </p:nvSpPr>
        <p:spPr/>
        <p:txBody>
          <a:bodyPr/>
          <a:lstStyle/>
          <a:p>
            <a:r>
              <a:rPr lang="en-US" dirty="0"/>
              <a:t>How can we augment them?</a:t>
            </a:r>
          </a:p>
        </p:txBody>
      </p:sp>
      <p:sp>
        <p:nvSpPr>
          <p:cNvPr id="3" name="Content Placeholder 2">
            <a:extLst>
              <a:ext uri="{FF2B5EF4-FFF2-40B4-BE49-F238E27FC236}">
                <a16:creationId xmlns:a16="http://schemas.microsoft.com/office/drawing/2014/main" id="{D83C43F5-34A7-8640-01DC-E67800E0C470}"/>
              </a:ext>
            </a:extLst>
          </p:cNvPr>
          <p:cNvSpPr>
            <a:spLocks noGrp="1"/>
          </p:cNvSpPr>
          <p:nvPr>
            <p:ph idx="1"/>
          </p:nvPr>
        </p:nvSpPr>
        <p:spPr/>
        <p:txBody>
          <a:bodyPr vert="horz" lIns="91440" tIns="45720" rIns="91440" bIns="45720" rtlCol="0" anchor="t">
            <a:normAutofit/>
          </a:bodyPr>
          <a:lstStyle/>
          <a:p>
            <a:pPr marL="0" indent="0">
              <a:buNone/>
            </a:pPr>
            <a:r>
              <a:rPr lang="en-US"/>
              <a:t>Session states</a:t>
            </a:r>
          </a:p>
          <a:p>
            <a:pPr marL="0" indent="0">
              <a:buNone/>
            </a:pPr>
            <a:r>
              <a:rPr lang="en-US" dirty="0"/>
              <a:t>RAG</a:t>
            </a:r>
          </a:p>
          <a:p>
            <a:pPr marL="0" indent="0">
              <a:buNone/>
            </a:pPr>
            <a:r>
              <a:rPr lang="en-US"/>
              <a:t>Prompting</a:t>
            </a:r>
          </a:p>
          <a:p>
            <a:pPr marL="0" indent="0">
              <a:buNone/>
            </a:pPr>
            <a:r>
              <a:rPr lang="en-US"/>
              <a:t>Tools</a:t>
            </a:r>
          </a:p>
          <a:p>
            <a:pPr marL="0" indent="0">
              <a:buNone/>
            </a:pPr>
            <a:r>
              <a:rPr lang="en-US" dirty="0"/>
              <a:t>Finetuning</a:t>
            </a:r>
          </a:p>
        </p:txBody>
      </p:sp>
    </p:spTree>
    <p:extLst>
      <p:ext uri="{BB962C8B-B14F-4D97-AF65-F5344CB8AC3E}">
        <p14:creationId xmlns:p14="http://schemas.microsoft.com/office/powerpoint/2010/main" val="57058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2F7F8-D800-192B-AA88-485BF564DAB3}"/>
              </a:ext>
            </a:extLst>
          </p:cNvPr>
          <p:cNvSpPr>
            <a:spLocks noGrp="1"/>
          </p:cNvSpPr>
          <p:nvPr>
            <p:ph type="title"/>
          </p:nvPr>
        </p:nvSpPr>
        <p:spPr/>
        <p:txBody>
          <a:bodyPr/>
          <a:lstStyle/>
          <a:p>
            <a:r>
              <a:rPr lang="en-US" dirty="0"/>
              <a:t>A comparison with humans</a:t>
            </a:r>
          </a:p>
        </p:txBody>
      </p:sp>
      <p:sp>
        <p:nvSpPr>
          <p:cNvPr id="3" name="Content Placeholder 2">
            <a:extLst>
              <a:ext uri="{FF2B5EF4-FFF2-40B4-BE49-F238E27FC236}">
                <a16:creationId xmlns:a16="http://schemas.microsoft.com/office/drawing/2014/main" id="{39D4A751-4A71-6574-70A1-136794DB1F1C}"/>
              </a:ext>
            </a:extLst>
          </p:cNvPr>
          <p:cNvSpPr>
            <a:spLocks noGrp="1"/>
          </p:cNvSpPr>
          <p:nvPr>
            <p:ph idx="1"/>
          </p:nvPr>
        </p:nvSpPr>
        <p:spPr/>
        <p:txBody>
          <a:bodyPr vert="horz" lIns="91440" tIns="45720" rIns="91440" bIns="45720" rtlCol="0" anchor="t">
            <a:normAutofit/>
          </a:bodyPr>
          <a:lstStyle/>
          <a:p>
            <a:pPr marL="0" indent="0">
              <a:buNone/>
            </a:pPr>
            <a:r>
              <a:rPr lang="en-US" dirty="0"/>
              <a:t>Is it reasonable to say that a large language model cannot do some cognitive tasks?</a:t>
            </a:r>
          </a:p>
          <a:p>
            <a:pPr marL="0" indent="0">
              <a:buNone/>
            </a:pPr>
            <a:endParaRPr lang="en-US" dirty="0"/>
          </a:p>
          <a:p>
            <a:pPr marL="0" indent="0">
              <a:buNone/>
            </a:pPr>
            <a:r>
              <a:rPr lang="en-US" dirty="0"/>
              <a:t>What do you mean when you say </a:t>
            </a:r>
            <a:r>
              <a:rPr lang="en-US" b="1" i="1" dirty="0">
                <a:solidFill>
                  <a:srgbClr val="7030A0"/>
                </a:solidFill>
              </a:rPr>
              <a:t>AI</a:t>
            </a:r>
            <a:r>
              <a:rPr lang="en-US" i="1" dirty="0"/>
              <a:t>...</a:t>
            </a:r>
            <a:r>
              <a:rPr lang="en-US" dirty="0"/>
              <a:t>?</a:t>
            </a:r>
          </a:p>
        </p:txBody>
      </p:sp>
    </p:spTree>
    <p:extLst>
      <p:ext uri="{BB962C8B-B14F-4D97-AF65-F5344CB8AC3E}">
        <p14:creationId xmlns:p14="http://schemas.microsoft.com/office/powerpoint/2010/main" val="340882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1BF3-F107-F9B0-5EDB-4373BB4196B4}"/>
              </a:ext>
            </a:extLst>
          </p:cNvPr>
          <p:cNvSpPr>
            <a:spLocks noGrp="1"/>
          </p:cNvSpPr>
          <p:nvPr>
            <p:ph type="title"/>
          </p:nvPr>
        </p:nvSpPr>
        <p:spPr/>
        <p:txBody>
          <a:bodyPr/>
          <a:lstStyle/>
          <a:p>
            <a:r>
              <a:rPr lang="en-US" dirty="0"/>
              <a:t>Some definitions</a:t>
            </a:r>
          </a:p>
        </p:txBody>
      </p:sp>
      <p:sp>
        <p:nvSpPr>
          <p:cNvPr id="3" name="Content Placeholder 2">
            <a:extLst>
              <a:ext uri="{FF2B5EF4-FFF2-40B4-BE49-F238E27FC236}">
                <a16:creationId xmlns:a16="http://schemas.microsoft.com/office/drawing/2014/main" id="{BACC3A7C-33D4-2896-0AC9-9DA08F6ED357}"/>
              </a:ext>
            </a:extLst>
          </p:cNvPr>
          <p:cNvSpPr>
            <a:spLocks noGrp="1"/>
          </p:cNvSpPr>
          <p:nvPr>
            <p:ph idx="1"/>
          </p:nvPr>
        </p:nvSpPr>
        <p:spPr/>
        <p:txBody>
          <a:bodyPr vert="horz" lIns="91440" tIns="45720" rIns="91440" bIns="45720" rtlCol="0" anchor="t">
            <a:normAutofit fontScale="62500" lnSpcReduction="20000"/>
          </a:bodyPr>
          <a:lstStyle/>
          <a:p>
            <a:pPr marL="0" indent="0">
              <a:buNone/>
            </a:pPr>
            <a:r>
              <a:rPr lang="en-US" b="1">
                <a:solidFill>
                  <a:srgbClr val="7030A0"/>
                </a:solidFill>
                <a:ea typeface="+mn-lt"/>
                <a:cs typeface="+mn-lt"/>
              </a:rPr>
              <a:t>Model </a:t>
            </a:r>
            <a:r>
              <a:rPr lang="en-US">
                <a:ea typeface="+mn-lt"/>
                <a:cs typeface="+mn-lt"/>
              </a:rPr>
              <a:t>The thing you train and use to generate text.</a:t>
            </a:r>
            <a:endParaRPr lang="en-US" dirty="0">
              <a:ea typeface="+mn-lt"/>
              <a:cs typeface="+mn-lt"/>
            </a:endParaRPr>
          </a:p>
          <a:p>
            <a:pPr marL="0" indent="0">
              <a:buNone/>
            </a:pPr>
            <a:r>
              <a:rPr lang="en-US" b="1" dirty="0">
                <a:solidFill>
                  <a:srgbClr val="7030A0"/>
                </a:solidFill>
                <a:ea typeface="+mn-lt"/>
                <a:cs typeface="+mn-lt"/>
              </a:rPr>
              <a:t>Architecture </a:t>
            </a:r>
            <a:r>
              <a:rPr lang="en-US" dirty="0">
                <a:ea typeface="+mn-lt"/>
                <a:cs typeface="+mn-lt"/>
              </a:rPr>
              <a:t>The </a:t>
            </a:r>
            <a:r>
              <a:rPr lang="en-US">
                <a:ea typeface="+mn-lt"/>
                <a:cs typeface="+mn-lt"/>
              </a:rPr>
              <a:t>high-level structure of the model.</a:t>
            </a:r>
          </a:p>
          <a:p>
            <a:pPr marL="0" indent="0">
              <a:buNone/>
            </a:pPr>
            <a:r>
              <a:rPr lang="en-US" b="1" dirty="0">
                <a:solidFill>
                  <a:srgbClr val="7030A0"/>
                </a:solidFill>
                <a:ea typeface="+mn-lt"/>
                <a:cs typeface="+mn-lt"/>
              </a:rPr>
              <a:t>Parameters </a:t>
            </a:r>
            <a:r>
              <a:rPr lang="en-US" dirty="0">
                <a:ea typeface="+mn-lt"/>
                <a:cs typeface="+mn-lt"/>
              </a:rPr>
              <a:t>(or weights) The internal knobs and dials that get altered </a:t>
            </a:r>
            <a:r>
              <a:rPr lang="en-US">
                <a:ea typeface="+mn-lt"/>
                <a:cs typeface="+mn-lt"/>
              </a:rPr>
              <a:t>during the course of training.</a:t>
            </a:r>
          </a:p>
          <a:p>
            <a:pPr marL="0" indent="0">
              <a:buNone/>
            </a:pPr>
            <a:r>
              <a:rPr lang="en-US" b="1" dirty="0">
                <a:solidFill>
                  <a:srgbClr val="7030A0"/>
                </a:solidFill>
                <a:ea typeface="+mn-lt"/>
                <a:cs typeface="+mn-lt"/>
              </a:rPr>
              <a:t>Context </a:t>
            </a:r>
            <a:r>
              <a:rPr lang="en-US" dirty="0">
                <a:ea typeface="+mn-lt"/>
                <a:cs typeface="+mn-lt"/>
              </a:rPr>
              <a:t>The input to the LLM.</a:t>
            </a:r>
          </a:p>
          <a:p>
            <a:pPr marL="0" indent="0">
              <a:buNone/>
            </a:pPr>
            <a:r>
              <a:rPr lang="en-US" b="1" dirty="0">
                <a:solidFill>
                  <a:srgbClr val="7030A0"/>
                </a:solidFill>
                <a:ea typeface="+mn-lt"/>
                <a:cs typeface="+mn-lt"/>
              </a:rPr>
              <a:t>Embedding </a:t>
            </a:r>
            <a:r>
              <a:rPr lang="en-US" dirty="0">
                <a:ea typeface="+mn-lt"/>
                <a:cs typeface="+mn-lt"/>
              </a:rPr>
              <a:t>A high-dimensional representation of text.</a:t>
            </a:r>
          </a:p>
          <a:p>
            <a:pPr marL="0" indent="0">
              <a:buNone/>
            </a:pPr>
            <a:r>
              <a:rPr lang="en-US" b="1" dirty="0">
                <a:solidFill>
                  <a:srgbClr val="7030A0"/>
                </a:solidFill>
                <a:ea typeface="+mn-lt"/>
                <a:cs typeface="+mn-lt"/>
              </a:rPr>
              <a:t>Token </a:t>
            </a:r>
            <a:r>
              <a:rPr lang="en-US" dirty="0">
                <a:ea typeface="+mn-lt"/>
                <a:cs typeface="+mn-lt"/>
              </a:rPr>
              <a:t>The smallest unit of text fed into a model.</a:t>
            </a:r>
          </a:p>
          <a:p>
            <a:pPr marL="0" indent="0">
              <a:buNone/>
            </a:pPr>
            <a:r>
              <a:rPr lang="en-US" b="1" dirty="0">
                <a:solidFill>
                  <a:srgbClr val="7030A0"/>
                </a:solidFill>
                <a:ea typeface="+mn-lt"/>
                <a:cs typeface="+mn-lt"/>
              </a:rPr>
              <a:t>Pretraining </a:t>
            </a:r>
            <a:r>
              <a:rPr lang="en-US" dirty="0">
                <a:ea typeface="+mn-lt"/>
                <a:cs typeface="+mn-lt"/>
              </a:rPr>
              <a:t>The first stage of </a:t>
            </a:r>
            <a:r>
              <a:rPr lang="en-US">
                <a:ea typeface="+mn-lt"/>
                <a:cs typeface="+mn-lt"/>
              </a:rPr>
              <a:t>training the LLM, and usually the most expensive.</a:t>
            </a:r>
          </a:p>
          <a:p>
            <a:pPr marL="0" indent="0">
              <a:buNone/>
            </a:pPr>
            <a:r>
              <a:rPr lang="en-US" dirty="0">
                <a:ea typeface="+mn-lt"/>
                <a:cs typeface="+mn-lt"/>
              </a:rPr>
              <a:t> </a:t>
            </a:r>
            <a:r>
              <a:rPr lang="en-US" b="1">
                <a:solidFill>
                  <a:srgbClr val="7030A0"/>
                </a:solidFill>
                <a:ea typeface="+mn-lt"/>
                <a:cs typeface="+mn-lt"/>
              </a:rPr>
              <a:t>Finetuning </a:t>
            </a:r>
            <a:r>
              <a:rPr lang="en-US">
                <a:ea typeface="+mn-lt"/>
                <a:cs typeface="+mn-lt"/>
              </a:rPr>
              <a:t>Training the LLM to do a particular task.</a:t>
            </a:r>
          </a:p>
          <a:p>
            <a:pPr marL="0" indent="0">
              <a:buNone/>
            </a:pPr>
            <a:r>
              <a:rPr lang="en-US" b="1" dirty="0">
                <a:solidFill>
                  <a:srgbClr val="7030A0"/>
                </a:solidFill>
                <a:ea typeface="+mn-lt"/>
                <a:cs typeface="+mn-lt"/>
              </a:rPr>
              <a:t>Inference </a:t>
            </a:r>
            <a:r>
              <a:rPr lang="en-US" dirty="0">
                <a:ea typeface="+mn-lt"/>
                <a:cs typeface="+mn-lt"/>
              </a:rPr>
              <a:t>The act of calling the model for text generation.</a:t>
            </a:r>
          </a:p>
          <a:p>
            <a:pPr marL="0" indent="0">
              <a:buNone/>
            </a:pPr>
            <a:r>
              <a:rPr lang="en-US" b="1" dirty="0">
                <a:solidFill>
                  <a:srgbClr val="7030A0"/>
                </a:solidFill>
                <a:ea typeface="+mn-lt"/>
                <a:cs typeface="+mn-lt"/>
              </a:rPr>
              <a:t>Quantization </a:t>
            </a:r>
            <a:r>
              <a:rPr lang="en-US" dirty="0">
                <a:ea typeface="+mn-lt"/>
                <a:cs typeface="+mn-lt"/>
              </a:rPr>
              <a:t>Reducing the size of a model.</a:t>
            </a:r>
          </a:p>
          <a:p>
            <a:pPr marL="0" indent="0">
              <a:buNone/>
            </a:pPr>
            <a:r>
              <a:rPr lang="en-US" b="1" dirty="0">
                <a:solidFill>
                  <a:srgbClr val="7030A0"/>
                </a:solidFill>
                <a:ea typeface="+mn-lt"/>
                <a:cs typeface="+mn-lt"/>
              </a:rPr>
              <a:t>Source </a:t>
            </a:r>
            <a:r>
              <a:rPr lang="en-US" dirty="0">
                <a:ea typeface="+mn-lt"/>
                <a:cs typeface="+mn-lt"/>
              </a:rPr>
              <a:t>The availability of the model (can be open </a:t>
            </a:r>
            <a:r>
              <a:rPr lang="en-US">
                <a:ea typeface="+mn-lt"/>
                <a:cs typeface="+mn-lt"/>
              </a:rPr>
              <a:t>or closed).</a:t>
            </a:r>
          </a:p>
          <a:p>
            <a:pPr marL="0" indent="0">
              <a:buNone/>
            </a:pPr>
            <a:r>
              <a:rPr lang="en-US" b="1" dirty="0">
                <a:solidFill>
                  <a:srgbClr val="7030A0"/>
                </a:solidFill>
                <a:ea typeface="+mn-lt"/>
                <a:cs typeface="+mn-lt"/>
              </a:rPr>
              <a:t>Modality </a:t>
            </a:r>
            <a:r>
              <a:rPr lang="en-US" dirty="0">
                <a:ea typeface="+mn-lt"/>
                <a:cs typeface="+mn-lt"/>
              </a:rPr>
              <a:t>Defined by the type of data the model is trained on (e.g.</a:t>
            </a:r>
            <a:r>
              <a:rPr lang="en-US">
                <a:ea typeface="+mn-lt"/>
                <a:cs typeface="+mn-lt"/>
              </a:rPr>
              <a:t> text or images).</a:t>
            </a:r>
          </a:p>
          <a:p>
            <a:pPr marL="0" indent="0">
              <a:buNone/>
            </a:pPr>
            <a:r>
              <a:rPr lang="en-US" b="1" dirty="0">
                <a:solidFill>
                  <a:srgbClr val="7030A0"/>
                </a:solidFill>
                <a:ea typeface="+mn-lt"/>
                <a:cs typeface="+mn-lt"/>
              </a:rPr>
              <a:t>API </a:t>
            </a:r>
            <a:r>
              <a:rPr lang="en-US" dirty="0">
                <a:ea typeface="+mn-lt"/>
                <a:cs typeface="+mn-lt"/>
              </a:rPr>
              <a:t>(Application Programming Interface) The means by which you can interact with a model.</a:t>
            </a:r>
            <a:endParaRPr lang="en-US"/>
          </a:p>
        </p:txBody>
      </p:sp>
    </p:spTree>
    <p:extLst>
      <p:ext uri="{BB962C8B-B14F-4D97-AF65-F5344CB8AC3E}">
        <p14:creationId xmlns:p14="http://schemas.microsoft.com/office/powerpoint/2010/main" val="282824340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Introduction to LLMs</vt:lpstr>
      <vt:lpstr>About Us</vt:lpstr>
      <vt:lpstr>Our goals</vt:lpstr>
      <vt:lpstr>Schedule</vt:lpstr>
      <vt:lpstr>Before we begin...</vt:lpstr>
      <vt:lpstr>Here is a Llama...</vt:lpstr>
      <vt:lpstr>How can we augment them?</vt:lpstr>
      <vt:lpstr>A comparison with humans</vt:lpstr>
      <vt:lpstr>Some definitions</vt:lpstr>
      <vt:lpstr>EU AI Act</vt:lpstr>
      <vt:lpstr>EU AI Act</vt:lpstr>
      <vt:lpstr>EU AI Act</vt:lpstr>
      <vt:lpstr>EU AI Act</vt:lpstr>
      <vt:lpstr>EU AI Act</vt:lpstr>
      <vt:lpstr>General Purpose AI Model</vt:lpstr>
      <vt:lpstr>General Purpose AI Model</vt:lpstr>
      <vt:lpstr>AI Systems</vt:lpstr>
      <vt:lpstr>Further reading</vt:lpstr>
      <vt:lpstr>Back to the Llama...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473</cp:revision>
  <dcterms:created xsi:type="dcterms:W3CDTF">2025-06-13T08:58:27Z</dcterms:created>
  <dcterms:modified xsi:type="dcterms:W3CDTF">2025-09-13T08:47:11Z</dcterms:modified>
</cp:coreProperties>
</file>