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77" r:id="rId8"/>
    <p:sldId id="278" r:id="rId9"/>
    <p:sldId id="279" r:id="rId10"/>
    <p:sldId id="280" r:id="rId11"/>
    <p:sldId id="281" r:id="rId12"/>
    <p:sldId id="282"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7A917-EC86-575C-794B-734EBFF48A1D}" v="129" dt="2025-09-13T11:20:47.571"/>
    <p1510:client id="{6520FEE7-8749-D157-7779-95C960E95A73}" v="171" dt="2025-09-13T12:42:16.514"/>
    <p1510:client id="{A7BE18F2-2A5D-B23D-63C5-1F27C4E19FFC}" v="471" dt="2025-09-13T12:13:52.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Daniels" userId="S::rkd43@cam.ac.uk::aaa4fbe9-f474-4140-b10b-5257398ac308" providerId="AD" clId="Web-{A7BE18F2-2A5D-B23D-63C5-1F27C4E19FFC}"/>
    <pc:docChg chg="addSld delSld modSld">
      <pc:chgData name="Ryan Daniels" userId="S::rkd43@cam.ac.uk::aaa4fbe9-f474-4140-b10b-5257398ac308" providerId="AD" clId="Web-{A7BE18F2-2A5D-B23D-63C5-1F27C4E19FFC}" dt="2025-09-13T12:13:52.266" v="354"/>
      <pc:docMkLst>
        <pc:docMk/>
      </pc:docMkLst>
      <pc:sldChg chg="addSp delSp modSp">
        <pc:chgData name="Ryan Daniels" userId="S::rkd43@cam.ac.uk::aaa4fbe9-f474-4140-b10b-5257398ac308" providerId="AD" clId="Web-{A7BE18F2-2A5D-B23D-63C5-1F27C4E19FFC}" dt="2025-09-13T11:38:11.394" v="156" actId="20577"/>
        <pc:sldMkLst>
          <pc:docMk/>
          <pc:sldMk cId="2735085048" sldId="262"/>
        </pc:sldMkLst>
        <pc:spChg chg="mod">
          <ac:chgData name="Ryan Daniels" userId="S::rkd43@cam.ac.uk::aaa4fbe9-f474-4140-b10b-5257398ac308" providerId="AD" clId="Web-{A7BE18F2-2A5D-B23D-63C5-1F27C4E19FFC}" dt="2025-09-13T11:22:46.986" v="9" actId="20577"/>
          <ac:spMkLst>
            <pc:docMk/>
            <pc:sldMk cId="2735085048" sldId="262"/>
            <ac:spMk id="2" creationId="{7CCBAD1A-E8F0-33EA-C66D-389A592AF13D}"/>
          </ac:spMkLst>
        </pc:spChg>
        <pc:spChg chg="del">
          <ac:chgData name="Ryan Daniels" userId="S::rkd43@cam.ac.uk::aaa4fbe9-f474-4140-b10b-5257398ac308" providerId="AD" clId="Web-{A7BE18F2-2A5D-B23D-63C5-1F27C4E19FFC}" dt="2025-09-13T11:22:28.829" v="0"/>
          <ac:spMkLst>
            <pc:docMk/>
            <pc:sldMk cId="2735085048" sldId="262"/>
            <ac:spMk id="3" creationId="{8B4647F1-35D1-BA3A-9808-7CC6236EAE34}"/>
          </ac:spMkLst>
        </pc:spChg>
        <pc:spChg chg="add mod">
          <ac:chgData name="Ryan Daniels" userId="S::rkd43@cam.ac.uk::aaa4fbe9-f474-4140-b10b-5257398ac308" providerId="AD" clId="Web-{A7BE18F2-2A5D-B23D-63C5-1F27C4E19FFC}" dt="2025-09-13T11:38:11.394" v="156" actId="20577"/>
          <ac:spMkLst>
            <pc:docMk/>
            <pc:sldMk cId="2735085048" sldId="262"/>
            <ac:spMk id="5" creationId="{112FC503-6039-07CB-4BAA-699351371B77}"/>
          </ac:spMkLst>
        </pc:spChg>
        <pc:picChg chg="add mod ord">
          <ac:chgData name="Ryan Daniels" userId="S::rkd43@cam.ac.uk::aaa4fbe9-f474-4140-b10b-5257398ac308" providerId="AD" clId="Web-{A7BE18F2-2A5D-B23D-63C5-1F27C4E19FFC}" dt="2025-09-13T11:25:37.206" v="49" actId="1076"/>
          <ac:picMkLst>
            <pc:docMk/>
            <pc:sldMk cId="2735085048" sldId="262"/>
            <ac:picMk id="4" creationId="{725CD5A3-D887-F0E5-B55A-A9F36C973678}"/>
          </ac:picMkLst>
        </pc:picChg>
      </pc:sldChg>
      <pc:sldChg chg="new del">
        <pc:chgData name="Ryan Daniels" userId="S::rkd43@cam.ac.uk::aaa4fbe9-f474-4140-b10b-5257398ac308" providerId="AD" clId="Web-{A7BE18F2-2A5D-B23D-63C5-1F27C4E19FFC}" dt="2025-09-13T11:23:43.516" v="14"/>
        <pc:sldMkLst>
          <pc:docMk/>
          <pc:sldMk cId="653063336" sldId="263"/>
        </pc:sldMkLst>
      </pc:sldChg>
      <pc:sldChg chg="modSp add">
        <pc:chgData name="Ryan Daniels" userId="S::rkd43@cam.ac.uk::aaa4fbe9-f474-4140-b10b-5257398ac308" providerId="AD" clId="Web-{A7BE18F2-2A5D-B23D-63C5-1F27C4E19FFC}" dt="2025-09-13T11:24:24.423" v="30" actId="1076"/>
        <pc:sldMkLst>
          <pc:docMk/>
          <pc:sldMk cId="0" sldId="277"/>
        </pc:sldMkLst>
        <pc:spChg chg="mod">
          <ac:chgData name="Ryan Daniels" userId="S::rkd43@cam.ac.uk::aaa4fbe9-f474-4140-b10b-5257398ac308" providerId="AD" clId="Web-{A7BE18F2-2A5D-B23D-63C5-1F27C4E19FFC}" dt="2025-09-13T11:24:24.423" v="30" actId="1076"/>
          <ac:spMkLst>
            <pc:docMk/>
            <pc:sldMk cId="0" sldId="277"/>
            <ac:spMk id="5" creationId="{E0E47159-A9F5-6412-F898-29C79B02E900}"/>
          </ac:spMkLst>
        </pc:spChg>
      </pc:sldChg>
      <pc:sldChg chg="modSp new addAnim delAnim modAnim">
        <pc:chgData name="Ryan Daniels" userId="S::rkd43@cam.ac.uk::aaa4fbe9-f474-4140-b10b-5257398ac308" providerId="AD" clId="Web-{A7BE18F2-2A5D-B23D-63C5-1F27C4E19FFC}" dt="2025-09-13T12:13:52.266" v="354"/>
        <pc:sldMkLst>
          <pc:docMk/>
          <pc:sldMk cId="186182535" sldId="278"/>
        </pc:sldMkLst>
        <pc:spChg chg="mod">
          <ac:chgData name="Ryan Daniels" userId="S::rkd43@cam.ac.uk::aaa4fbe9-f474-4140-b10b-5257398ac308" providerId="AD" clId="Web-{A7BE18F2-2A5D-B23D-63C5-1F27C4E19FFC}" dt="2025-09-13T11:23:51.595" v="17" actId="20577"/>
          <ac:spMkLst>
            <pc:docMk/>
            <pc:sldMk cId="186182535" sldId="278"/>
            <ac:spMk id="2" creationId="{9ED26C81-7D1C-018D-EFF0-5F9E96CCFA72}"/>
          </ac:spMkLst>
        </pc:spChg>
        <pc:spChg chg="mod">
          <ac:chgData name="Ryan Daniels" userId="S::rkd43@cam.ac.uk::aaa4fbe9-f474-4140-b10b-5257398ac308" providerId="AD" clId="Web-{A7BE18F2-2A5D-B23D-63C5-1F27C4E19FFC}" dt="2025-09-13T11:53:35.772" v="177" actId="20577"/>
          <ac:spMkLst>
            <pc:docMk/>
            <pc:sldMk cId="186182535" sldId="278"/>
            <ac:spMk id="3" creationId="{EDDA6EB1-68FB-981C-7A77-64E9B0116180}"/>
          </ac:spMkLst>
        </pc:spChg>
      </pc:sldChg>
      <pc:sldChg chg="addSp delSp modSp new">
        <pc:chgData name="Ryan Daniels" userId="S::rkd43@cam.ac.uk::aaa4fbe9-f474-4140-b10b-5257398ac308" providerId="AD" clId="Web-{A7BE18F2-2A5D-B23D-63C5-1F27C4E19FFC}" dt="2025-09-13T12:13:19.950" v="349" actId="20577"/>
        <pc:sldMkLst>
          <pc:docMk/>
          <pc:sldMk cId="2415364651" sldId="279"/>
        </pc:sldMkLst>
        <pc:spChg chg="mod">
          <ac:chgData name="Ryan Daniels" userId="S::rkd43@cam.ac.uk::aaa4fbe9-f474-4140-b10b-5257398ac308" providerId="AD" clId="Web-{A7BE18F2-2A5D-B23D-63C5-1F27C4E19FFC}" dt="2025-09-13T12:13:19.950" v="349" actId="20577"/>
          <ac:spMkLst>
            <pc:docMk/>
            <pc:sldMk cId="2415364651" sldId="279"/>
            <ac:spMk id="2" creationId="{067E2716-3F45-E9BC-0B85-9B77023994F8}"/>
          </ac:spMkLst>
        </pc:spChg>
        <pc:spChg chg="del mod">
          <ac:chgData name="Ryan Daniels" userId="S::rkd43@cam.ac.uk::aaa4fbe9-f474-4140-b10b-5257398ac308" providerId="AD" clId="Web-{A7BE18F2-2A5D-B23D-63C5-1F27C4E19FFC}" dt="2025-09-13T11:55:01.105" v="182"/>
          <ac:spMkLst>
            <pc:docMk/>
            <pc:sldMk cId="2415364651" sldId="279"/>
            <ac:spMk id="3" creationId="{9F623D66-F7B8-C750-CC4F-5C8B8EC273E2}"/>
          </ac:spMkLst>
        </pc:spChg>
        <pc:picChg chg="add mod">
          <ac:chgData name="Ryan Daniels" userId="S::rkd43@cam.ac.uk::aaa4fbe9-f474-4140-b10b-5257398ac308" providerId="AD" clId="Web-{A7BE18F2-2A5D-B23D-63C5-1F27C4E19FFC}" dt="2025-09-13T11:58:40.668" v="204" actId="1076"/>
          <ac:picMkLst>
            <pc:docMk/>
            <pc:sldMk cId="2415364651" sldId="279"/>
            <ac:picMk id="4" creationId="{5A13E49A-3096-94C7-92FA-A686BD715E7A}"/>
          </ac:picMkLst>
        </pc:picChg>
        <pc:picChg chg="add mod">
          <ac:chgData name="Ryan Daniels" userId="S::rkd43@cam.ac.uk::aaa4fbe9-f474-4140-b10b-5257398ac308" providerId="AD" clId="Web-{A7BE18F2-2A5D-B23D-63C5-1F27C4E19FFC}" dt="2025-09-13T12:13:06.839" v="339" actId="1076"/>
          <ac:picMkLst>
            <pc:docMk/>
            <pc:sldMk cId="2415364651" sldId="279"/>
            <ac:picMk id="5" creationId="{718D859D-A237-A5F8-8240-767381308522}"/>
          </ac:picMkLst>
        </pc:picChg>
      </pc:sldChg>
      <pc:sldChg chg="addSp delSp modSp new addAnim modAnim">
        <pc:chgData name="Ryan Daniels" userId="S::rkd43@cam.ac.uk::aaa4fbe9-f474-4140-b10b-5257398ac308" providerId="AD" clId="Web-{A7BE18F2-2A5D-B23D-63C5-1F27C4E19FFC}" dt="2025-09-13T12:12:52.462" v="338"/>
        <pc:sldMkLst>
          <pc:docMk/>
          <pc:sldMk cId="4161110379" sldId="280"/>
        </pc:sldMkLst>
        <pc:spChg chg="del mod">
          <ac:chgData name="Ryan Daniels" userId="S::rkd43@cam.ac.uk::aaa4fbe9-f474-4140-b10b-5257398ac308" providerId="AD" clId="Web-{A7BE18F2-2A5D-B23D-63C5-1F27C4E19FFC}" dt="2025-09-13T12:09:44.584" v="308"/>
          <ac:spMkLst>
            <pc:docMk/>
            <pc:sldMk cId="4161110379" sldId="280"/>
            <ac:spMk id="2" creationId="{26D0AB8F-E8B0-B2BF-C452-782FA80D6A29}"/>
          </ac:spMkLst>
        </pc:spChg>
        <pc:spChg chg="del mod">
          <ac:chgData name="Ryan Daniels" userId="S::rkd43@cam.ac.uk::aaa4fbe9-f474-4140-b10b-5257398ac308" providerId="AD" clId="Web-{A7BE18F2-2A5D-B23D-63C5-1F27C4E19FFC}" dt="2025-09-13T11:59:30.013" v="215"/>
          <ac:spMkLst>
            <pc:docMk/>
            <pc:sldMk cId="4161110379" sldId="280"/>
            <ac:spMk id="3" creationId="{04883F4C-0436-BF04-8964-4F102D93B208}"/>
          </ac:spMkLst>
        </pc:spChg>
        <pc:spChg chg="add mod">
          <ac:chgData name="Ryan Daniels" userId="S::rkd43@cam.ac.uk::aaa4fbe9-f474-4140-b10b-5257398ac308" providerId="AD" clId="Web-{A7BE18F2-2A5D-B23D-63C5-1F27C4E19FFC}" dt="2025-09-13T12:10:12.288" v="317" actId="1076"/>
          <ac:spMkLst>
            <pc:docMk/>
            <pc:sldMk cId="4161110379" sldId="280"/>
            <ac:spMk id="12" creationId="{1273339A-7950-DAFB-6C9D-7BDCFB68703E}"/>
          </ac:spMkLst>
        </pc:spChg>
        <pc:spChg chg="add mod">
          <ac:chgData name="Ryan Daniels" userId="S::rkd43@cam.ac.uk::aaa4fbe9-f474-4140-b10b-5257398ac308" providerId="AD" clId="Web-{A7BE18F2-2A5D-B23D-63C5-1F27C4E19FFC}" dt="2025-09-13T12:10:12.288" v="318" actId="1076"/>
          <ac:spMkLst>
            <pc:docMk/>
            <pc:sldMk cId="4161110379" sldId="280"/>
            <ac:spMk id="13" creationId="{DCD98748-F3BF-491E-617D-30DD294F26EE}"/>
          </ac:spMkLst>
        </pc:spChg>
        <pc:spChg chg="add mod">
          <ac:chgData name="Ryan Daniels" userId="S::rkd43@cam.ac.uk::aaa4fbe9-f474-4140-b10b-5257398ac308" providerId="AD" clId="Web-{A7BE18F2-2A5D-B23D-63C5-1F27C4E19FFC}" dt="2025-09-13T12:10:12.288" v="319" actId="1076"/>
          <ac:spMkLst>
            <pc:docMk/>
            <pc:sldMk cId="4161110379" sldId="280"/>
            <ac:spMk id="14" creationId="{988CAAF7-9386-78FE-E245-AC245E545180}"/>
          </ac:spMkLst>
        </pc:spChg>
        <pc:spChg chg="add del mod">
          <ac:chgData name="Ryan Daniels" userId="S::rkd43@cam.ac.uk::aaa4fbe9-f474-4140-b10b-5257398ac308" providerId="AD" clId="Web-{A7BE18F2-2A5D-B23D-63C5-1F27C4E19FFC}" dt="2025-09-13T12:09:48.506" v="309"/>
          <ac:spMkLst>
            <pc:docMk/>
            <pc:sldMk cId="4161110379" sldId="280"/>
            <ac:spMk id="18" creationId="{40B62CB6-6DD3-09C1-F0CD-ABEC5768E777}"/>
          </ac:spMkLst>
        </pc:spChg>
        <pc:picChg chg="add mod">
          <ac:chgData name="Ryan Daniels" userId="S::rkd43@cam.ac.uk::aaa4fbe9-f474-4140-b10b-5257398ac308" providerId="AD" clId="Web-{A7BE18F2-2A5D-B23D-63C5-1F27C4E19FFC}" dt="2025-09-13T12:09:50.506" v="310" actId="1076"/>
          <ac:picMkLst>
            <pc:docMk/>
            <pc:sldMk cId="4161110379" sldId="280"/>
            <ac:picMk id="4" creationId="{0A819474-4490-E195-4D83-7DA17CFC80FA}"/>
          </ac:picMkLst>
        </pc:picChg>
        <pc:picChg chg="add mod">
          <ac:chgData name="Ryan Daniels" userId="S::rkd43@cam.ac.uk::aaa4fbe9-f474-4140-b10b-5257398ac308" providerId="AD" clId="Web-{A7BE18F2-2A5D-B23D-63C5-1F27C4E19FFC}" dt="2025-09-13T12:09:52.303" v="311" actId="1076"/>
          <ac:picMkLst>
            <pc:docMk/>
            <pc:sldMk cId="4161110379" sldId="280"/>
            <ac:picMk id="5" creationId="{8A9CBE2F-0B97-1225-D790-A9E1BC33F00B}"/>
          </ac:picMkLst>
        </pc:picChg>
        <pc:picChg chg="add mod">
          <ac:chgData name="Ryan Daniels" userId="S::rkd43@cam.ac.uk::aaa4fbe9-f474-4140-b10b-5257398ac308" providerId="AD" clId="Web-{A7BE18F2-2A5D-B23D-63C5-1F27C4E19FFC}" dt="2025-09-13T12:09:53.866" v="312" actId="1076"/>
          <ac:picMkLst>
            <pc:docMk/>
            <pc:sldMk cId="4161110379" sldId="280"/>
            <ac:picMk id="6" creationId="{969BF308-B461-7652-438E-D6FEDBF56C34}"/>
          </ac:picMkLst>
        </pc:picChg>
        <pc:picChg chg="add mod">
          <ac:chgData name="Ryan Daniels" userId="S::rkd43@cam.ac.uk::aaa4fbe9-f474-4140-b10b-5257398ac308" providerId="AD" clId="Web-{A7BE18F2-2A5D-B23D-63C5-1F27C4E19FFC}" dt="2025-09-13T12:10:12.256" v="314" actId="1076"/>
          <ac:picMkLst>
            <pc:docMk/>
            <pc:sldMk cId="4161110379" sldId="280"/>
            <ac:picMk id="7" creationId="{8B94DD64-0CCE-1152-C505-6516A40E8B7D}"/>
          </ac:picMkLst>
        </pc:picChg>
        <pc:picChg chg="add mod">
          <ac:chgData name="Ryan Daniels" userId="S::rkd43@cam.ac.uk::aaa4fbe9-f474-4140-b10b-5257398ac308" providerId="AD" clId="Web-{A7BE18F2-2A5D-B23D-63C5-1F27C4E19FFC}" dt="2025-09-13T12:10:12.256" v="315" actId="1076"/>
          <ac:picMkLst>
            <pc:docMk/>
            <pc:sldMk cId="4161110379" sldId="280"/>
            <ac:picMk id="8" creationId="{DCEEEF19-3A23-9D3F-B5D4-51FABF9A7488}"/>
          </ac:picMkLst>
        </pc:picChg>
        <pc:picChg chg="add del mod">
          <ac:chgData name="Ryan Daniels" userId="S::rkd43@cam.ac.uk::aaa4fbe9-f474-4140-b10b-5257398ac308" providerId="AD" clId="Web-{A7BE18F2-2A5D-B23D-63C5-1F27C4E19FFC}" dt="2025-09-13T12:05:37.329" v="247"/>
          <ac:picMkLst>
            <pc:docMk/>
            <pc:sldMk cId="4161110379" sldId="280"/>
            <ac:picMk id="9" creationId="{E947EC91-B37A-51FE-A522-BD78D68D0EA6}"/>
          </ac:picMkLst>
        </pc:picChg>
        <pc:picChg chg="add del mod">
          <ac:chgData name="Ryan Daniels" userId="S::rkd43@cam.ac.uk::aaa4fbe9-f474-4140-b10b-5257398ac308" providerId="AD" clId="Web-{A7BE18F2-2A5D-B23D-63C5-1F27C4E19FFC}" dt="2025-09-13T12:05:53.095" v="249"/>
          <ac:picMkLst>
            <pc:docMk/>
            <pc:sldMk cId="4161110379" sldId="280"/>
            <ac:picMk id="10" creationId="{EA4B5CBB-B444-CB36-E7F0-C491214D67E7}"/>
          </ac:picMkLst>
        </pc:picChg>
        <pc:picChg chg="add mod">
          <ac:chgData name="Ryan Daniels" userId="S::rkd43@cam.ac.uk::aaa4fbe9-f474-4140-b10b-5257398ac308" providerId="AD" clId="Web-{A7BE18F2-2A5D-B23D-63C5-1F27C4E19FFC}" dt="2025-09-13T12:10:12.272" v="316" actId="1076"/>
          <ac:picMkLst>
            <pc:docMk/>
            <pc:sldMk cId="4161110379" sldId="280"/>
            <ac:picMk id="11" creationId="{8493AF6C-00D6-1F1D-40B9-894D31601F90}"/>
          </ac:picMkLst>
        </pc:picChg>
        <pc:picChg chg="add mod">
          <ac:chgData name="Ryan Daniels" userId="S::rkd43@cam.ac.uk::aaa4fbe9-f474-4140-b10b-5257398ac308" providerId="AD" clId="Web-{A7BE18F2-2A5D-B23D-63C5-1F27C4E19FFC}" dt="2025-09-13T12:12:01.234" v="332" actId="1076"/>
          <ac:picMkLst>
            <pc:docMk/>
            <pc:sldMk cId="4161110379" sldId="280"/>
            <ac:picMk id="15" creationId="{ADD3303E-F7C4-FD01-2583-544E95A1CD87}"/>
          </ac:picMkLst>
        </pc:picChg>
        <pc:picChg chg="add mod">
          <ac:chgData name="Ryan Daniels" userId="S::rkd43@cam.ac.uk::aaa4fbe9-f474-4140-b10b-5257398ac308" providerId="AD" clId="Web-{A7BE18F2-2A5D-B23D-63C5-1F27C4E19FFC}" dt="2025-09-13T12:09:57.444" v="313" actId="1076"/>
          <ac:picMkLst>
            <pc:docMk/>
            <pc:sldMk cId="4161110379" sldId="280"/>
            <ac:picMk id="16" creationId="{FA2C042B-E044-F5AA-C92C-348E06BDEF55}"/>
          </ac:picMkLst>
        </pc:picChg>
        <pc:cxnChg chg="add del mod">
          <ac:chgData name="Ryan Daniels" userId="S::rkd43@cam.ac.uk::aaa4fbe9-f474-4140-b10b-5257398ac308" providerId="AD" clId="Web-{A7BE18F2-2A5D-B23D-63C5-1F27C4E19FFC}" dt="2025-09-13T12:11:55.076" v="331"/>
          <ac:cxnSpMkLst>
            <pc:docMk/>
            <pc:sldMk cId="4161110379" sldId="280"/>
            <ac:cxnSpMk id="19" creationId="{D7D36D97-F1E1-EC6D-74F9-824EB6C4DFD7}"/>
          </ac:cxnSpMkLst>
        </pc:cxnChg>
      </pc:sldChg>
      <pc:sldChg chg="new del">
        <pc:chgData name="Ryan Daniels" userId="S::rkd43@cam.ac.uk::aaa4fbe9-f474-4140-b10b-5257398ac308" providerId="AD" clId="Web-{A7BE18F2-2A5D-B23D-63C5-1F27C4E19FFC}" dt="2025-09-13T12:03:35.848" v="234"/>
        <pc:sldMkLst>
          <pc:docMk/>
          <pc:sldMk cId="3077921451" sldId="281"/>
        </pc:sldMkLst>
      </pc:sldChg>
      <pc:sldMasterChg chg="addSldLayout">
        <pc:chgData name="Ryan Daniels" userId="S::rkd43@cam.ac.uk::aaa4fbe9-f474-4140-b10b-5257398ac308" providerId="AD" clId="Web-{A7BE18F2-2A5D-B23D-63C5-1F27C4E19FFC}" dt="2025-09-13T11:23:40.313" v="13"/>
        <pc:sldMasterMkLst>
          <pc:docMk/>
          <pc:sldMasterMk cId="2460954070" sldId="2147483660"/>
        </pc:sldMasterMkLst>
        <pc:sldLayoutChg chg="add">
          <pc:chgData name="Ryan Daniels" userId="S::rkd43@cam.ac.uk::aaa4fbe9-f474-4140-b10b-5257398ac308" providerId="AD" clId="Web-{A7BE18F2-2A5D-B23D-63C5-1F27C4E19FFC}" dt="2025-09-13T11:23:40.313" v="13"/>
          <pc:sldLayoutMkLst>
            <pc:docMk/>
            <pc:sldMasterMk cId="2460954070" sldId="2147483660"/>
            <pc:sldLayoutMk cId="1149031284" sldId="2147483672"/>
          </pc:sldLayoutMkLst>
        </pc:sldLayoutChg>
      </pc:sldMasterChg>
    </pc:docChg>
  </pc:docChgLst>
  <pc:docChgLst>
    <pc:chgData name="Ryan Daniels" userId="S::rkd43@cam.ac.uk::aaa4fbe9-f474-4140-b10b-5257398ac308" providerId="AD" clId="Web-{1517A917-EC86-575C-794B-734EBFF48A1D}"/>
    <pc:docChg chg="addSld delSld modSld">
      <pc:chgData name="Ryan Daniels" userId="S::rkd43@cam.ac.uk::aaa4fbe9-f474-4140-b10b-5257398ac308" providerId="AD" clId="Web-{1517A917-EC86-575C-794B-734EBFF48A1D}" dt="2025-09-13T11:20:47.571" v="121"/>
      <pc:docMkLst>
        <pc:docMk/>
      </pc:docMkLst>
      <pc:sldChg chg="del">
        <pc:chgData name="Ryan Daniels" userId="S::rkd43@cam.ac.uk::aaa4fbe9-f474-4140-b10b-5257398ac308" providerId="AD" clId="Web-{1517A917-EC86-575C-794B-734EBFF48A1D}" dt="2025-09-13T11:13:59.062" v="1"/>
        <pc:sldMkLst>
          <pc:docMk/>
          <pc:sldMk cId="109857222" sldId="256"/>
        </pc:sldMkLst>
      </pc:sldChg>
      <pc:sldChg chg="modSp add">
        <pc:chgData name="Ryan Daniels" userId="S::rkd43@cam.ac.uk::aaa4fbe9-f474-4140-b10b-5257398ac308" providerId="AD" clId="Web-{1517A917-EC86-575C-794B-734EBFF48A1D}" dt="2025-09-13T11:14:25.500" v="12" actId="20577"/>
        <pc:sldMkLst>
          <pc:docMk/>
          <pc:sldMk cId="4040865536" sldId="257"/>
        </pc:sldMkLst>
        <pc:spChg chg="mod">
          <ac:chgData name="Ryan Daniels" userId="S::rkd43@cam.ac.uk::aaa4fbe9-f474-4140-b10b-5257398ac308" providerId="AD" clId="Web-{1517A917-EC86-575C-794B-734EBFF48A1D}" dt="2025-09-13T11:14:05.656" v="3" actId="20577"/>
          <ac:spMkLst>
            <pc:docMk/>
            <pc:sldMk cId="4040865536" sldId="257"/>
            <ac:spMk id="2" creationId="{00000000-0000-0000-0000-000000000000}"/>
          </ac:spMkLst>
        </pc:spChg>
        <pc:spChg chg="mod">
          <ac:chgData name="Ryan Daniels" userId="S::rkd43@cam.ac.uk::aaa4fbe9-f474-4140-b10b-5257398ac308" providerId="AD" clId="Web-{1517A917-EC86-575C-794B-734EBFF48A1D}" dt="2025-09-13T11:14:25.500" v="12" actId="20577"/>
          <ac:spMkLst>
            <pc:docMk/>
            <pc:sldMk cId="4040865536" sldId="257"/>
            <ac:spMk id="3" creationId="{00000000-0000-0000-0000-000000000000}"/>
          </ac:spMkLst>
        </pc:spChg>
      </pc:sldChg>
      <pc:sldChg chg="modSp new addAnim delAnim">
        <pc:chgData name="Ryan Daniels" userId="S::rkd43@cam.ac.uk::aaa4fbe9-f474-4140-b10b-5257398ac308" providerId="AD" clId="Web-{1517A917-EC86-575C-794B-734EBFF48A1D}" dt="2025-09-13T11:15:48.313" v="54"/>
        <pc:sldMkLst>
          <pc:docMk/>
          <pc:sldMk cId="3616949812" sldId="258"/>
        </pc:sldMkLst>
        <pc:spChg chg="mod">
          <ac:chgData name="Ryan Daniels" userId="S::rkd43@cam.ac.uk::aaa4fbe9-f474-4140-b10b-5257398ac308" providerId="AD" clId="Web-{1517A917-EC86-575C-794B-734EBFF48A1D}" dt="2025-09-13T11:14:57" v="18" actId="20577"/>
          <ac:spMkLst>
            <pc:docMk/>
            <pc:sldMk cId="3616949812" sldId="258"/>
            <ac:spMk id="2" creationId="{C14AC672-DE43-31E6-4F8D-F11E47D780F1}"/>
          </ac:spMkLst>
        </pc:spChg>
        <pc:spChg chg="mod">
          <ac:chgData name="Ryan Daniels" userId="S::rkd43@cam.ac.uk::aaa4fbe9-f474-4140-b10b-5257398ac308" providerId="AD" clId="Web-{1517A917-EC86-575C-794B-734EBFF48A1D}" dt="2025-09-13T11:15:44.469" v="52" actId="20577"/>
          <ac:spMkLst>
            <pc:docMk/>
            <pc:sldMk cId="3616949812" sldId="258"/>
            <ac:spMk id="3" creationId="{1658004A-42CC-E848-F166-2F24731C9BAE}"/>
          </ac:spMkLst>
        </pc:spChg>
      </pc:sldChg>
      <pc:sldChg chg="addSp delSp modSp new addAnim">
        <pc:chgData name="Ryan Daniels" userId="S::rkd43@cam.ac.uk::aaa4fbe9-f474-4140-b10b-5257398ac308" providerId="AD" clId="Web-{1517A917-EC86-575C-794B-734EBFF48A1D}" dt="2025-09-13T11:17:41.351" v="80"/>
        <pc:sldMkLst>
          <pc:docMk/>
          <pc:sldMk cId="2228293284" sldId="259"/>
        </pc:sldMkLst>
        <pc:spChg chg="mod">
          <ac:chgData name="Ryan Daniels" userId="S::rkd43@cam.ac.uk::aaa4fbe9-f474-4140-b10b-5257398ac308" providerId="AD" clId="Web-{1517A917-EC86-575C-794B-734EBFF48A1D}" dt="2025-09-13T11:15:59.876" v="61" actId="20577"/>
          <ac:spMkLst>
            <pc:docMk/>
            <pc:sldMk cId="2228293284" sldId="259"/>
            <ac:spMk id="2" creationId="{B5B01897-EBE2-B123-A758-7B597D85140F}"/>
          </ac:spMkLst>
        </pc:spChg>
        <pc:spChg chg="mod">
          <ac:chgData name="Ryan Daniels" userId="S::rkd43@cam.ac.uk::aaa4fbe9-f474-4140-b10b-5257398ac308" providerId="AD" clId="Web-{1517A917-EC86-575C-794B-734EBFF48A1D}" dt="2025-09-13T11:16:52.282" v="73" actId="20577"/>
          <ac:spMkLst>
            <pc:docMk/>
            <pc:sldMk cId="2228293284" sldId="259"/>
            <ac:spMk id="3" creationId="{4134BA54-B14D-1301-A363-ABCB4BF55EF8}"/>
          </ac:spMkLst>
        </pc:spChg>
        <pc:picChg chg="add del mod">
          <ac:chgData name="Ryan Daniels" userId="S::rkd43@cam.ac.uk::aaa4fbe9-f474-4140-b10b-5257398ac308" providerId="AD" clId="Web-{1517A917-EC86-575C-794B-734EBFF48A1D}" dt="2025-09-13T11:17:12.394" v="77"/>
          <ac:picMkLst>
            <pc:docMk/>
            <pc:sldMk cId="2228293284" sldId="259"/>
            <ac:picMk id="4" creationId="{8DB4BCEB-A17C-5804-ADFB-6EBB1FFCA9B5}"/>
          </ac:picMkLst>
        </pc:picChg>
        <pc:picChg chg="add mod">
          <ac:chgData name="Ryan Daniels" userId="S::rkd43@cam.ac.uk::aaa4fbe9-f474-4140-b10b-5257398ac308" providerId="AD" clId="Web-{1517A917-EC86-575C-794B-734EBFF48A1D}" dt="2025-09-13T11:17:32.803" v="79" actId="1076"/>
          <ac:picMkLst>
            <pc:docMk/>
            <pc:sldMk cId="2228293284" sldId="259"/>
            <ac:picMk id="5" creationId="{B4D37674-D053-9EF2-8A03-061E22660C66}"/>
          </ac:picMkLst>
        </pc:picChg>
      </pc:sldChg>
      <pc:sldChg chg="addSp delSp modSp new">
        <pc:chgData name="Ryan Daniels" userId="S::rkd43@cam.ac.uk::aaa4fbe9-f474-4140-b10b-5257398ac308" providerId="AD" clId="Web-{1517A917-EC86-575C-794B-734EBFF48A1D}" dt="2025-09-13T11:18:57.625" v="87" actId="20577"/>
        <pc:sldMkLst>
          <pc:docMk/>
          <pc:sldMk cId="1792366619" sldId="260"/>
        </pc:sldMkLst>
        <pc:spChg chg="mod">
          <ac:chgData name="Ryan Daniels" userId="S::rkd43@cam.ac.uk::aaa4fbe9-f474-4140-b10b-5257398ac308" providerId="AD" clId="Web-{1517A917-EC86-575C-794B-734EBFF48A1D}" dt="2025-09-13T11:18:57.625" v="87" actId="20577"/>
          <ac:spMkLst>
            <pc:docMk/>
            <pc:sldMk cId="1792366619" sldId="260"/>
            <ac:spMk id="2" creationId="{FBC6013D-6E23-46E9-DF9A-1D652E038A80}"/>
          </ac:spMkLst>
        </pc:spChg>
        <pc:spChg chg="del">
          <ac:chgData name="Ryan Daniels" userId="S::rkd43@cam.ac.uk::aaa4fbe9-f474-4140-b10b-5257398ac308" providerId="AD" clId="Web-{1517A917-EC86-575C-794B-734EBFF48A1D}" dt="2025-09-13T11:18:39.951" v="82"/>
          <ac:spMkLst>
            <pc:docMk/>
            <pc:sldMk cId="1792366619" sldId="260"/>
            <ac:spMk id="3" creationId="{A4723088-9537-49A2-8904-B3459A8C5FDE}"/>
          </ac:spMkLst>
        </pc:spChg>
        <pc:picChg chg="add mod ord">
          <ac:chgData name="Ryan Daniels" userId="S::rkd43@cam.ac.uk::aaa4fbe9-f474-4140-b10b-5257398ac308" providerId="AD" clId="Web-{1517A917-EC86-575C-794B-734EBFF48A1D}" dt="2025-09-13T11:18:39.951" v="82"/>
          <ac:picMkLst>
            <pc:docMk/>
            <pc:sldMk cId="1792366619" sldId="260"/>
            <ac:picMk id="4" creationId="{05FF8678-C246-C300-5444-51E85E38F07A}"/>
          </ac:picMkLst>
        </pc:picChg>
      </pc:sldChg>
      <pc:sldChg chg="addSp delSp modSp new mod setBg">
        <pc:chgData name="Ryan Daniels" userId="S::rkd43@cam.ac.uk::aaa4fbe9-f474-4140-b10b-5257398ac308" providerId="AD" clId="Web-{1517A917-EC86-575C-794B-734EBFF48A1D}" dt="2025-09-13T11:20:42.914" v="120" actId="20577"/>
        <pc:sldMkLst>
          <pc:docMk/>
          <pc:sldMk cId="2373182383" sldId="261"/>
        </pc:sldMkLst>
        <pc:spChg chg="mod">
          <ac:chgData name="Ryan Daniels" userId="S::rkd43@cam.ac.uk::aaa4fbe9-f474-4140-b10b-5257398ac308" providerId="AD" clId="Web-{1517A917-EC86-575C-794B-734EBFF48A1D}" dt="2025-09-13T11:20:13.444" v="94"/>
          <ac:spMkLst>
            <pc:docMk/>
            <pc:sldMk cId="2373182383" sldId="261"/>
            <ac:spMk id="2" creationId="{830649DA-A764-9B55-DC77-D8B0CA9C7B76}"/>
          </ac:spMkLst>
        </pc:spChg>
        <pc:spChg chg="del">
          <ac:chgData name="Ryan Daniels" userId="S::rkd43@cam.ac.uk::aaa4fbe9-f474-4140-b10b-5257398ac308" providerId="AD" clId="Web-{1517A917-EC86-575C-794B-734EBFF48A1D}" dt="2025-09-13T11:20:06.818" v="93"/>
          <ac:spMkLst>
            <pc:docMk/>
            <pc:sldMk cId="2373182383" sldId="261"/>
            <ac:spMk id="3" creationId="{B09049F8-0EAA-549A-110D-4BF3BC250174}"/>
          </ac:spMkLst>
        </pc:spChg>
        <pc:spChg chg="add mod">
          <ac:chgData name="Ryan Daniels" userId="S::rkd43@cam.ac.uk::aaa4fbe9-f474-4140-b10b-5257398ac308" providerId="AD" clId="Web-{1517A917-EC86-575C-794B-734EBFF48A1D}" dt="2025-09-13T11:20:42.914" v="120" actId="20577"/>
          <ac:spMkLst>
            <pc:docMk/>
            <pc:sldMk cId="2373182383" sldId="261"/>
            <ac:spMk id="8" creationId="{A1FD5C15-3FA8-880E-7F92-679C6E6053D6}"/>
          </ac:spMkLst>
        </pc:spChg>
        <pc:grpChg chg="add">
          <ac:chgData name="Ryan Daniels" userId="S::rkd43@cam.ac.uk::aaa4fbe9-f474-4140-b10b-5257398ac308" providerId="AD" clId="Web-{1517A917-EC86-575C-794B-734EBFF48A1D}" dt="2025-09-13T11:20:13.444" v="94"/>
          <ac:grpSpMkLst>
            <pc:docMk/>
            <pc:sldMk cId="2373182383" sldId="261"/>
            <ac:grpSpMk id="11" creationId="{1FD67D68-9B83-C338-8342-3348D8F22347}"/>
          </ac:grpSpMkLst>
        </pc:grpChg>
        <pc:picChg chg="add mod ord">
          <ac:chgData name="Ryan Daniels" userId="S::rkd43@cam.ac.uk::aaa4fbe9-f474-4140-b10b-5257398ac308" providerId="AD" clId="Web-{1517A917-EC86-575C-794B-734EBFF48A1D}" dt="2025-09-13T11:20:13.444" v="94"/>
          <ac:picMkLst>
            <pc:docMk/>
            <pc:sldMk cId="2373182383" sldId="261"/>
            <ac:picMk id="4" creationId="{E0D9AF43-65C4-6819-4566-520FDD020F3A}"/>
          </ac:picMkLst>
        </pc:picChg>
      </pc:sldChg>
      <pc:sldChg chg="new">
        <pc:chgData name="Ryan Daniels" userId="S::rkd43@cam.ac.uk::aaa4fbe9-f474-4140-b10b-5257398ac308" providerId="AD" clId="Web-{1517A917-EC86-575C-794B-734EBFF48A1D}" dt="2025-09-13T11:20:47.571" v="121"/>
        <pc:sldMkLst>
          <pc:docMk/>
          <pc:sldMk cId="2735085048" sldId="262"/>
        </pc:sldMkLst>
      </pc:sldChg>
    </pc:docChg>
  </pc:docChgLst>
  <pc:docChgLst>
    <pc:chgData name="Ryan Daniels" userId="S::rkd43@cam.ac.uk::aaa4fbe9-f474-4140-b10b-5257398ac308" providerId="AD" clId="Web-{6520FEE7-8749-D157-7779-95C960E95A73}"/>
    <pc:docChg chg="addSld modSld">
      <pc:chgData name="Ryan Daniels" userId="S::rkd43@cam.ac.uk::aaa4fbe9-f474-4140-b10b-5257398ac308" providerId="AD" clId="Web-{6520FEE7-8749-D157-7779-95C960E95A73}" dt="2025-09-13T12:42:16.514" v="164"/>
      <pc:docMkLst>
        <pc:docMk/>
      </pc:docMkLst>
      <pc:sldChg chg="modSp new">
        <pc:chgData name="Ryan Daniels" userId="S::rkd43@cam.ac.uk::aaa4fbe9-f474-4140-b10b-5257398ac308" providerId="AD" clId="Web-{6520FEE7-8749-D157-7779-95C960E95A73}" dt="2025-09-13T12:31:15.795" v="47" actId="20577"/>
        <pc:sldMkLst>
          <pc:docMk/>
          <pc:sldMk cId="1207384635" sldId="281"/>
        </pc:sldMkLst>
        <pc:spChg chg="mod">
          <ac:chgData name="Ryan Daniels" userId="S::rkd43@cam.ac.uk::aaa4fbe9-f474-4140-b10b-5257398ac308" providerId="AD" clId="Web-{6520FEE7-8749-D157-7779-95C960E95A73}" dt="2025-09-13T12:22:12.858" v="4" actId="20577"/>
          <ac:spMkLst>
            <pc:docMk/>
            <pc:sldMk cId="1207384635" sldId="281"/>
            <ac:spMk id="2" creationId="{0533CF87-D6C0-F89D-E7EA-FB37C324F2C5}"/>
          </ac:spMkLst>
        </pc:spChg>
        <pc:spChg chg="mod">
          <ac:chgData name="Ryan Daniels" userId="S::rkd43@cam.ac.uk::aaa4fbe9-f474-4140-b10b-5257398ac308" providerId="AD" clId="Web-{6520FEE7-8749-D157-7779-95C960E95A73}" dt="2025-09-13T12:31:15.795" v="47" actId="20577"/>
          <ac:spMkLst>
            <pc:docMk/>
            <pc:sldMk cId="1207384635" sldId="281"/>
            <ac:spMk id="3" creationId="{0555A2B3-21F4-F2CB-3BBB-EADB7BCC57C0}"/>
          </ac:spMkLst>
        </pc:spChg>
      </pc:sldChg>
      <pc:sldChg chg="addSp delSp modSp new addAnim">
        <pc:chgData name="Ryan Daniels" userId="S::rkd43@cam.ac.uk::aaa4fbe9-f474-4140-b10b-5257398ac308" providerId="AD" clId="Web-{6520FEE7-8749-D157-7779-95C960E95A73}" dt="2025-09-13T12:42:16.514" v="164"/>
        <pc:sldMkLst>
          <pc:docMk/>
          <pc:sldMk cId="342770223" sldId="282"/>
        </pc:sldMkLst>
        <pc:spChg chg="mod">
          <ac:chgData name="Ryan Daniels" userId="S::rkd43@cam.ac.uk::aaa4fbe9-f474-4140-b10b-5257398ac308" providerId="AD" clId="Web-{6520FEE7-8749-D157-7779-95C960E95A73}" dt="2025-09-13T12:31:22.514" v="51" actId="20577"/>
          <ac:spMkLst>
            <pc:docMk/>
            <pc:sldMk cId="342770223" sldId="282"/>
            <ac:spMk id="2" creationId="{6E47B7BE-6DAD-3BE8-2F50-6E2670DEF44D}"/>
          </ac:spMkLst>
        </pc:spChg>
        <pc:spChg chg="mod">
          <ac:chgData name="Ryan Daniels" userId="S::rkd43@cam.ac.uk::aaa4fbe9-f474-4140-b10b-5257398ac308" providerId="AD" clId="Web-{6520FEE7-8749-D157-7779-95C960E95A73}" dt="2025-09-13T12:38:28.800" v="150" actId="20577"/>
          <ac:spMkLst>
            <pc:docMk/>
            <pc:sldMk cId="342770223" sldId="282"/>
            <ac:spMk id="3" creationId="{53CB382E-BD8C-E6FF-D56E-CF424B253CFA}"/>
          </ac:spMkLst>
        </pc:spChg>
        <pc:picChg chg="add mod">
          <ac:chgData name="Ryan Daniels" userId="S::rkd43@cam.ac.uk::aaa4fbe9-f474-4140-b10b-5257398ac308" providerId="AD" clId="Web-{6520FEE7-8749-D157-7779-95C960E95A73}" dt="2025-09-13T12:39:14.256" v="155" actId="1076"/>
          <ac:picMkLst>
            <pc:docMk/>
            <pc:sldMk cId="342770223" sldId="282"/>
            <ac:picMk id="4" creationId="{62C46B65-9A7D-1EBB-FCF9-E4AD83EEC54A}"/>
          </ac:picMkLst>
        </pc:picChg>
        <pc:picChg chg="add del mod">
          <ac:chgData name="Ryan Daniels" userId="S::rkd43@cam.ac.uk::aaa4fbe9-f474-4140-b10b-5257398ac308" providerId="AD" clId="Web-{6520FEE7-8749-D157-7779-95C960E95A73}" dt="2025-09-13T12:39:41.961" v="157"/>
          <ac:picMkLst>
            <pc:docMk/>
            <pc:sldMk cId="342770223" sldId="282"/>
            <ac:picMk id="5" creationId="{D0B0E88F-59B7-9449-1133-D351C29B52BE}"/>
          </ac:picMkLst>
        </pc:picChg>
        <pc:picChg chg="add del mod">
          <ac:chgData name="Ryan Daniels" userId="S::rkd43@cam.ac.uk::aaa4fbe9-f474-4140-b10b-5257398ac308" providerId="AD" clId="Web-{6520FEE7-8749-D157-7779-95C960E95A73}" dt="2025-09-13T12:39:56.774" v="159"/>
          <ac:picMkLst>
            <pc:docMk/>
            <pc:sldMk cId="342770223" sldId="282"/>
            <ac:picMk id="6" creationId="{A5080B22-440E-1F15-3D72-85B76464B188}"/>
          </ac:picMkLst>
        </pc:picChg>
        <pc:picChg chg="add mod">
          <ac:chgData name="Ryan Daniels" userId="S::rkd43@cam.ac.uk::aaa4fbe9-f474-4140-b10b-5257398ac308" providerId="AD" clId="Web-{6520FEE7-8749-D157-7779-95C960E95A73}" dt="2025-09-13T12:42:04.810" v="163" actId="1076"/>
          <ac:picMkLst>
            <pc:docMk/>
            <pc:sldMk cId="342770223" sldId="282"/>
            <ac:picMk id="7" creationId="{658B0D22-71F0-C8D9-8597-5C6BDDAEAF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797A2-BD80-4098-897C-2566B331DA15}" type="datetimeFigureOut">
              <a:t>9/13/2025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B3B79-B3D0-4137-A0F5-AE3499504EDC}" type="slidenum">
              <a:t>‹#›</a:t>
            </a:fld>
            <a:endParaRPr lang="en-GB"/>
          </a:p>
        </p:txBody>
      </p:sp>
    </p:spTree>
    <p:extLst>
      <p:ext uri="{BB962C8B-B14F-4D97-AF65-F5344CB8AC3E}">
        <p14:creationId xmlns:p14="http://schemas.microsoft.com/office/powerpoint/2010/main" val="113103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306756b4ba_0_2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306756b4ba_0_2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BERT is what we call a </a:t>
            </a:r>
            <a:r>
              <a:rPr lang="en-GB" i="1"/>
              <a:t>masked</a:t>
            </a:r>
            <a:r>
              <a:rPr lang="en-GB"/>
              <a:t> token predictor. Here we have the same example. Except this time, we have masked the token “sat”. The job for bert is to predict this masked token. You see on the right, lots of different options. BERT will actually predict the probability of every possible token being the next token. So let’s say each token is a word, and suppose there are 200,000 words to choose from, then you’ll end up with 200,000 numbers. And the biggest number is the most likely next token. We’ll come back to this right hand side. But first I want to look at what’s going on in the left hand side.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390467"/>
            <a:ext cx="11360800" cy="1068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415600" y="1638233"/>
            <a:ext cx="11360800" cy="445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14903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13/09/2025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GB" dirty="0"/>
              <a:t>Practicalities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l"/>
            <a:r>
              <a:rPr lang="en-GB" dirty="0"/>
              <a:t>How can you actually use LLMs?</a:t>
            </a:r>
          </a:p>
        </p:txBody>
      </p:sp>
    </p:spTree>
    <p:extLst>
      <p:ext uri="{BB962C8B-B14F-4D97-AF65-F5344CB8AC3E}">
        <p14:creationId xmlns:p14="http://schemas.microsoft.com/office/powerpoint/2010/main" val="4040865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819474-4490-E195-4D83-7DA17CFC80FA}"/>
              </a:ext>
            </a:extLst>
          </p:cNvPr>
          <p:cNvPicPr>
            <a:picLocks noChangeAspect="1"/>
          </p:cNvPicPr>
          <p:nvPr/>
        </p:nvPicPr>
        <p:blipFill>
          <a:blip r:embed="rId2"/>
          <a:stretch>
            <a:fillRect/>
          </a:stretch>
        </p:blipFill>
        <p:spPr>
          <a:xfrm>
            <a:off x="415636" y="815002"/>
            <a:ext cx="2824789" cy="777636"/>
          </a:xfrm>
          <a:prstGeom prst="rect">
            <a:avLst/>
          </a:prstGeom>
        </p:spPr>
      </p:pic>
      <p:pic>
        <p:nvPicPr>
          <p:cNvPr id="5" name="Picture 4" descr="A black and grey logo&#10;&#10;AI-generated content may be incorrect.">
            <a:extLst>
              <a:ext uri="{FF2B5EF4-FFF2-40B4-BE49-F238E27FC236}">
                <a16:creationId xmlns:a16="http://schemas.microsoft.com/office/drawing/2014/main" id="{8A9CBE2F-0B97-1225-D790-A9E1BC33F00B}"/>
              </a:ext>
            </a:extLst>
          </p:cNvPr>
          <p:cNvPicPr>
            <a:picLocks noChangeAspect="1"/>
          </p:cNvPicPr>
          <p:nvPr/>
        </p:nvPicPr>
        <p:blipFill>
          <a:blip r:embed="rId3"/>
          <a:stretch>
            <a:fillRect/>
          </a:stretch>
        </p:blipFill>
        <p:spPr>
          <a:xfrm>
            <a:off x="418591" y="2465399"/>
            <a:ext cx="3332789" cy="439209"/>
          </a:xfrm>
          <a:prstGeom prst="rect">
            <a:avLst/>
          </a:prstGeom>
        </p:spPr>
      </p:pic>
      <p:pic>
        <p:nvPicPr>
          <p:cNvPr id="6" name="Picture 5" descr="A blue and purple logo&#10;&#10;AI-generated content may be incorrect.">
            <a:extLst>
              <a:ext uri="{FF2B5EF4-FFF2-40B4-BE49-F238E27FC236}">
                <a16:creationId xmlns:a16="http://schemas.microsoft.com/office/drawing/2014/main" id="{969BF308-B461-7652-438E-D6FEDBF56C34}"/>
              </a:ext>
            </a:extLst>
          </p:cNvPr>
          <p:cNvPicPr>
            <a:picLocks noChangeAspect="1"/>
          </p:cNvPicPr>
          <p:nvPr/>
        </p:nvPicPr>
        <p:blipFill>
          <a:blip r:embed="rId4"/>
          <a:stretch>
            <a:fillRect/>
          </a:stretch>
        </p:blipFill>
        <p:spPr>
          <a:xfrm>
            <a:off x="411911" y="3518840"/>
            <a:ext cx="2326025" cy="823673"/>
          </a:xfrm>
          <a:prstGeom prst="rect">
            <a:avLst/>
          </a:prstGeom>
        </p:spPr>
      </p:pic>
      <p:pic>
        <p:nvPicPr>
          <p:cNvPr id="7" name="Picture 6" descr="A blue and pink logo&#10;&#10;AI-generated content may be incorrect.">
            <a:extLst>
              <a:ext uri="{FF2B5EF4-FFF2-40B4-BE49-F238E27FC236}">
                <a16:creationId xmlns:a16="http://schemas.microsoft.com/office/drawing/2014/main" id="{8B94DD64-0CCE-1152-C505-6516A40E8B7D}"/>
              </a:ext>
            </a:extLst>
          </p:cNvPr>
          <p:cNvPicPr>
            <a:picLocks noChangeAspect="1"/>
          </p:cNvPicPr>
          <p:nvPr/>
        </p:nvPicPr>
        <p:blipFill>
          <a:blip r:embed="rId5"/>
          <a:stretch>
            <a:fillRect/>
          </a:stretch>
        </p:blipFill>
        <p:spPr>
          <a:xfrm>
            <a:off x="10054029" y="2466809"/>
            <a:ext cx="2168620" cy="1646190"/>
          </a:xfrm>
          <a:prstGeom prst="rect">
            <a:avLst/>
          </a:prstGeom>
        </p:spPr>
      </p:pic>
      <p:pic>
        <p:nvPicPr>
          <p:cNvPr id="8" name="Picture 7" descr="A blue and purple brain with connected lines&#10;&#10;AI-generated content may be incorrect.">
            <a:extLst>
              <a:ext uri="{FF2B5EF4-FFF2-40B4-BE49-F238E27FC236}">
                <a16:creationId xmlns:a16="http://schemas.microsoft.com/office/drawing/2014/main" id="{DCEEEF19-3A23-9D3F-B5D4-51FABF9A7488}"/>
              </a:ext>
            </a:extLst>
          </p:cNvPr>
          <p:cNvPicPr>
            <a:picLocks noChangeAspect="1"/>
          </p:cNvPicPr>
          <p:nvPr/>
        </p:nvPicPr>
        <p:blipFill>
          <a:blip r:embed="rId6"/>
          <a:stretch>
            <a:fillRect/>
          </a:stretch>
        </p:blipFill>
        <p:spPr>
          <a:xfrm>
            <a:off x="10318611" y="561328"/>
            <a:ext cx="1639456" cy="1670243"/>
          </a:xfrm>
          <a:prstGeom prst="rect">
            <a:avLst/>
          </a:prstGeom>
        </p:spPr>
      </p:pic>
      <p:pic>
        <p:nvPicPr>
          <p:cNvPr id="11" name="Picture 10" descr="A blue butterfly with black background&#10;&#10;AI-generated content may be incorrect.">
            <a:extLst>
              <a:ext uri="{FF2B5EF4-FFF2-40B4-BE49-F238E27FC236}">
                <a16:creationId xmlns:a16="http://schemas.microsoft.com/office/drawing/2014/main" id="{8493AF6C-00D6-1F1D-40B9-894D31601F90}"/>
              </a:ext>
            </a:extLst>
          </p:cNvPr>
          <p:cNvPicPr>
            <a:picLocks noChangeAspect="1"/>
          </p:cNvPicPr>
          <p:nvPr/>
        </p:nvPicPr>
        <p:blipFill>
          <a:blip r:embed="rId7"/>
          <a:stretch>
            <a:fillRect/>
          </a:stretch>
        </p:blipFill>
        <p:spPr>
          <a:xfrm>
            <a:off x="10220682" y="4621548"/>
            <a:ext cx="1831879" cy="1807895"/>
          </a:xfrm>
          <a:prstGeom prst="rect">
            <a:avLst/>
          </a:prstGeom>
        </p:spPr>
      </p:pic>
      <p:sp>
        <p:nvSpPr>
          <p:cNvPr id="12" name="TextBox 11">
            <a:extLst>
              <a:ext uri="{FF2B5EF4-FFF2-40B4-BE49-F238E27FC236}">
                <a16:creationId xmlns:a16="http://schemas.microsoft.com/office/drawing/2014/main" id="{1273339A-7950-DAFB-6C9D-7BDCFB68703E}"/>
              </a:ext>
            </a:extLst>
          </p:cNvPr>
          <p:cNvSpPr txBox="1"/>
          <p:nvPr/>
        </p:nvSpPr>
        <p:spPr>
          <a:xfrm>
            <a:off x="8983668" y="1201139"/>
            <a:ext cx="8773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dirty="0"/>
              <a:t>AWS</a:t>
            </a:r>
          </a:p>
        </p:txBody>
      </p:sp>
      <p:sp>
        <p:nvSpPr>
          <p:cNvPr id="13" name="TextBox 12">
            <a:extLst>
              <a:ext uri="{FF2B5EF4-FFF2-40B4-BE49-F238E27FC236}">
                <a16:creationId xmlns:a16="http://schemas.microsoft.com/office/drawing/2014/main" id="{DCD98748-F3BF-491E-617D-30DD294F26EE}"/>
              </a:ext>
            </a:extLst>
          </p:cNvPr>
          <p:cNvSpPr txBox="1"/>
          <p:nvPr/>
        </p:nvSpPr>
        <p:spPr>
          <a:xfrm>
            <a:off x="8398561" y="3289835"/>
            <a:ext cx="14624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dirty="0"/>
              <a:t>Microsoft</a:t>
            </a:r>
            <a:endParaRPr lang="en-US" dirty="0"/>
          </a:p>
        </p:txBody>
      </p:sp>
      <p:sp>
        <p:nvSpPr>
          <p:cNvPr id="14" name="TextBox 13">
            <a:extLst>
              <a:ext uri="{FF2B5EF4-FFF2-40B4-BE49-F238E27FC236}">
                <a16:creationId xmlns:a16="http://schemas.microsoft.com/office/drawing/2014/main" id="{988CAAF7-9386-78FE-E245-AC245E545180}"/>
              </a:ext>
            </a:extLst>
          </p:cNvPr>
          <p:cNvSpPr txBox="1"/>
          <p:nvPr/>
        </p:nvSpPr>
        <p:spPr>
          <a:xfrm>
            <a:off x="8650293" y="5296888"/>
            <a:ext cx="12106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dirty="0"/>
              <a:t>Google</a:t>
            </a:r>
            <a:endParaRPr lang="en-US" dirty="0"/>
          </a:p>
        </p:txBody>
      </p:sp>
      <p:pic>
        <p:nvPicPr>
          <p:cNvPr id="15" name="Graphic 14">
            <a:extLst>
              <a:ext uri="{FF2B5EF4-FFF2-40B4-BE49-F238E27FC236}">
                <a16:creationId xmlns:a16="http://schemas.microsoft.com/office/drawing/2014/main" id="{ADD3303E-F7C4-FD01-2583-544E95A1CD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57623" y="2685142"/>
            <a:ext cx="3673931" cy="1256393"/>
          </a:xfrm>
          <a:prstGeom prst="rect">
            <a:avLst/>
          </a:prstGeom>
        </p:spPr>
      </p:pic>
      <p:pic>
        <p:nvPicPr>
          <p:cNvPr id="16" name="Picture 15" descr="A blue whale with a black background&#10;&#10;AI-generated content may be incorrect.">
            <a:extLst>
              <a:ext uri="{FF2B5EF4-FFF2-40B4-BE49-F238E27FC236}">
                <a16:creationId xmlns:a16="http://schemas.microsoft.com/office/drawing/2014/main" id="{FA2C042B-E044-F5AA-C92C-348E06BDEF55}"/>
              </a:ext>
            </a:extLst>
          </p:cNvPr>
          <p:cNvPicPr>
            <a:picLocks noChangeAspect="1"/>
          </p:cNvPicPr>
          <p:nvPr/>
        </p:nvPicPr>
        <p:blipFill>
          <a:blip r:embed="rId10"/>
          <a:stretch>
            <a:fillRect/>
          </a:stretch>
        </p:blipFill>
        <p:spPr>
          <a:xfrm>
            <a:off x="306161" y="4510768"/>
            <a:ext cx="3551465" cy="2034268"/>
          </a:xfrm>
          <a:prstGeom prst="rect">
            <a:avLst/>
          </a:prstGeom>
        </p:spPr>
      </p:pic>
    </p:spTree>
    <p:extLst>
      <p:ext uri="{BB962C8B-B14F-4D97-AF65-F5344CB8AC3E}">
        <p14:creationId xmlns:p14="http://schemas.microsoft.com/office/powerpoint/2010/main" val="416111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CF87-D6C0-F89D-E7EA-FB37C324F2C5}"/>
              </a:ext>
            </a:extLst>
          </p:cNvPr>
          <p:cNvSpPr>
            <a:spLocks noGrp="1"/>
          </p:cNvSpPr>
          <p:nvPr>
            <p:ph type="title"/>
          </p:nvPr>
        </p:nvSpPr>
        <p:spPr/>
        <p:txBody>
          <a:bodyPr/>
          <a:lstStyle/>
          <a:p>
            <a:r>
              <a:rPr lang="en-GB" dirty="0"/>
              <a:t>SWE with LLMs</a:t>
            </a:r>
          </a:p>
        </p:txBody>
      </p:sp>
      <p:sp>
        <p:nvSpPr>
          <p:cNvPr id="3" name="Text Placeholder 2">
            <a:extLst>
              <a:ext uri="{FF2B5EF4-FFF2-40B4-BE49-F238E27FC236}">
                <a16:creationId xmlns:a16="http://schemas.microsoft.com/office/drawing/2014/main" id="{0555A2B3-21F4-F2CB-3BBB-EADB7BCC57C0}"/>
              </a:ext>
            </a:extLst>
          </p:cNvPr>
          <p:cNvSpPr>
            <a:spLocks noGrp="1"/>
          </p:cNvSpPr>
          <p:nvPr>
            <p:ph type="body" idx="1"/>
          </p:nvPr>
        </p:nvSpPr>
        <p:spPr/>
        <p:txBody>
          <a:bodyPr/>
          <a:lstStyle/>
          <a:p>
            <a:pPr marL="152400" indent="0" algn="ctr">
              <a:buNone/>
            </a:pPr>
            <a:endParaRPr lang="en-GB" i="1" dirty="0"/>
          </a:p>
          <a:p>
            <a:pPr marL="152400" indent="0" algn="ctr">
              <a:buNone/>
            </a:pPr>
            <a:endParaRPr lang="en-GB" i="1" dirty="0"/>
          </a:p>
          <a:p>
            <a:pPr marL="152400" indent="0" algn="ctr">
              <a:buNone/>
            </a:pPr>
            <a:r>
              <a:rPr lang="en-GB" i="1" dirty="0"/>
              <a:t>This is just some practical advice that I have found helpful, and is mostly my personal opinion</a:t>
            </a:r>
          </a:p>
        </p:txBody>
      </p:sp>
    </p:spTree>
    <p:extLst>
      <p:ext uri="{BB962C8B-B14F-4D97-AF65-F5344CB8AC3E}">
        <p14:creationId xmlns:p14="http://schemas.microsoft.com/office/powerpoint/2010/main" val="120738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B7BE-6DAD-3BE8-2F50-6E2670DEF44D}"/>
              </a:ext>
            </a:extLst>
          </p:cNvPr>
          <p:cNvSpPr>
            <a:spLocks noGrp="1"/>
          </p:cNvSpPr>
          <p:nvPr>
            <p:ph type="title"/>
          </p:nvPr>
        </p:nvSpPr>
        <p:spPr/>
        <p:txBody>
          <a:bodyPr/>
          <a:lstStyle/>
          <a:p>
            <a:r>
              <a:rPr lang="en-GB" dirty="0"/>
              <a:t>SWE with LLMs</a:t>
            </a:r>
          </a:p>
        </p:txBody>
      </p:sp>
      <p:sp>
        <p:nvSpPr>
          <p:cNvPr id="3" name="Text Placeholder 2">
            <a:extLst>
              <a:ext uri="{FF2B5EF4-FFF2-40B4-BE49-F238E27FC236}">
                <a16:creationId xmlns:a16="http://schemas.microsoft.com/office/drawing/2014/main" id="{53CB382E-BD8C-E6FF-D56E-CF424B253CFA}"/>
              </a:ext>
            </a:extLst>
          </p:cNvPr>
          <p:cNvSpPr>
            <a:spLocks noGrp="1"/>
          </p:cNvSpPr>
          <p:nvPr>
            <p:ph type="body" idx="1"/>
          </p:nvPr>
        </p:nvSpPr>
        <p:spPr/>
        <p:txBody>
          <a:bodyPr>
            <a:normAutofit fontScale="92500" lnSpcReduction="10000"/>
          </a:bodyPr>
          <a:lstStyle/>
          <a:p>
            <a:pPr marL="152400" indent="0">
              <a:buNone/>
            </a:pPr>
            <a:r>
              <a:rPr lang="en-GB" dirty="0"/>
              <a:t>Use UV</a:t>
            </a:r>
          </a:p>
          <a:p>
            <a:pPr marL="152400" indent="0">
              <a:buNone/>
            </a:pPr>
            <a:endParaRPr lang="en-GB" dirty="0"/>
          </a:p>
          <a:p>
            <a:pPr marL="152400" indent="0">
              <a:buNone/>
            </a:pPr>
            <a:r>
              <a:rPr lang="en-GB" dirty="0"/>
              <a:t>Use config files in </a:t>
            </a:r>
            <a:r>
              <a:rPr lang="en-GB" err="1">
                <a:latin typeface="Source Code Pro"/>
                <a:ea typeface="Source Code Pro"/>
              </a:rPr>
              <a:t>yaml</a:t>
            </a:r>
            <a:r>
              <a:rPr lang="en-GB" dirty="0">
                <a:latin typeface="Aptos"/>
                <a:ea typeface="Source Code Pro"/>
              </a:rPr>
              <a:t> </a:t>
            </a:r>
            <a:r>
              <a:rPr lang="en-GB" dirty="0"/>
              <a:t>format</a:t>
            </a:r>
          </a:p>
          <a:p>
            <a:pPr marL="152400" indent="0">
              <a:buNone/>
            </a:pPr>
            <a:endParaRPr lang="en-GB" dirty="0"/>
          </a:p>
          <a:p>
            <a:pPr marL="152400" indent="0">
              <a:buNone/>
            </a:pPr>
            <a:r>
              <a:rPr lang="en-GB" dirty="0"/>
              <a:t>Validate your config files</a:t>
            </a:r>
          </a:p>
          <a:p>
            <a:pPr marL="152400" indent="0">
              <a:buNone/>
            </a:pPr>
            <a:endParaRPr lang="en-GB" dirty="0"/>
          </a:p>
          <a:p>
            <a:pPr marL="152400" indent="0">
              <a:buNone/>
            </a:pPr>
            <a:r>
              <a:rPr lang="en-GB" dirty="0"/>
              <a:t>Dump output</a:t>
            </a:r>
          </a:p>
          <a:p>
            <a:pPr marL="152400" indent="0">
              <a:buNone/>
            </a:pPr>
            <a:endParaRPr lang="en-GB" dirty="0"/>
          </a:p>
          <a:p>
            <a:pPr marL="152400" indent="0">
              <a:buNone/>
            </a:pPr>
            <a:r>
              <a:rPr lang="en-GB" dirty="0"/>
              <a:t>Setup CLI</a:t>
            </a:r>
          </a:p>
          <a:p>
            <a:pPr marL="152400" indent="0">
              <a:buNone/>
            </a:pPr>
            <a:endParaRPr lang="en-GB" dirty="0"/>
          </a:p>
          <a:p>
            <a:pPr marL="152400" indent="0">
              <a:buNone/>
            </a:pPr>
            <a:r>
              <a:rPr lang="en-GB" dirty="0"/>
              <a:t>Learn to use your cloud provider SDK / CLI</a:t>
            </a:r>
          </a:p>
          <a:p>
            <a:pPr marL="152400" indent="0">
              <a:buNone/>
            </a:pPr>
            <a:endParaRPr lang="en-GB" dirty="0"/>
          </a:p>
          <a:p>
            <a:pPr marL="152400" indent="0">
              <a:buNone/>
            </a:pPr>
            <a:r>
              <a:rPr lang="en-GB" dirty="0"/>
              <a:t>Become fluent in your language</a:t>
            </a:r>
          </a:p>
        </p:txBody>
      </p:sp>
      <p:pic>
        <p:nvPicPr>
          <p:cNvPr id="4" name="Picture 3" descr="A book cover with a lizard&#10;&#10;AI-generated content may be incorrect.">
            <a:extLst>
              <a:ext uri="{FF2B5EF4-FFF2-40B4-BE49-F238E27FC236}">
                <a16:creationId xmlns:a16="http://schemas.microsoft.com/office/drawing/2014/main" id="{62C46B65-9A7D-1EBB-FCF9-E4AD83EEC54A}"/>
              </a:ext>
            </a:extLst>
          </p:cNvPr>
          <p:cNvPicPr>
            <a:picLocks noChangeAspect="1"/>
          </p:cNvPicPr>
          <p:nvPr/>
        </p:nvPicPr>
        <p:blipFill>
          <a:blip r:embed="rId2"/>
          <a:stretch>
            <a:fillRect/>
          </a:stretch>
        </p:blipFill>
        <p:spPr>
          <a:xfrm>
            <a:off x="8329737" y="243191"/>
            <a:ext cx="3460570" cy="4496504"/>
          </a:xfrm>
          <a:prstGeom prst="rect">
            <a:avLst/>
          </a:prstGeom>
        </p:spPr>
      </p:pic>
      <p:pic>
        <p:nvPicPr>
          <p:cNvPr id="7" name="Picture 6" descr="A cartoon of a toilet&#10;&#10;AI-generated content may be incorrect.">
            <a:extLst>
              <a:ext uri="{FF2B5EF4-FFF2-40B4-BE49-F238E27FC236}">
                <a16:creationId xmlns:a16="http://schemas.microsoft.com/office/drawing/2014/main" id="{658B0D22-71F0-C8D9-8597-5C6BDDAEAF0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531485" y="3571394"/>
            <a:ext cx="1824182" cy="1824182"/>
          </a:xfrm>
          <a:prstGeom prst="rect">
            <a:avLst/>
          </a:prstGeom>
        </p:spPr>
      </p:pic>
    </p:spTree>
    <p:extLst>
      <p:ext uri="{BB962C8B-B14F-4D97-AF65-F5344CB8AC3E}">
        <p14:creationId xmlns:p14="http://schemas.microsoft.com/office/powerpoint/2010/main" val="34277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C672-DE43-31E6-4F8D-F11E47D780F1}"/>
              </a:ext>
            </a:extLst>
          </p:cNvPr>
          <p:cNvSpPr>
            <a:spLocks noGrp="1"/>
          </p:cNvSpPr>
          <p:nvPr>
            <p:ph type="title"/>
          </p:nvPr>
        </p:nvSpPr>
        <p:spPr/>
        <p:txBody>
          <a:bodyPr/>
          <a:lstStyle/>
          <a:p>
            <a:r>
              <a:rPr lang="en-GB" dirty="0"/>
              <a:t>What is the task?</a:t>
            </a:r>
          </a:p>
        </p:txBody>
      </p:sp>
      <p:sp>
        <p:nvSpPr>
          <p:cNvPr id="3" name="Content Placeholder 2">
            <a:extLst>
              <a:ext uri="{FF2B5EF4-FFF2-40B4-BE49-F238E27FC236}">
                <a16:creationId xmlns:a16="http://schemas.microsoft.com/office/drawing/2014/main" id="{1658004A-42CC-E848-F166-2F24731C9BAE}"/>
              </a:ext>
            </a:extLst>
          </p:cNvPr>
          <p:cNvSpPr>
            <a:spLocks noGrp="1"/>
          </p:cNvSpPr>
          <p:nvPr>
            <p:ph idx="1"/>
          </p:nvPr>
        </p:nvSpPr>
        <p:spPr/>
        <p:txBody>
          <a:bodyPr vert="horz" lIns="91440" tIns="45720" rIns="91440" bIns="45720" rtlCol="0" anchor="t">
            <a:normAutofit/>
          </a:bodyPr>
          <a:lstStyle/>
          <a:p>
            <a:pPr marL="0" indent="0">
              <a:buNone/>
            </a:pPr>
            <a:r>
              <a:rPr lang="en-GB" dirty="0"/>
              <a:t>This might sound stupid and obvious but:</a:t>
            </a:r>
            <a:endParaRPr lang="en-US" dirty="0"/>
          </a:p>
          <a:p>
            <a:pPr marL="0" indent="0">
              <a:buNone/>
            </a:pPr>
            <a:endParaRPr lang="en-GB" dirty="0"/>
          </a:p>
          <a:p>
            <a:pPr marL="0" indent="0" algn="ctr">
              <a:buNone/>
            </a:pPr>
            <a:r>
              <a:rPr lang="en-GB" i="1" dirty="0"/>
              <a:t>Think about what you are trying to do, and see if anybody else has done something similar!</a:t>
            </a:r>
          </a:p>
        </p:txBody>
      </p:sp>
    </p:spTree>
    <p:extLst>
      <p:ext uri="{BB962C8B-B14F-4D97-AF65-F5344CB8AC3E}">
        <p14:creationId xmlns:p14="http://schemas.microsoft.com/office/powerpoint/2010/main" val="361694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1897-EBE2-B123-A758-7B597D85140F}"/>
              </a:ext>
            </a:extLst>
          </p:cNvPr>
          <p:cNvSpPr>
            <a:spLocks noGrp="1"/>
          </p:cNvSpPr>
          <p:nvPr>
            <p:ph type="title"/>
          </p:nvPr>
        </p:nvSpPr>
        <p:spPr/>
        <p:txBody>
          <a:bodyPr/>
          <a:lstStyle/>
          <a:p>
            <a:r>
              <a:rPr lang="en-GB" dirty="0"/>
              <a:t>What is the task?</a:t>
            </a:r>
          </a:p>
        </p:txBody>
      </p:sp>
      <p:sp>
        <p:nvSpPr>
          <p:cNvPr id="3" name="Content Placeholder 2">
            <a:extLst>
              <a:ext uri="{FF2B5EF4-FFF2-40B4-BE49-F238E27FC236}">
                <a16:creationId xmlns:a16="http://schemas.microsoft.com/office/drawing/2014/main" id="{4134BA54-B14D-1301-A363-ABCB4BF55EF8}"/>
              </a:ext>
            </a:extLst>
          </p:cNvPr>
          <p:cNvSpPr>
            <a:spLocks noGrp="1"/>
          </p:cNvSpPr>
          <p:nvPr>
            <p:ph idx="1"/>
          </p:nvPr>
        </p:nvSpPr>
        <p:spPr/>
        <p:txBody>
          <a:bodyPr vert="horz" lIns="91440" tIns="45720" rIns="91440" bIns="45720" rtlCol="0" anchor="t">
            <a:normAutofit/>
          </a:bodyPr>
          <a:lstStyle/>
          <a:p>
            <a:pPr marL="0" indent="0">
              <a:buNone/>
            </a:pPr>
            <a:r>
              <a:rPr lang="en-GB" dirty="0"/>
              <a:t>Regular google search</a:t>
            </a:r>
          </a:p>
          <a:p>
            <a:pPr marL="0" indent="0">
              <a:buNone/>
            </a:pPr>
            <a:endParaRPr lang="en-GB" dirty="0"/>
          </a:p>
          <a:p>
            <a:pPr marL="0" indent="0">
              <a:buNone/>
            </a:pPr>
            <a:endParaRPr lang="en-GB" dirty="0"/>
          </a:p>
          <a:p>
            <a:pPr marL="0" indent="0">
              <a:buNone/>
            </a:pPr>
            <a:r>
              <a:rPr lang="en-GB" dirty="0"/>
              <a:t>Hugging Face </a:t>
            </a:r>
          </a:p>
        </p:txBody>
      </p:sp>
      <p:pic>
        <p:nvPicPr>
          <p:cNvPr id="5" name="Picture 4" descr="A yellow emoji with hands on it&#10;&#10;AI-generated content may be incorrect.">
            <a:extLst>
              <a:ext uri="{FF2B5EF4-FFF2-40B4-BE49-F238E27FC236}">
                <a16:creationId xmlns:a16="http://schemas.microsoft.com/office/drawing/2014/main" id="{B4D37674-D053-9EF2-8A03-061E22660C66}"/>
              </a:ext>
            </a:extLst>
          </p:cNvPr>
          <p:cNvPicPr>
            <a:picLocks noChangeAspect="1"/>
          </p:cNvPicPr>
          <p:nvPr/>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222829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013D-6E23-46E9-DF9A-1D652E038A80}"/>
              </a:ext>
            </a:extLst>
          </p:cNvPr>
          <p:cNvSpPr>
            <a:spLocks noGrp="1"/>
          </p:cNvSpPr>
          <p:nvPr>
            <p:ph type="title"/>
          </p:nvPr>
        </p:nvSpPr>
        <p:spPr/>
        <p:txBody>
          <a:bodyPr/>
          <a:lstStyle/>
          <a:p>
            <a:r>
              <a:rPr lang="en-GB" dirty="0"/>
              <a:t>Check Hugging Face</a:t>
            </a:r>
          </a:p>
        </p:txBody>
      </p:sp>
      <p:pic>
        <p:nvPicPr>
          <p:cNvPr id="4" name="Content Placeholder 3" descr="A screenshot of a computer&#10;&#10;AI-generated content may be incorrect.">
            <a:extLst>
              <a:ext uri="{FF2B5EF4-FFF2-40B4-BE49-F238E27FC236}">
                <a16:creationId xmlns:a16="http://schemas.microsoft.com/office/drawing/2014/main" id="{05FF8678-C246-C300-5444-51E85E38F07A}"/>
              </a:ext>
            </a:extLst>
          </p:cNvPr>
          <p:cNvPicPr>
            <a:picLocks noGrp="1" noChangeAspect="1"/>
          </p:cNvPicPr>
          <p:nvPr>
            <p:ph idx="1"/>
          </p:nvPr>
        </p:nvPicPr>
        <p:blipFill>
          <a:blip r:embed="rId2"/>
          <a:stretch>
            <a:fillRect/>
          </a:stretch>
        </p:blipFill>
        <p:spPr>
          <a:xfrm>
            <a:off x="2245231" y="1825625"/>
            <a:ext cx="7701537" cy="4351338"/>
          </a:xfrm>
          <a:prstGeom prst="rect">
            <a:avLst/>
          </a:prstGeom>
        </p:spPr>
      </p:pic>
    </p:spTree>
    <p:extLst>
      <p:ext uri="{BB962C8B-B14F-4D97-AF65-F5344CB8AC3E}">
        <p14:creationId xmlns:p14="http://schemas.microsoft.com/office/powerpoint/2010/main" val="179236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49DA-A764-9B55-DC77-D8B0CA9C7B76}"/>
              </a:ext>
            </a:extLst>
          </p:cNvPr>
          <p:cNvSpPr>
            <a:spLocks noGrp="1"/>
          </p:cNvSpPr>
          <p:nvPr>
            <p:ph type="title"/>
          </p:nvPr>
        </p:nvSpPr>
        <p:spPr>
          <a:xfrm>
            <a:off x="876693" y="741391"/>
            <a:ext cx="4597747" cy="1616203"/>
          </a:xfrm>
        </p:spPr>
        <p:txBody>
          <a:bodyPr anchor="b">
            <a:normAutofit/>
          </a:bodyPr>
          <a:lstStyle/>
          <a:p>
            <a:r>
              <a:rPr lang="en-GB" sz="3200"/>
              <a:t>Hugging Face</a:t>
            </a:r>
          </a:p>
        </p:txBody>
      </p:sp>
      <p:sp>
        <p:nvSpPr>
          <p:cNvPr id="8" name="Content Placeholder 7">
            <a:extLst>
              <a:ext uri="{FF2B5EF4-FFF2-40B4-BE49-F238E27FC236}">
                <a16:creationId xmlns:a16="http://schemas.microsoft.com/office/drawing/2014/main" id="{A1FD5C15-3FA8-880E-7F92-679C6E6053D6}"/>
              </a:ext>
            </a:extLst>
          </p:cNvPr>
          <p:cNvSpPr>
            <a:spLocks noGrp="1"/>
          </p:cNvSpPr>
          <p:nvPr>
            <p:ph idx="1"/>
          </p:nvPr>
        </p:nvSpPr>
        <p:spPr>
          <a:xfrm>
            <a:off x="876693" y="2533476"/>
            <a:ext cx="4597746" cy="3447832"/>
          </a:xfrm>
        </p:spPr>
        <p:txBody>
          <a:bodyPr anchor="t">
            <a:normAutofit/>
          </a:bodyPr>
          <a:lstStyle/>
          <a:p>
            <a:pPr marL="0" indent="0">
              <a:buNone/>
            </a:pPr>
            <a:r>
              <a:rPr lang="en-US" sz="2000" dirty="0"/>
              <a:t>Almost every model will have example code on how to run it</a:t>
            </a:r>
            <a:endParaRPr lang="en-US" dirty="0"/>
          </a:p>
          <a:p>
            <a:pPr marL="0" indent="0">
              <a:buNone/>
            </a:pPr>
            <a:endParaRPr lang="en-US" sz="2000" dirty="0"/>
          </a:p>
          <a:p>
            <a:pPr marL="0" indent="0">
              <a:buNone/>
            </a:pPr>
            <a:endParaRPr lang="en-US" sz="2000" dirty="0"/>
          </a:p>
        </p:txBody>
      </p:sp>
      <p:pic>
        <p:nvPicPr>
          <p:cNvPr id="4" name="Content Placeholder 3" descr="A screenshot of a computer program&#10;&#10;AI-generated content may be incorrect.">
            <a:extLst>
              <a:ext uri="{FF2B5EF4-FFF2-40B4-BE49-F238E27FC236}">
                <a16:creationId xmlns:a16="http://schemas.microsoft.com/office/drawing/2014/main" id="{E0D9AF43-65C4-6819-4566-520FDD020F3A}"/>
              </a:ext>
            </a:extLst>
          </p:cNvPr>
          <p:cNvPicPr>
            <a:picLocks noChangeAspect="1"/>
          </p:cNvPicPr>
          <p:nvPr/>
        </p:nvPicPr>
        <p:blipFill>
          <a:blip r:embed="rId2"/>
          <a:stretch>
            <a:fillRect/>
          </a:stretch>
        </p:blipFill>
        <p:spPr>
          <a:xfrm>
            <a:off x="6186173" y="867064"/>
            <a:ext cx="5138718" cy="5048790"/>
          </a:xfrm>
          <a:prstGeom prst="rect">
            <a:avLst/>
          </a:prstGeom>
        </p:spPr>
      </p:pic>
      <p:grpSp>
        <p:nvGrpSpPr>
          <p:cNvPr id="11" name="Group 1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318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AD1A-E8F0-33EA-C66D-389A592AF13D}"/>
              </a:ext>
            </a:extLst>
          </p:cNvPr>
          <p:cNvSpPr>
            <a:spLocks noGrp="1"/>
          </p:cNvSpPr>
          <p:nvPr>
            <p:ph type="title"/>
          </p:nvPr>
        </p:nvSpPr>
        <p:spPr/>
        <p:txBody>
          <a:bodyPr/>
          <a:lstStyle/>
          <a:p>
            <a:r>
              <a:rPr lang="en-GB" dirty="0"/>
              <a:t>Serving LLMs</a:t>
            </a:r>
          </a:p>
        </p:txBody>
      </p:sp>
      <p:pic>
        <p:nvPicPr>
          <p:cNvPr id="4" name="Content Placeholder 3">
            <a:extLst>
              <a:ext uri="{FF2B5EF4-FFF2-40B4-BE49-F238E27FC236}">
                <a16:creationId xmlns:a16="http://schemas.microsoft.com/office/drawing/2014/main" id="{725CD5A3-D887-F0E5-B55A-A9F36C973678}"/>
              </a:ext>
            </a:extLst>
          </p:cNvPr>
          <p:cNvPicPr>
            <a:picLocks noGrp="1" noChangeAspect="1"/>
          </p:cNvPicPr>
          <p:nvPr>
            <p:ph idx="1"/>
          </p:nvPr>
        </p:nvPicPr>
        <p:blipFill>
          <a:blip r:embed="rId2"/>
          <a:stretch>
            <a:fillRect/>
          </a:stretch>
        </p:blipFill>
        <p:spPr>
          <a:xfrm>
            <a:off x="5734050" y="2421505"/>
            <a:ext cx="6989989" cy="2016578"/>
          </a:xfrm>
          <a:prstGeom prst="rect">
            <a:avLst/>
          </a:prstGeom>
        </p:spPr>
      </p:pic>
      <p:sp>
        <p:nvSpPr>
          <p:cNvPr id="5" name="TextBox 4">
            <a:extLst>
              <a:ext uri="{FF2B5EF4-FFF2-40B4-BE49-F238E27FC236}">
                <a16:creationId xmlns:a16="http://schemas.microsoft.com/office/drawing/2014/main" id="{112FC503-6039-07CB-4BAA-699351371B77}"/>
              </a:ext>
            </a:extLst>
          </p:cNvPr>
          <p:cNvSpPr txBox="1"/>
          <p:nvPr/>
        </p:nvSpPr>
        <p:spPr>
          <a:xfrm>
            <a:off x="1088571" y="2122714"/>
            <a:ext cx="474889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How big does your model need to be?</a:t>
            </a:r>
            <a:endParaRPr lang="en-US" dirty="0"/>
          </a:p>
          <a:p>
            <a:endParaRPr lang="en-GB" dirty="0"/>
          </a:p>
          <a:p>
            <a:r>
              <a:rPr lang="en-GB" dirty="0"/>
              <a:t>Start small</a:t>
            </a:r>
          </a:p>
          <a:p>
            <a:endParaRPr lang="en-GB" dirty="0"/>
          </a:p>
          <a:p>
            <a:r>
              <a:rPr lang="en-GB" dirty="0"/>
              <a:t>Basic prompting</a:t>
            </a:r>
          </a:p>
          <a:p>
            <a:endParaRPr lang="en-GB" dirty="0"/>
          </a:p>
          <a:p>
            <a:r>
              <a:rPr lang="en-GB" dirty="0"/>
              <a:t>In-context learning methods</a:t>
            </a:r>
          </a:p>
          <a:p>
            <a:endParaRPr lang="en-GB" dirty="0"/>
          </a:p>
          <a:p>
            <a:r>
              <a:rPr lang="en-GB" dirty="0"/>
              <a:t>Fine-tuning is for specialist applications</a:t>
            </a:r>
          </a:p>
        </p:txBody>
      </p:sp>
    </p:spTree>
    <p:extLst>
      <p:ext uri="{BB962C8B-B14F-4D97-AF65-F5344CB8AC3E}">
        <p14:creationId xmlns:p14="http://schemas.microsoft.com/office/powerpoint/2010/main" val="273508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8" name="Google Shape;218;p34"/>
          <p:cNvSpPr/>
          <p:nvPr/>
        </p:nvSpPr>
        <p:spPr>
          <a:xfrm>
            <a:off x="5602566" y="2177140"/>
            <a:ext cx="3251200" cy="3566000"/>
          </a:xfrm>
          <a:prstGeom prst="roundRect">
            <a:avLst>
              <a:gd name="adj" fmla="val 16667"/>
            </a:avLst>
          </a:prstGeom>
          <a:solidFill>
            <a:srgbClr val="DFE3E5"/>
          </a:solidFill>
          <a:ln w="9525" cap="flat" cmpd="sng">
            <a:solidFill>
              <a:srgbClr val="335B74"/>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graphicFrame>
        <p:nvGraphicFramePr>
          <p:cNvPr id="219" name="Google Shape;219;p34"/>
          <p:cNvGraphicFramePr/>
          <p:nvPr/>
        </p:nvGraphicFramePr>
        <p:xfrm>
          <a:off x="382638" y="2375340"/>
          <a:ext cx="825800" cy="3200160"/>
        </p:xfrm>
        <a:graphic>
          <a:graphicData uri="http://schemas.openxmlformats.org/drawingml/2006/table">
            <a:tbl>
              <a:tblPr>
                <a:noFill/>
              </a:tblPr>
              <a:tblGrid>
                <a:gridCol w="825800">
                  <a:extLst>
                    <a:ext uri="{9D8B030D-6E8A-4147-A177-3AD203B41FA5}">
                      <a16:colId xmlns:a16="http://schemas.microsoft.com/office/drawing/2014/main" val="20000"/>
                    </a:ext>
                  </a:extLst>
                </a:gridCol>
              </a:tblGrid>
              <a:tr h="528280">
                <a:tc>
                  <a:txBody>
                    <a:bodyPr/>
                    <a:lstStyle/>
                    <a:p>
                      <a:pPr marL="0" lvl="0" indent="0" algn="ctr" rtl="0">
                        <a:spcBef>
                          <a:spcPts val="0"/>
                        </a:spcBef>
                        <a:spcAft>
                          <a:spcPts val="0"/>
                        </a:spcAft>
                        <a:buNone/>
                      </a:pPr>
                      <a:r>
                        <a:rPr lang="en-GB" sz="1900"/>
                        <a:t>‘the’</a:t>
                      </a:r>
                      <a:endParaRPr sz="1900"/>
                    </a:p>
                  </a:txBody>
                  <a:tcPr marL="121900" marR="121900" marT="121900" marB="121900"/>
                </a:tc>
                <a:extLst>
                  <a:ext uri="{0D108BD9-81ED-4DB2-BD59-A6C34878D82A}">
                    <a16:rowId xmlns:a16="http://schemas.microsoft.com/office/drawing/2014/main" val="10000"/>
                  </a:ext>
                </a:extLst>
              </a:tr>
              <a:tr h="528280">
                <a:tc>
                  <a:txBody>
                    <a:bodyPr/>
                    <a:lstStyle/>
                    <a:p>
                      <a:pPr marL="0" lvl="0" indent="0" algn="ctr" rtl="0">
                        <a:spcBef>
                          <a:spcPts val="0"/>
                        </a:spcBef>
                        <a:spcAft>
                          <a:spcPts val="0"/>
                        </a:spcAft>
                        <a:buNone/>
                      </a:pPr>
                      <a:r>
                        <a:rPr lang="en-GB" sz="1900"/>
                        <a:t>‘cat’</a:t>
                      </a:r>
                      <a:endParaRPr sz="1900"/>
                    </a:p>
                  </a:txBody>
                  <a:tcPr marL="121900" marR="121900" marT="121900" marB="121900"/>
                </a:tc>
                <a:extLst>
                  <a:ext uri="{0D108BD9-81ED-4DB2-BD59-A6C34878D82A}">
                    <a16:rowId xmlns:a16="http://schemas.microsoft.com/office/drawing/2014/main" val="10001"/>
                  </a:ext>
                </a:extLst>
              </a:tr>
              <a:tr h="528280">
                <a:tc>
                  <a:txBody>
                    <a:bodyPr/>
                    <a:lstStyle/>
                    <a:p>
                      <a:pPr marL="0" lvl="0" indent="0" algn="ctr" rtl="0">
                        <a:spcBef>
                          <a:spcPts val="0"/>
                        </a:spcBef>
                        <a:spcAft>
                          <a:spcPts val="0"/>
                        </a:spcAft>
                        <a:buNone/>
                      </a:pPr>
                      <a:r>
                        <a:rPr lang="en-GB" sz="1900"/>
                        <a:t>‘sat’</a:t>
                      </a:r>
                      <a:endParaRPr sz="1900"/>
                    </a:p>
                  </a:txBody>
                  <a:tcPr marL="121900" marR="121900" marT="121900" marB="121900"/>
                </a:tc>
                <a:extLst>
                  <a:ext uri="{0D108BD9-81ED-4DB2-BD59-A6C34878D82A}">
                    <a16:rowId xmlns:a16="http://schemas.microsoft.com/office/drawing/2014/main" val="10002"/>
                  </a:ext>
                </a:extLst>
              </a:tr>
              <a:tr h="528280">
                <a:tc>
                  <a:txBody>
                    <a:bodyPr/>
                    <a:lstStyle/>
                    <a:p>
                      <a:pPr marL="0" lvl="0" indent="0" algn="ctr" rtl="0">
                        <a:spcBef>
                          <a:spcPts val="0"/>
                        </a:spcBef>
                        <a:spcAft>
                          <a:spcPts val="0"/>
                        </a:spcAft>
                        <a:buNone/>
                      </a:pPr>
                      <a:r>
                        <a:rPr lang="en-GB" sz="1900"/>
                        <a:t>‘on’</a:t>
                      </a:r>
                      <a:endParaRPr sz="1900"/>
                    </a:p>
                  </a:txBody>
                  <a:tcPr marL="121900" marR="121900" marT="121900" marB="121900"/>
                </a:tc>
                <a:extLst>
                  <a:ext uri="{0D108BD9-81ED-4DB2-BD59-A6C34878D82A}">
                    <a16:rowId xmlns:a16="http://schemas.microsoft.com/office/drawing/2014/main" val="10003"/>
                  </a:ext>
                </a:extLst>
              </a:tr>
              <a:tr h="528280">
                <a:tc>
                  <a:txBody>
                    <a:bodyPr/>
                    <a:lstStyle/>
                    <a:p>
                      <a:pPr marL="0" lvl="0" indent="0" algn="ctr" rtl="0">
                        <a:spcBef>
                          <a:spcPts val="0"/>
                        </a:spcBef>
                        <a:spcAft>
                          <a:spcPts val="0"/>
                        </a:spcAft>
                        <a:buNone/>
                      </a:pPr>
                      <a:r>
                        <a:rPr lang="en-GB" sz="1900"/>
                        <a:t>‘the’</a:t>
                      </a:r>
                      <a:endParaRPr sz="1900"/>
                    </a:p>
                  </a:txBody>
                  <a:tcPr marL="121900" marR="121900" marT="121900" marB="121900"/>
                </a:tc>
                <a:extLst>
                  <a:ext uri="{0D108BD9-81ED-4DB2-BD59-A6C34878D82A}">
                    <a16:rowId xmlns:a16="http://schemas.microsoft.com/office/drawing/2014/main" val="10004"/>
                  </a:ext>
                </a:extLst>
              </a:tr>
              <a:tr h="528280">
                <a:tc>
                  <a:txBody>
                    <a:bodyPr/>
                    <a:lstStyle/>
                    <a:p>
                      <a:pPr marL="0" lvl="0" indent="0" algn="ctr" rtl="0">
                        <a:spcBef>
                          <a:spcPts val="0"/>
                        </a:spcBef>
                        <a:spcAft>
                          <a:spcPts val="0"/>
                        </a:spcAft>
                        <a:buNone/>
                      </a:pPr>
                      <a:r>
                        <a:rPr lang="en-GB" sz="1900"/>
                        <a:t>‘mat’</a:t>
                      </a:r>
                      <a:endParaRPr sz="1900"/>
                    </a:p>
                  </a:txBody>
                  <a:tcPr marL="121900" marR="121900" marT="121900" marB="121900"/>
                </a:tc>
                <a:extLst>
                  <a:ext uri="{0D108BD9-81ED-4DB2-BD59-A6C34878D82A}">
                    <a16:rowId xmlns:a16="http://schemas.microsoft.com/office/drawing/2014/main" val="10005"/>
                  </a:ext>
                </a:extLst>
              </a:tr>
            </a:tbl>
          </a:graphicData>
        </a:graphic>
      </p:graphicFrame>
      <p:graphicFrame>
        <p:nvGraphicFramePr>
          <p:cNvPr id="220" name="Google Shape;220;p34"/>
          <p:cNvGraphicFramePr/>
          <p:nvPr/>
        </p:nvGraphicFramePr>
        <p:xfrm>
          <a:off x="2052972" y="1847074"/>
          <a:ext cx="1158967" cy="4266880"/>
        </p:xfrm>
        <a:graphic>
          <a:graphicData uri="http://schemas.openxmlformats.org/drawingml/2006/table">
            <a:tbl>
              <a:tblPr>
                <a:noFill/>
              </a:tblPr>
              <a:tblGrid>
                <a:gridCol w="1158967">
                  <a:extLst>
                    <a:ext uri="{9D8B030D-6E8A-4147-A177-3AD203B41FA5}">
                      <a16:colId xmlns:a16="http://schemas.microsoft.com/office/drawing/2014/main" val="20000"/>
                    </a:ext>
                  </a:extLst>
                </a:gridCol>
              </a:tblGrid>
              <a:tr h="528280">
                <a:tc>
                  <a:txBody>
                    <a:bodyPr/>
                    <a:lstStyle/>
                    <a:p>
                      <a:pPr marL="0" lvl="0" indent="0" algn="ctr" rtl="0">
                        <a:spcBef>
                          <a:spcPts val="0"/>
                        </a:spcBef>
                        <a:spcAft>
                          <a:spcPts val="0"/>
                        </a:spcAft>
                        <a:buNone/>
                      </a:pPr>
                      <a:r>
                        <a:rPr lang="en-GB" sz="1900"/>
                        <a:t>‘[CLS]’</a:t>
                      </a:r>
                      <a:endParaRPr sz="1900"/>
                    </a:p>
                  </a:txBody>
                  <a:tcPr marL="121900" marR="121900" marT="121900" marB="121900"/>
                </a:tc>
                <a:extLst>
                  <a:ext uri="{0D108BD9-81ED-4DB2-BD59-A6C34878D82A}">
                    <a16:rowId xmlns:a16="http://schemas.microsoft.com/office/drawing/2014/main" val="10000"/>
                  </a:ext>
                </a:extLst>
              </a:tr>
              <a:tr h="528280">
                <a:tc>
                  <a:txBody>
                    <a:bodyPr/>
                    <a:lstStyle/>
                    <a:p>
                      <a:pPr marL="0" lvl="0" indent="0" algn="ctr" rtl="0">
                        <a:spcBef>
                          <a:spcPts val="0"/>
                        </a:spcBef>
                        <a:spcAft>
                          <a:spcPts val="0"/>
                        </a:spcAft>
                        <a:buNone/>
                      </a:pPr>
                      <a:r>
                        <a:rPr lang="en-GB" sz="1900"/>
                        <a:t>‘the’</a:t>
                      </a:r>
                      <a:endParaRPr sz="1900"/>
                    </a:p>
                  </a:txBody>
                  <a:tcPr marL="121900" marR="121900" marT="121900" marB="121900"/>
                </a:tc>
                <a:extLst>
                  <a:ext uri="{0D108BD9-81ED-4DB2-BD59-A6C34878D82A}">
                    <a16:rowId xmlns:a16="http://schemas.microsoft.com/office/drawing/2014/main" val="10001"/>
                  </a:ext>
                </a:extLst>
              </a:tr>
              <a:tr h="528280">
                <a:tc>
                  <a:txBody>
                    <a:bodyPr/>
                    <a:lstStyle/>
                    <a:p>
                      <a:pPr marL="0" lvl="0" indent="0" algn="ctr" rtl="0">
                        <a:spcBef>
                          <a:spcPts val="0"/>
                        </a:spcBef>
                        <a:spcAft>
                          <a:spcPts val="0"/>
                        </a:spcAft>
                        <a:buNone/>
                      </a:pPr>
                      <a:r>
                        <a:rPr lang="en-GB" sz="1900"/>
                        <a:t>‘cat’</a:t>
                      </a:r>
                      <a:endParaRPr sz="1900"/>
                    </a:p>
                  </a:txBody>
                  <a:tcPr marL="121900" marR="121900" marT="121900" marB="121900"/>
                </a:tc>
                <a:extLst>
                  <a:ext uri="{0D108BD9-81ED-4DB2-BD59-A6C34878D82A}">
                    <a16:rowId xmlns:a16="http://schemas.microsoft.com/office/drawing/2014/main" val="10002"/>
                  </a:ext>
                </a:extLst>
              </a:tr>
              <a:tr h="528280">
                <a:tc>
                  <a:txBody>
                    <a:bodyPr/>
                    <a:lstStyle/>
                    <a:p>
                      <a:pPr marL="0" lvl="0" indent="0" algn="ctr" rtl="0">
                        <a:spcBef>
                          <a:spcPts val="0"/>
                        </a:spcBef>
                        <a:spcAft>
                          <a:spcPts val="0"/>
                        </a:spcAft>
                        <a:buNone/>
                      </a:pPr>
                      <a:r>
                        <a:rPr lang="en-GB" sz="1900"/>
                        <a:t>‘[MASK]’</a:t>
                      </a:r>
                      <a:endParaRPr sz="1900"/>
                    </a:p>
                  </a:txBody>
                  <a:tcPr marL="121900" marR="121900" marT="121900" marB="121900"/>
                </a:tc>
                <a:extLst>
                  <a:ext uri="{0D108BD9-81ED-4DB2-BD59-A6C34878D82A}">
                    <a16:rowId xmlns:a16="http://schemas.microsoft.com/office/drawing/2014/main" val="10003"/>
                  </a:ext>
                </a:extLst>
              </a:tr>
              <a:tr h="528280">
                <a:tc>
                  <a:txBody>
                    <a:bodyPr/>
                    <a:lstStyle/>
                    <a:p>
                      <a:pPr marL="0" lvl="0" indent="0" algn="ctr" rtl="0">
                        <a:spcBef>
                          <a:spcPts val="0"/>
                        </a:spcBef>
                        <a:spcAft>
                          <a:spcPts val="0"/>
                        </a:spcAft>
                        <a:buNone/>
                      </a:pPr>
                      <a:r>
                        <a:rPr lang="en-GB" sz="1900"/>
                        <a:t>‘on’</a:t>
                      </a:r>
                      <a:endParaRPr sz="1900"/>
                    </a:p>
                  </a:txBody>
                  <a:tcPr marL="121900" marR="121900" marT="121900" marB="121900"/>
                </a:tc>
                <a:extLst>
                  <a:ext uri="{0D108BD9-81ED-4DB2-BD59-A6C34878D82A}">
                    <a16:rowId xmlns:a16="http://schemas.microsoft.com/office/drawing/2014/main" val="10004"/>
                  </a:ext>
                </a:extLst>
              </a:tr>
              <a:tr h="528280">
                <a:tc>
                  <a:txBody>
                    <a:bodyPr/>
                    <a:lstStyle/>
                    <a:p>
                      <a:pPr marL="0" lvl="0" indent="0" algn="ctr" rtl="0">
                        <a:spcBef>
                          <a:spcPts val="0"/>
                        </a:spcBef>
                        <a:spcAft>
                          <a:spcPts val="0"/>
                        </a:spcAft>
                        <a:buNone/>
                      </a:pPr>
                      <a:r>
                        <a:rPr lang="en-GB" sz="1900"/>
                        <a:t>‘the’</a:t>
                      </a:r>
                      <a:endParaRPr sz="1900"/>
                    </a:p>
                  </a:txBody>
                  <a:tcPr marL="121900" marR="121900" marT="121900" marB="121900"/>
                </a:tc>
                <a:extLst>
                  <a:ext uri="{0D108BD9-81ED-4DB2-BD59-A6C34878D82A}">
                    <a16:rowId xmlns:a16="http://schemas.microsoft.com/office/drawing/2014/main" val="10005"/>
                  </a:ext>
                </a:extLst>
              </a:tr>
              <a:tr h="528280">
                <a:tc>
                  <a:txBody>
                    <a:bodyPr/>
                    <a:lstStyle/>
                    <a:p>
                      <a:pPr marL="0" lvl="0" indent="0" algn="ctr" rtl="0">
                        <a:spcBef>
                          <a:spcPts val="0"/>
                        </a:spcBef>
                        <a:spcAft>
                          <a:spcPts val="0"/>
                        </a:spcAft>
                        <a:buNone/>
                      </a:pPr>
                      <a:r>
                        <a:rPr lang="en-GB" sz="1900"/>
                        <a:t>‘mat’</a:t>
                      </a:r>
                      <a:endParaRPr sz="1900"/>
                    </a:p>
                  </a:txBody>
                  <a:tcPr marL="121900" marR="121900" marT="121900" marB="121900"/>
                </a:tc>
                <a:extLst>
                  <a:ext uri="{0D108BD9-81ED-4DB2-BD59-A6C34878D82A}">
                    <a16:rowId xmlns:a16="http://schemas.microsoft.com/office/drawing/2014/main" val="10006"/>
                  </a:ext>
                </a:extLst>
              </a:tr>
              <a:tr h="528280">
                <a:tc>
                  <a:txBody>
                    <a:bodyPr/>
                    <a:lstStyle/>
                    <a:p>
                      <a:pPr marL="0" lvl="0" indent="0" algn="ctr" rtl="0">
                        <a:spcBef>
                          <a:spcPts val="0"/>
                        </a:spcBef>
                        <a:spcAft>
                          <a:spcPts val="0"/>
                        </a:spcAft>
                        <a:buNone/>
                      </a:pPr>
                      <a:r>
                        <a:rPr lang="en-GB" sz="1900"/>
                        <a:t>‘[SEP]’</a:t>
                      </a:r>
                      <a:endParaRPr sz="1900"/>
                    </a:p>
                  </a:txBody>
                  <a:tcPr marL="121900" marR="121900" marT="121900" marB="121900"/>
                </a:tc>
                <a:extLst>
                  <a:ext uri="{0D108BD9-81ED-4DB2-BD59-A6C34878D82A}">
                    <a16:rowId xmlns:a16="http://schemas.microsoft.com/office/drawing/2014/main" val="10007"/>
                  </a:ext>
                </a:extLst>
              </a:tr>
            </a:tbl>
          </a:graphicData>
        </a:graphic>
      </p:graphicFrame>
      <p:graphicFrame>
        <p:nvGraphicFramePr>
          <p:cNvPr id="221" name="Google Shape;221;p34"/>
          <p:cNvGraphicFramePr/>
          <p:nvPr/>
        </p:nvGraphicFramePr>
        <p:xfrm>
          <a:off x="4107705" y="1847074"/>
          <a:ext cx="1062100" cy="4266880"/>
        </p:xfrm>
        <a:graphic>
          <a:graphicData uri="http://schemas.openxmlformats.org/drawingml/2006/table">
            <a:tbl>
              <a:tblPr>
                <a:noFill/>
              </a:tblPr>
              <a:tblGrid>
                <a:gridCol w="1062100">
                  <a:extLst>
                    <a:ext uri="{9D8B030D-6E8A-4147-A177-3AD203B41FA5}">
                      <a16:colId xmlns:a16="http://schemas.microsoft.com/office/drawing/2014/main" val="20000"/>
                    </a:ext>
                  </a:extLst>
                </a:gridCol>
              </a:tblGrid>
              <a:tr h="528280">
                <a:tc>
                  <a:txBody>
                    <a:bodyPr/>
                    <a:lstStyle/>
                    <a:p>
                      <a:pPr marL="0" lvl="0" indent="0" algn="ctr" rtl="0">
                        <a:spcBef>
                          <a:spcPts val="0"/>
                        </a:spcBef>
                        <a:spcAft>
                          <a:spcPts val="0"/>
                        </a:spcAft>
                        <a:buNone/>
                      </a:pPr>
                      <a:r>
                        <a:rPr lang="en-GB" sz="1900"/>
                        <a:t>101</a:t>
                      </a:r>
                      <a:endParaRPr sz="1900"/>
                    </a:p>
                  </a:txBody>
                  <a:tcPr marL="121900" marR="121900" marT="121900" marB="121900"/>
                </a:tc>
                <a:extLst>
                  <a:ext uri="{0D108BD9-81ED-4DB2-BD59-A6C34878D82A}">
                    <a16:rowId xmlns:a16="http://schemas.microsoft.com/office/drawing/2014/main" val="10000"/>
                  </a:ext>
                </a:extLst>
              </a:tr>
              <a:tr h="528280">
                <a:tc>
                  <a:txBody>
                    <a:bodyPr/>
                    <a:lstStyle/>
                    <a:p>
                      <a:pPr marL="0" lvl="0" indent="0" algn="ctr" rtl="0">
                        <a:spcBef>
                          <a:spcPts val="0"/>
                        </a:spcBef>
                        <a:spcAft>
                          <a:spcPts val="0"/>
                        </a:spcAft>
                        <a:buNone/>
                      </a:pPr>
                      <a:r>
                        <a:rPr lang="en-GB" sz="1900"/>
                        <a:t>1996</a:t>
                      </a:r>
                      <a:endParaRPr sz="1900"/>
                    </a:p>
                  </a:txBody>
                  <a:tcPr marL="121900" marR="121900" marT="121900" marB="121900"/>
                </a:tc>
                <a:extLst>
                  <a:ext uri="{0D108BD9-81ED-4DB2-BD59-A6C34878D82A}">
                    <a16:rowId xmlns:a16="http://schemas.microsoft.com/office/drawing/2014/main" val="10001"/>
                  </a:ext>
                </a:extLst>
              </a:tr>
              <a:tr h="528280">
                <a:tc>
                  <a:txBody>
                    <a:bodyPr/>
                    <a:lstStyle/>
                    <a:p>
                      <a:pPr marL="0" lvl="0" indent="0" algn="ctr" rtl="0">
                        <a:spcBef>
                          <a:spcPts val="0"/>
                        </a:spcBef>
                        <a:spcAft>
                          <a:spcPts val="0"/>
                        </a:spcAft>
                        <a:buNone/>
                      </a:pPr>
                      <a:r>
                        <a:rPr lang="en-GB" sz="1900"/>
                        <a:t>4937</a:t>
                      </a:r>
                      <a:endParaRPr sz="1900"/>
                    </a:p>
                  </a:txBody>
                  <a:tcPr marL="121900" marR="121900" marT="121900" marB="121900"/>
                </a:tc>
                <a:extLst>
                  <a:ext uri="{0D108BD9-81ED-4DB2-BD59-A6C34878D82A}">
                    <a16:rowId xmlns:a16="http://schemas.microsoft.com/office/drawing/2014/main" val="10002"/>
                  </a:ext>
                </a:extLst>
              </a:tr>
              <a:tr h="528280">
                <a:tc>
                  <a:txBody>
                    <a:bodyPr/>
                    <a:lstStyle/>
                    <a:p>
                      <a:pPr marL="0" lvl="0" indent="0" algn="ctr" rtl="0">
                        <a:spcBef>
                          <a:spcPts val="0"/>
                        </a:spcBef>
                        <a:spcAft>
                          <a:spcPts val="0"/>
                        </a:spcAft>
                        <a:buNone/>
                      </a:pPr>
                      <a:r>
                        <a:rPr lang="en-GB" sz="1900"/>
                        <a:t>103</a:t>
                      </a:r>
                      <a:endParaRPr sz="1900"/>
                    </a:p>
                  </a:txBody>
                  <a:tcPr marL="121900" marR="121900" marT="121900" marB="121900"/>
                </a:tc>
                <a:extLst>
                  <a:ext uri="{0D108BD9-81ED-4DB2-BD59-A6C34878D82A}">
                    <a16:rowId xmlns:a16="http://schemas.microsoft.com/office/drawing/2014/main" val="10003"/>
                  </a:ext>
                </a:extLst>
              </a:tr>
              <a:tr h="528280">
                <a:tc>
                  <a:txBody>
                    <a:bodyPr/>
                    <a:lstStyle/>
                    <a:p>
                      <a:pPr marL="0" lvl="0" indent="0" algn="ctr" rtl="0">
                        <a:spcBef>
                          <a:spcPts val="0"/>
                        </a:spcBef>
                        <a:spcAft>
                          <a:spcPts val="0"/>
                        </a:spcAft>
                        <a:buNone/>
                      </a:pPr>
                      <a:r>
                        <a:rPr lang="en-GB" sz="1900"/>
                        <a:t>2006</a:t>
                      </a:r>
                      <a:endParaRPr sz="1900"/>
                    </a:p>
                  </a:txBody>
                  <a:tcPr marL="121900" marR="121900" marT="121900" marB="121900"/>
                </a:tc>
                <a:extLst>
                  <a:ext uri="{0D108BD9-81ED-4DB2-BD59-A6C34878D82A}">
                    <a16:rowId xmlns:a16="http://schemas.microsoft.com/office/drawing/2014/main" val="10004"/>
                  </a:ext>
                </a:extLst>
              </a:tr>
              <a:tr h="528280">
                <a:tc>
                  <a:txBody>
                    <a:bodyPr/>
                    <a:lstStyle/>
                    <a:p>
                      <a:pPr marL="0" lvl="0" indent="0" algn="ctr" rtl="0">
                        <a:spcBef>
                          <a:spcPts val="0"/>
                        </a:spcBef>
                        <a:spcAft>
                          <a:spcPts val="0"/>
                        </a:spcAft>
                        <a:buNone/>
                      </a:pPr>
                      <a:r>
                        <a:rPr lang="en-GB" sz="1900"/>
                        <a:t>1996</a:t>
                      </a:r>
                      <a:endParaRPr sz="1900"/>
                    </a:p>
                  </a:txBody>
                  <a:tcPr marL="121900" marR="121900" marT="121900" marB="121900"/>
                </a:tc>
                <a:extLst>
                  <a:ext uri="{0D108BD9-81ED-4DB2-BD59-A6C34878D82A}">
                    <a16:rowId xmlns:a16="http://schemas.microsoft.com/office/drawing/2014/main" val="10005"/>
                  </a:ext>
                </a:extLst>
              </a:tr>
              <a:tr h="528280">
                <a:tc>
                  <a:txBody>
                    <a:bodyPr/>
                    <a:lstStyle/>
                    <a:p>
                      <a:pPr marL="0" lvl="0" indent="0" algn="ctr" rtl="0">
                        <a:spcBef>
                          <a:spcPts val="0"/>
                        </a:spcBef>
                        <a:spcAft>
                          <a:spcPts val="0"/>
                        </a:spcAft>
                        <a:buNone/>
                      </a:pPr>
                      <a:r>
                        <a:rPr lang="en-GB" sz="1900"/>
                        <a:t>13523</a:t>
                      </a:r>
                      <a:endParaRPr sz="1900"/>
                    </a:p>
                  </a:txBody>
                  <a:tcPr marL="121900" marR="121900" marT="121900" marB="121900"/>
                </a:tc>
                <a:extLst>
                  <a:ext uri="{0D108BD9-81ED-4DB2-BD59-A6C34878D82A}">
                    <a16:rowId xmlns:a16="http://schemas.microsoft.com/office/drawing/2014/main" val="10006"/>
                  </a:ext>
                </a:extLst>
              </a:tr>
              <a:tr h="528280">
                <a:tc>
                  <a:txBody>
                    <a:bodyPr/>
                    <a:lstStyle/>
                    <a:p>
                      <a:pPr marL="0" lvl="0" indent="0" algn="ctr" rtl="0">
                        <a:spcBef>
                          <a:spcPts val="0"/>
                        </a:spcBef>
                        <a:spcAft>
                          <a:spcPts val="0"/>
                        </a:spcAft>
                        <a:buNone/>
                      </a:pPr>
                      <a:r>
                        <a:rPr lang="en-GB" sz="1900"/>
                        <a:t>102</a:t>
                      </a:r>
                      <a:endParaRPr sz="1900"/>
                    </a:p>
                  </a:txBody>
                  <a:tcPr marL="121900" marR="121900" marT="121900" marB="121900"/>
                </a:tc>
                <a:extLst>
                  <a:ext uri="{0D108BD9-81ED-4DB2-BD59-A6C34878D82A}">
                    <a16:rowId xmlns:a16="http://schemas.microsoft.com/office/drawing/2014/main" val="10007"/>
                  </a:ext>
                </a:extLst>
              </a:tr>
            </a:tbl>
          </a:graphicData>
        </a:graphic>
      </p:graphicFrame>
      <p:graphicFrame>
        <p:nvGraphicFramePr>
          <p:cNvPr id="222" name="Google Shape;222;p34"/>
          <p:cNvGraphicFramePr/>
          <p:nvPr/>
        </p:nvGraphicFramePr>
        <p:xfrm>
          <a:off x="9131704" y="2363340"/>
          <a:ext cx="2590266" cy="1600080"/>
        </p:xfrm>
        <a:graphic>
          <a:graphicData uri="http://schemas.openxmlformats.org/drawingml/2006/table">
            <a:tbl>
              <a:tblPr>
                <a:noFill/>
              </a:tblPr>
              <a:tblGrid>
                <a:gridCol w="1295133">
                  <a:extLst>
                    <a:ext uri="{9D8B030D-6E8A-4147-A177-3AD203B41FA5}">
                      <a16:colId xmlns:a16="http://schemas.microsoft.com/office/drawing/2014/main" val="20000"/>
                    </a:ext>
                  </a:extLst>
                </a:gridCol>
                <a:gridCol w="1295133">
                  <a:extLst>
                    <a:ext uri="{9D8B030D-6E8A-4147-A177-3AD203B41FA5}">
                      <a16:colId xmlns:a16="http://schemas.microsoft.com/office/drawing/2014/main" val="20001"/>
                    </a:ext>
                  </a:extLst>
                </a:gridCol>
              </a:tblGrid>
              <a:tr h="528280">
                <a:tc>
                  <a:txBody>
                    <a:bodyPr/>
                    <a:lstStyle/>
                    <a:p>
                      <a:pPr marL="0" lvl="0" indent="0" algn="ctr" rtl="0">
                        <a:spcBef>
                          <a:spcPts val="0"/>
                        </a:spcBef>
                        <a:spcAft>
                          <a:spcPts val="0"/>
                        </a:spcAft>
                        <a:buNone/>
                      </a:pPr>
                      <a:r>
                        <a:rPr lang="en-GB" sz="1900"/>
                        <a:t>‘sat’</a:t>
                      </a:r>
                      <a:endParaRPr sz="1900"/>
                    </a:p>
                  </a:txBody>
                  <a:tcPr marL="121900" marR="121900" marT="121900" marB="121900"/>
                </a:tc>
                <a:tc>
                  <a:txBody>
                    <a:bodyPr/>
                    <a:lstStyle/>
                    <a:p>
                      <a:pPr marL="0" lvl="0" indent="0" algn="ctr" rtl="0">
                        <a:spcBef>
                          <a:spcPts val="0"/>
                        </a:spcBef>
                        <a:spcAft>
                          <a:spcPts val="0"/>
                        </a:spcAft>
                        <a:buNone/>
                      </a:pPr>
                      <a:r>
                        <a:rPr lang="en-GB" sz="1900"/>
                        <a:t>0.19</a:t>
                      </a:r>
                      <a:endParaRPr sz="1900"/>
                    </a:p>
                  </a:txBody>
                  <a:tcPr marL="121900" marR="121900" marT="121900" marB="121900"/>
                </a:tc>
                <a:extLst>
                  <a:ext uri="{0D108BD9-81ED-4DB2-BD59-A6C34878D82A}">
                    <a16:rowId xmlns:a16="http://schemas.microsoft.com/office/drawing/2014/main" val="10000"/>
                  </a:ext>
                </a:extLst>
              </a:tr>
              <a:tr h="528280">
                <a:tc>
                  <a:txBody>
                    <a:bodyPr/>
                    <a:lstStyle/>
                    <a:p>
                      <a:pPr marL="0" lvl="0" indent="0" algn="ctr" rtl="0">
                        <a:spcBef>
                          <a:spcPts val="0"/>
                        </a:spcBef>
                        <a:spcAft>
                          <a:spcPts val="0"/>
                        </a:spcAft>
                        <a:buNone/>
                      </a:pPr>
                      <a:r>
                        <a:rPr lang="en-GB" sz="1900"/>
                        <a:t>‘was’</a:t>
                      </a:r>
                      <a:endParaRPr sz="1900"/>
                    </a:p>
                  </a:txBody>
                  <a:tcPr marL="121900" marR="121900" marT="121900" marB="121900"/>
                </a:tc>
                <a:tc>
                  <a:txBody>
                    <a:bodyPr/>
                    <a:lstStyle/>
                    <a:p>
                      <a:pPr marL="0" lvl="0" indent="0" algn="ctr" rtl="0">
                        <a:spcBef>
                          <a:spcPts val="0"/>
                        </a:spcBef>
                        <a:spcAft>
                          <a:spcPts val="0"/>
                        </a:spcAft>
                        <a:buNone/>
                      </a:pPr>
                      <a:r>
                        <a:rPr lang="en-GB" sz="1900"/>
                        <a:t>0.14</a:t>
                      </a:r>
                      <a:endParaRPr sz="1900"/>
                    </a:p>
                  </a:txBody>
                  <a:tcPr marL="121900" marR="121900" marT="121900" marB="121900"/>
                </a:tc>
                <a:extLst>
                  <a:ext uri="{0D108BD9-81ED-4DB2-BD59-A6C34878D82A}">
                    <a16:rowId xmlns:a16="http://schemas.microsoft.com/office/drawing/2014/main" val="10001"/>
                  </a:ext>
                </a:extLst>
              </a:tr>
              <a:tr h="528280">
                <a:tc>
                  <a:txBody>
                    <a:bodyPr/>
                    <a:lstStyle/>
                    <a:p>
                      <a:pPr marL="0" lvl="0" indent="0" algn="ctr" rtl="0">
                        <a:spcBef>
                          <a:spcPts val="0"/>
                        </a:spcBef>
                        <a:spcAft>
                          <a:spcPts val="0"/>
                        </a:spcAft>
                        <a:buNone/>
                      </a:pPr>
                      <a:r>
                        <a:rPr lang="en-GB" sz="1900"/>
                        <a:t>‘lay’</a:t>
                      </a:r>
                      <a:endParaRPr sz="1900"/>
                    </a:p>
                  </a:txBody>
                  <a:tcPr marL="121900" marR="121900" marT="121900" marB="121900"/>
                </a:tc>
                <a:tc>
                  <a:txBody>
                    <a:bodyPr/>
                    <a:lstStyle/>
                    <a:p>
                      <a:pPr marL="0" lvl="0" indent="0" algn="ctr" rtl="0">
                        <a:spcBef>
                          <a:spcPts val="0"/>
                        </a:spcBef>
                        <a:spcAft>
                          <a:spcPts val="0"/>
                        </a:spcAft>
                        <a:buNone/>
                      </a:pPr>
                      <a:r>
                        <a:rPr lang="en-GB" sz="1900"/>
                        <a:t>0.07</a:t>
                      </a:r>
                      <a:endParaRPr sz="1900"/>
                    </a:p>
                  </a:txBody>
                  <a:tcPr marL="121900" marR="121900" marT="121900" marB="121900"/>
                </a:tc>
                <a:extLst>
                  <a:ext uri="{0D108BD9-81ED-4DB2-BD59-A6C34878D82A}">
                    <a16:rowId xmlns:a16="http://schemas.microsoft.com/office/drawing/2014/main" val="10002"/>
                  </a:ext>
                </a:extLst>
              </a:tr>
            </a:tbl>
          </a:graphicData>
        </a:graphic>
      </p:graphicFrame>
      <p:grpSp>
        <p:nvGrpSpPr>
          <p:cNvPr id="223" name="Google Shape;223;p34"/>
          <p:cNvGrpSpPr/>
          <p:nvPr/>
        </p:nvGrpSpPr>
        <p:grpSpPr>
          <a:xfrm>
            <a:off x="10384038" y="4175574"/>
            <a:ext cx="85600" cy="625667"/>
            <a:chOff x="9966150" y="4193875"/>
            <a:chExt cx="64200" cy="469250"/>
          </a:xfrm>
        </p:grpSpPr>
        <p:sp>
          <p:nvSpPr>
            <p:cNvPr id="224" name="Google Shape;224;p34"/>
            <p:cNvSpPr/>
            <p:nvPr/>
          </p:nvSpPr>
          <p:spPr>
            <a:xfrm>
              <a:off x="9966150" y="4193875"/>
              <a:ext cx="64200" cy="75300"/>
            </a:xfrm>
            <a:prstGeom prst="ellipse">
              <a:avLst/>
            </a:prstGeom>
            <a:solidFill>
              <a:srgbClr val="DFE3E5"/>
            </a:solidFill>
            <a:ln w="9525" cap="flat" cmpd="sng">
              <a:solidFill>
                <a:srgbClr val="335B74"/>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225" name="Google Shape;225;p34"/>
            <p:cNvSpPr/>
            <p:nvPr/>
          </p:nvSpPr>
          <p:spPr>
            <a:xfrm>
              <a:off x="9966150" y="4390850"/>
              <a:ext cx="64200" cy="75300"/>
            </a:xfrm>
            <a:prstGeom prst="ellipse">
              <a:avLst/>
            </a:prstGeom>
            <a:solidFill>
              <a:srgbClr val="DFE3E5"/>
            </a:solidFill>
            <a:ln w="9525" cap="flat" cmpd="sng">
              <a:solidFill>
                <a:srgbClr val="335B74"/>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226" name="Google Shape;226;p34"/>
            <p:cNvSpPr/>
            <p:nvPr/>
          </p:nvSpPr>
          <p:spPr>
            <a:xfrm>
              <a:off x="9966150" y="4587825"/>
              <a:ext cx="64200" cy="75300"/>
            </a:xfrm>
            <a:prstGeom prst="ellipse">
              <a:avLst/>
            </a:prstGeom>
            <a:solidFill>
              <a:srgbClr val="DFE3E5"/>
            </a:solidFill>
            <a:ln w="9525" cap="flat" cmpd="sng">
              <a:solidFill>
                <a:srgbClr val="335B74"/>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grpSp>
      <p:graphicFrame>
        <p:nvGraphicFramePr>
          <p:cNvPr id="227" name="Google Shape;227;p34"/>
          <p:cNvGraphicFramePr/>
          <p:nvPr/>
        </p:nvGraphicFramePr>
        <p:xfrm>
          <a:off x="9131704" y="5028674"/>
          <a:ext cx="2590266" cy="533360"/>
        </p:xfrm>
        <a:graphic>
          <a:graphicData uri="http://schemas.openxmlformats.org/drawingml/2006/table">
            <a:tbl>
              <a:tblPr>
                <a:noFill/>
              </a:tblPr>
              <a:tblGrid>
                <a:gridCol w="1295133">
                  <a:extLst>
                    <a:ext uri="{9D8B030D-6E8A-4147-A177-3AD203B41FA5}">
                      <a16:colId xmlns:a16="http://schemas.microsoft.com/office/drawing/2014/main" val="20000"/>
                    </a:ext>
                  </a:extLst>
                </a:gridCol>
                <a:gridCol w="1295133">
                  <a:extLst>
                    <a:ext uri="{9D8B030D-6E8A-4147-A177-3AD203B41FA5}">
                      <a16:colId xmlns:a16="http://schemas.microsoft.com/office/drawing/2014/main" val="20001"/>
                    </a:ext>
                  </a:extLst>
                </a:gridCol>
              </a:tblGrid>
              <a:tr h="528280">
                <a:tc>
                  <a:txBody>
                    <a:bodyPr/>
                    <a:lstStyle/>
                    <a:p>
                      <a:pPr marL="0" lvl="0" indent="0" algn="ctr" rtl="0">
                        <a:spcBef>
                          <a:spcPts val="0"/>
                        </a:spcBef>
                        <a:spcAft>
                          <a:spcPts val="0"/>
                        </a:spcAft>
                        <a:buNone/>
                      </a:pPr>
                      <a:r>
                        <a:rPr lang="en-GB" sz="1900"/>
                        <a:t>‘hippo’</a:t>
                      </a:r>
                      <a:endParaRPr sz="1900"/>
                    </a:p>
                  </a:txBody>
                  <a:tcPr marL="121900" marR="121900" marT="121900" marB="121900"/>
                </a:tc>
                <a:tc>
                  <a:txBody>
                    <a:bodyPr/>
                    <a:lstStyle/>
                    <a:p>
                      <a:pPr marL="0" lvl="0" indent="0" algn="ctr" rtl="0">
                        <a:spcBef>
                          <a:spcPts val="0"/>
                        </a:spcBef>
                        <a:spcAft>
                          <a:spcPts val="0"/>
                        </a:spcAft>
                        <a:buNone/>
                      </a:pPr>
                      <a:r>
                        <a:rPr lang="en-GB" sz="1900"/>
                        <a:t>0.000001</a:t>
                      </a:r>
                      <a:endParaRPr sz="1900"/>
                    </a:p>
                  </a:txBody>
                  <a:tcPr marL="121900" marR="121900" marT="121900" marB="121900"/>
                </a:tc>
                <a:extLst>
                  <a:ext uri="{0D108BD9-81ED-4DB2-BD59-A6C34878D82A}">
                    <a16:rowId xmlns:a16="http://schemas.microsoft.com/office/drawing/2014/main" val="10000"/>
                  </a:ext>
                </a:extLst>
              </a:tr>
            </a:tbl>
          </a:graphicData>
        </a:graphic>
      </p:graphicFrame>
      <p:sp>
        <p:nvSpPr>
          <p:cNvPr id="228" name="Google Shape;228;p34"/>
          <p:cNvSpPr/>
          <p:nvPr/>
        </p:nvSpPr>
        <p:spPr>
          <a:xfrm>
            <a:off x="1251504" y="3861740"/>
            <a:ext cx="758400" cy="1968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229" name="Google Shape;229;p34"/>
          <p:cNvSpPr/>
          <p:nvPr/>
        </p:nvSpPr>
        <p:spPr>
          <a:xfrm>
            <a:off x="3280622" y="3861740"/>
            <a:ext cx="758400" cy="1968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230" name="Google Shape;230;p34"/>
          <p:cNvSpPr/>
          <p:nvPr/>
        </p:nvSpPr>
        <p:spPr>
          <a:xfrm>
            <a:off x="5300632" y="3861740"/>
            <a:ext cx="912400" cy="1968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231" name="Google Shape;231;p34"/>
          <p:cNvSpPr/>
          <p:nvPr/>
        </p:nvSpPr>
        <p:spPr>
          <a:xfrm>
            <a:off x="8209031" y="3861740"/>
            <a:ext cx="826000" cy="1968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pic>
        <p:nvPicPr>
          <p:cNvPr id="232" name="Google Shape;232;p34"/>
          <p:cNvPicPr preferRelativeResize="0"/>
          <p:nvPr/>
        </p:nvPicPr>
        <p:blipFill>
          <a:blip r:embed="rId3">
            <a:alphaModFix/>
          </a:blip>
          <a:stretch>
            <a:fillRect/>
          </a:stretch>
        </p:blipFill>
        <p:spPr>
          <a:xfrm>
            <a:off x="4665939" y="2252000"/>
            <a:ext cx="5124465" cy="3416292"/>
          </a:xfrm>
          <a:prstGeom prst="rect">
            <a:avLst/>
          </a:prstGeom>
          <a:noFill/>
          <a:ln>
            <a:noFill/>
          </a:ln>
        </p:spPr>
      </p:pic>
      <p:sp>
        <p:nvSpPr>
          <p:cNvPr id="5" name="Google Shape;211;p33">
            <a:extLst>
              <a:ext uri="{FF2B5EF4-FFF2-40B4-BE49-F238E27FC236}">
                <a16:creationId xmlns:a16="http://schemas.microsoft.com/office/drawing/2014/main" id="{E0E47159-A9F5-6412-F898-29C79B02E900}"/>
              </a:ext>
            </a:extLst>
          </p:cNvPr>
          <p:cNvSpPr/>
          <p:nvPr/>
        </p:nvSpPr>
        <p:spPr>
          <a:xfrm>
            <a:off x="2052971" y="3440060"/>
            <a:ext cx="1158800" cy="528400"/>
          </a:xfrm>
          <a:prstGeom prst="rect">
            <a:avLst/>
          </a:prstGeom>
          <a:noFill/>
          <a:ln w="19050" cap="flat" cmpd="sng">
            <a:solidFill>
              <a:srgbClr val="9900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Source Code Pro"/>
              <a:ea typeface="Source Code Pro"/>
              <a:cs typeface="Source Code Pro"/>
              <a:sym typeface="Source Code Pro"/>
            </a:endParaRPr>
          </a:p>
        </p:txBody>
      </p:sp>
      <p:sp>
        <p:nvSpPr>
          <p:cNvPr id="7" name="Google Shape;195;p33">
            <a:extLst>
              <a:ext uri="{FF2B5EF4-FFF2-40B4-BE49-F238E27FC236}">
                <a16:creationId xmlns:a16="http://schemas.microsoft.com/office/drawing/2014/main" id="{055C77B6-9701-0DEB-0EE9-EA42C30DD5F5}"/>
              </a:ext>
            </a:extLst>
          </p:cNvPr>
          <p:cNvSpPr txBox="1"/>
          <p:nvPr/>
        </p:nvSpPr>
        <p:spPr>
          <a:xfrm>
            <a:off x="435173" y="547190"/>
            <a:ext cx="13160400" cy="1091200"/>
          </a:xfrm>
          <a:prstGeom prst="rect">
            <a:avLst/>
          </a:prstGeom>
          <a:noFill/>
          <a:ln>
            <a:noFill/>
          </a:ln>
        </p:spPr>
        <p:txBody>
          <a:bodyPr spcFirstLastPara="1" wrap="square" lIns="0" tIns="60933" rIns="0" bIns="60933"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GB" sz="2700" b="1" u="sng">
                <a:solidFill>
                  <a:srgbClr val="3F3F3F"/>
                </a:solidFill>
                <a:latin typeface="Source Code Pro"/>
                <a:ea typeface="Source Code Pro"/>
                <a:cs typeface="Source Code Pro"/>
                <a:sym typeface="Source Code Pro"/>
              </a:rPr>
              <a:t>B</a:t>
            </a:r>
            <a:r>
              <a:rPr lang="en-GB" sz="2700">
                <a:solidFill>
                  <a:srgbClr val="3F3F3F"/>
                </a:solidFill>
                <a:latin typeface="Source Code Pro"/>
                <a:ea typeface="Source Code Pro"/>
                <a:cs typeface="Source Code Pro"/>
                <a:sym typeface="Source Code Pro"/>
              </a:rPr>
              <a:t>idirectional </a:t>
            </a:r>
            <a:r>
              <a:rPr lang="en-GB" sz="2700" b="1" u="sng">
                <a:solidFill>
                  <a:srgbClr val="3F3F3F"/>
                </a:solidFill>
                <a:latin typeface="Source Code Pro"/>
                <a:ea typeface="Source Code Pro"/>
                <a:cs typeface="Source Code Pro"/>
                <a:sym typeface="Source Code Pro"/>
              </a:rPr>
              <a:t>E</a:t>
            </a:r>
            <a:r>
              <a:rPr lang="en-GB" sz="2700">
                <a:solidFill>
                  <a:srgbClr val="3F3F3F"/>
                </a:solidFill>
                <a:latin typeface="Source Code Pro"/>
                <a:ea typeface="Source Code Pro"/>
                <a:cs typeface="Source Code Pro"/>
                <a:sym typeface="Source Code Pro"/>
              </a:rPr>
              <a:t>ncoder </a:t>
            </a:r>
            <a:r>
              <a:rPr lang="en-GB" sz="2700" b="1" u="sng">
                <a:solidFill>
                  <a:srgbClr val="3F3F3F"/>
                </a:solidFill>
                <a:latin typeface="Source Code Pro"/>
                <a:ea typeface="Source Code Pro"/>
                <a:cs typeface="Source Code Pro"/>
                <a:sym typeface="Source Code Pro"/>
              </a:rPr>
              <a:t>R</a:t>
            </a:r>
            <a:r>
              <a:rPr lang="en-GB" sz="2700">
                <a:solidFill>
                  <a:srgbClr val="3F3F3F"/>
                </a:solidFill>
                <a:latin typeface="Source Code Pro"/>
                <a:ea typeface="Source Code Pro"/>
                <a:cs typeface="Source Code Pro"/>
                <a:sym typeface="Source Code Pro"/>
              </a:rPr>
              <a:t>epresentations from </a:t>
            </a:r>
            <a:r>
              <a:rPr lang="en-GB" sz="2700" b="1" u="sng">
                <a:solidFill>
                  <a:srgbClr val="3F3F3F"/>
                </a:solidFill>
                <a:latin typeface="Source Code Pro"/>
                <a:ea typeface="Source Code Pro"/>
                <a:cs typeface="Source Code Pro"/>
                <a:sym typeface="Source Code Pro"/>
              </a:rPr>
              <a:t>T</a:t>
            </a:r>
            <a:r>
              <a:rPr lang="en-GB" sz="2700">
                <a:solidFill>
                  <a:srgbClr val="3F3F3F"/>
                </a:solidFill>
                <a:latin typeface="Source Code Pro"/>
                <a:ea typeface="Source Code Pro"/>
                <a:cs typeface="Source Code Pro"/>
                <a:sym typeface="Source Code Pro"/>
              </a:rPr>
              <a:t>ransformers</a:t>
            </a:r>
            <a:endParaRPr lang="en-GB" sz="2700">
              <a:latin typeface="Source Code Pro"/>
              <a:ea typeface="Source Code Pro"/>
              <a:cs typeface="Source Code Pro"/>
              <a:sym typeface="Source Code Pro"/>
            </a:endParaRPr>
          </a:p>
          <a:p>
            <a:pPr marL="0" lvl="0" indent="0" algn="l">
              <a:lnSpc>
                <a:spcPct val="90000"/>
              </a:lnSpc>
              <a:spcBef>
                <a:spcPts val="1600"/>
              </a:spcBef>
              <a:spcAft>
                <a:spcPts val="0"/>
              </a:spcAft>
              <a:buNone/>
            </a:pPr>
            <a:endParaRPr lang="en-GB" sz="2667">
              <a:solidFill>
                <a:srgbClr val="3F3F3F"/>
              </a:solidFill>
              <a:latin typeface="Calibri"/>
              <a:ea typeface="Calibri"/>
              <a:cs typeface="Calibri"/>
            </a:endParaRPr>
          </a:p>
          <a:p>
            <a:pPr marL="0" lvl="0" indent="0" algn="l" rtl="0">
              <a:lnSpc>
                <a:spcPct val="90000"/>
              </a:lnSpc>
              <a:spcBef>
                <a:spcPts val="1600"/>
              </a:spcBef>
              <a:spcAft>
                <a:spcPts val="0"/>
              </a:spcAft>
              <a:buNone/>
            </a:pPr>
            <a:endParaRPr sz="3200">
              <a:solidFill>
                <a:srgbClr val="3F3F3F"/>
              </a:solidFill>
              <a:latin typeface="Calibri"/>
              <a:ea typeface="Calibri"/>
              <a:cs typeface="Calibri"/>
            </a:endParaRPr>
          </a:p>
          <a:p>
            <a:pPr marL="0" lvl="0" indent="0" algn="l" rtl="0">
              <a:lnSpc>
                <a:spcPct val="90000"/>
              </a:lnSpc>
              <a:spcBef>
                <a:spcPts val="1600"/>
              </a:spcBef>
              <a:spcAft>
                <a:spcPts val="0"/>
              </a:spcAft>
              <a:buNone/>
            </a:pPr>
            <a:endParaRPr sz="2667">
              <a:solidFill>
                <a:srgbClr val="3F3F3F"/>
              </a:solidFill>
              <a:latin typeface="Calibri"/>
              <a:ea typeface="Calibri"/>
              <a:cs typeface="Calibri"/>
            </a:endParaRPr>
          </a:p>
          <a:p>
            <a:pPr marL="0" lvl="0" indent="0" algn="l" rtl="0">
              <a:lnSpc>
                <a:spcPct val="90000"/>
              </a:lnSpc>
              <a:spcBef>
                <a:spcPts val="1600"/>
              </a:spcBef>
              <a:spcAft>
                <a:spcPts val="0"/>
              </a:spcAft>
              <a:buNone/>
            </a:pPr>
            <a:endParaRPr sz="2667">
              <a:solidFill>
                <a:srgbClr val="3F3F3F"/>
              </a:solidFill>
              <a:latin typeface="Calibri"/>
              <a:ea typeface="Calibri"/>
              <a:cs typeface="Calibri"/>
              <a:sym typeface="Calibri"/>
            </a:endParaRPr>
          </a:p>
          <a:p>
            <a:pPr marL="0" lvl="0" indent="0" algn="l" rtl="0">
              <a:lnSpc>
                <a:spcPct val="90000"/>
              </a:lnSpc>
              <a:spcBef>
                <a:spcPts val="1600"/>
              </a:spcBef>
              <a:spcAft>
                <a:spcPts val="267"/>
              </a:spcAft>
              <a:buNone/>
            </a:pPr>
            <a:endParaRPr sz="2667">
              <a:solidFill>
                <a:srgbClr val="3F3F3F"/>
              </a:solidFill>
              <a:latin typeface="Calibri"/>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6C81-7D1C-018D-EFF0-5F9E96CCFA72}"/>
              </a:ext>
            </a:extLst>
          </p:cNvPr>
          <p:cNvSpPr>
            <a:spLocks noGrp="1"/>
          </p:cNvSpPr>
          <p:nvPr>
            <p:ph type="title"/>
          </p:nvPr>
        </p:nvSpPr>
        <p:spPr/>
        <p:txBody>
          <a:bodyPr/>
          <a:lstStyle/>
          <a:p>
            <a:r>
              <a:rPr lang="en-GB" dirty="0"/>
              <a:t>BERT</a:t>
            </a:r>
          </a:p>
        </p:txBody>
      </p:sp>
      <p:sp>
        <p:nvSpPr>
          <p:cNvPr id="3" name="Text Placeholder 2">
            <a:extLst>
              <a:ext uri="{FF2B5EF4-FFF2-40B4-BE49-F238E27FC236}">
                <a16:creationId xmlns:a16="http://schemas.microsoft.com/office/drawing/2014/main" id="{EDDA6EB1-68FB-981C-7A77-64E9B0116180}"/>
              </a:ext>
            </a:extLst>
          </p:cNvPr>
          <p:cNvSpPr>
            <a:spLocks noGrp="1"/>
          </p:cNvSpPr>
          <p:nvPr>
            <p:ph type="body" idx="1"/>
          </p:nvPr>
        </p:nvSpPr>
        <p:spPr/>
        <p:txBody>
          <a:bodyPr/>
          <a:lstStyle/>
          <a:p>
            <a:pPr marL="152400" indent="0">
              <a:buNone/>
            </a:pPr>
            <a:r>
              <a:rPr lang="en-GB" dirty="0"/>
              <a:t>Consider using a BERT-like model – they can do so much!</a:t>
            </a:r>
          </a:p>
          <a:p>
            <a:pPr marL="152400" indent="0">
              <a:buNone/>
            </a:pPr>
            <a:endParaRPr lang="en-GB" dirty="0"/>
          </a:p>
          <a:p>
            <a:pPr marL="152400" indent="0">
              <a:buNone/>
            </a:pPr>
            <a:r>
              <a:rPr lang="en-GB" dirty="0"/>
              <a:t>Q&amp;A</a:t>
            </a:r>
          </a:p>
          <a:p>
            <a:pPr marL="152400" indent="0">
              <a:buNone/>
            </a:pPr>
            <a:endParaRPr lang="en-GB" dirty="0"/>
          </a:p>
          <a:p>
            <a:pPr marL="152400" indent="0">
              <a:buNone/>
            </a:pPr>
            <a:r>
              <a:rPr lang="en-GB" dirty="0"/>
              <a:t>Sentiment</a:t>
            </a:r>
          </a:p>
          <a:p>
            <a:pPr marL="152400" indent="0">
              <a:buNone/>
            </a:pPr>
            <a:endParaRPr lang="en-GB" dirty="0"/>
          </a:p>
          <a:p>
            <a:pPr marL="152400" indent="0">
              <a:buNone/>
            </a:pPr>
            <a:r>
              <a:rPr lang="en-GB" dirty="0"/>
              <a:t>Entity extraction</a:t>
            </a:r>
          </a:p>
          <a:p>
            <a:pPr marL="152400" indent="0">
              <a:buNone/>
            </a:pPr>
            <a:endParaRPr lang="en-GB" dirty="0"/>
          </a:p>
          <a:p>
            <a:pPr marL="152400" indent="0">
              <a:buNone/>
            </a:pPr>
            <a:r>
              <a:rPr lang="en-GB" dirty="0"/>
              <a:t>Classification</a:t>
            </a:r>
          </a:p>
          <a:p>
            <a:pPr marL="152400" indent="0">
              <a:buNone/>
            </a:pPr>
            <a:endParaRPr lang="en-GB" dirty="0"/>
          </a:p>
          <a:p>
            <a:pPr marL="152400" indent="0">
              <a:buNone/>
            </a:pPr>
            <a:endParaRPr lang="en-GB" dirty="0"/>
          </a:p>
          <a:p>
            <a:pPr marL="152400" indent="0">
              <a:buNone/>
            </a:pPr>
            <a:endParaRPr lang="en-GB" dirty="0"/>
          </a:p>
          <a:p>
            <a:pPr marL="152400" indent="0">
              <a:buNone/>
            </a:pPr>
            <a:endParaRPr lang="en-GB" dirty="0"/>
          </a:p>
          <a:p>
            <a:pPr marL="152400" indent="0">
              <a:buNone/>
            </a:pPr>
            <a:endParaRPr lang="en-GB" dirty="0"/>
          </a:p>
        </p:txBody>
      </p:sp>
    </p:spTree>
    <p:extLst>
      <p:ext uri="{BB962C8B-B14F-4D97-AF65-F5344CB8AC3E}">
        <p14:creationId xmlns:p14="http://schemas.microsoft.com/office/powerpoint/2010/main" val="18618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2716-3F45-E9BC-0B85-9B77023994F8}"/>
              </a:ext>
            </a:extLst>
          </p:cNvPr>
          <p:cNvSpPr>
            <a:spLocks noGrp="1"/>
          </p:cNvSpPr>
          <p:nvPr>
            <p:ph type="title"/>
          </p:nvPr>
        </p:nvSpPr>
        <p:spPr/>
        <p:txBody>
          <a:bodyPr/>
          <a:lstStyle/>
          <a:p>
            <a:r>
              <a:rPr lang="en-GB" dirty="0"/>
              <a:t>Inference frameworks</a:t>
            </a:r>
          </a:p>
        </p:txBody>
      </p:sp>
      <p:pic>
        <p:nvPicPr>
          <p:cNvPr id="4" name="Picture 3" descr="A black and blue logo&#10;&#10;AI-generated content may be incorrect.">
            <a:extLst>
              <a:ext uri="{FF2B5EF4-FFF2-40B4-BE49-F238E27FC236}">
                <a16:creationId xmlns:a16="http://schemas.microsoft.com/office/drawing/2014/main" id="{5A13E49A-3096-94C7-92FA-A686BD715E7A}"/>
              </a:ext>
            </a:extLst>
          </p:cNvPr>
          <p:cNvPicPr>
            <a:picLocks noChangeAspect="1"/>
          </p:cNvPicPr>
          <p:nvPr/>
        </p:nvPicPr>
        <p:blipFill>
          <a:blip r:embed="rId2"/>
          <a:stretch>
            <a:fillRect/>
          </a:stretch>
        </p:blipFill>
        <p:spPr>
          <a:xfrm>
            <a:off x="1256146" y="1452418"/>
            <a:ext cx="3876194" cy="3876194"/>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718D859D-A237-A5F8-8240-767381308522}"/>
              </a:ext>
            </a:extLst>
          </p:cNvPr>
          <p:cNvPicPr>
            <a:picLocks noChangeAspect="1"/>
          </p:cNvPicPr>
          <p:nvPr/>
        </p:nvPicPr>
        <p:blipFill>
          <a:blip r:embed="rId3"/>
          <a:stretch>
            <a:fillRect/>
          </a:stretch>
        </p:blipFill>
        <p:spPr>
          <a:xfrm>
            <a:off x="6812731" y="2564678"/>
            <a:ext cx="3900536" cy="1636279"/>
          </a:xfrm>
          <a:prstGeom prst="rect">
            <a:avLst/>
          </a:prstGeom>
        </p:spPr>
      </p:pic>
    </p:spTree>
    <p:extLst>
      <p:ext uri="{BB962C8B-B14F-4D97-AF65-F5344CB8AC3E}">
        <p14:creationId xmlns:p14="http://schemas.microsoft.com/office/powerpoint/2010/main" val="2415364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Practicalities</vt:lpstr>
      <vt:lpstr>What is the task?</vt:lpstr>
      <vt:lpstr>What is the task?</vt:lpstr>
      <vt:lpstr>Check Hugging Face</vt:lpstr>
      <vt:lpstr>Hugging Face</vt:lpstr>
      <vt:lpstr>Serving LLMs</vt:lpstr>
      <vt:lpstr>PowerPoint Presentation</vt:lpstr>
      <vt:lpstr>BERT</vt:lpstr>
      <vt:lpstr>Inference frameworks</vt:lpstr>
      <vt:lpstr>PowerPoint Presentation</vt:lpstr>
      <vt:lpstr>SWE with LLMs</vt:lpstr>
      <vt:lpstr>SWE with LLMs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214</cp:revision>
  <dcterms:created xsi:type="dcterms:W3CDTF">2025-09-13T11:13:31Z</dcterms:created>
  <dcterms:modified xsi:type="dcterms:W3CDTF">2025-09-13T12:42:25Z</dcterms:modified>
</cp:coreProperties>
</file>