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9" r:id="rId2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1" r:id="rId7"/>
    <p:sldId id="262" r:id="rId8"/>
    <p:sldId id="287" r:id="rId9"/>
    <p:sldId id="288" r:id="rId10"/>
    <p:sldId id="286" r:id="rId11"/>
    <p:sldId id="264" r:id="rId12"/>
    <p:sldId id="258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91" r:id="rId22"/>
    <p:sldId id="273" r:id="rId23"/>
    <p:sldId id="274" r:id="rId24"/>
    <p:sldId id="275" r:id="rId25"/>
    <p:sldId id="289" r:id="rId26"/>
    <p:sldId id="290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D6D4D-3534-479E-677C-8BB5280B98DF}" v="778" dt="2025-09-13T11:00:10.261"/>
    <p1510:client id="{736EB52F-BFA5-91FB-8A40-3D361C136657}" v="6" dt="2025-09-13T13:36:05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Daniels" userId="S::rkd43@cam.ac.uk::aaa4fbe9-f474-4140-b10b-5257398ac308" providerId="AD" clId="Web-{97C00106-6D7E-036C-48CE-D63C9A030F42}"/>
    <pc:docChg chg="addSld modSld">
      <pc:chgData name="Ryan Daniels" userId="S::rkd43@cam.ac.uk::aaa4fbe9-f474-4140-b10b-5257398ac308" providerId="AD" clId="Web-{97C00106-6D7E-036C-48CE-D63C9A030F42}" dt="2025-07-29T08:43:48.225" v="40" actId="20577"/>
      <pc:docMkLst>
        <pc:docMk/>
      </pc:docMkLst>
      <pc:sldChg chg="modSp">
        <pc:chgData name="Ryan Daniels" userId="S::rkd43@cam.ac.uk::aaa4fbe9-f474-4140-b10b-5257398ac308" providerId="AD" clId="Web-{97C00106-6D7E-036C-48CE-D63C9A030F42}" dt="2025-07-29T08:42:58.849" v="9" actId="20577"/>
        <pc:sldMkLst>
          <pc:docMk/>
          <pc:sldMk cId="109857222" sldId="256"/>
        </pc:sldMkLst>
      </pc:sldChg>
      <pc:sldChg chg="modSp new">
        <pc:chgData name="Ryan Daniels" userId="S::rkd43@cam.ac.uk::aaa4fbe9-f474-4140-b10b-5257398ac308" providerId="AD" clId="Web-{97C00106-6D7E-036C-48CE-D63C9A030F42}" dt="2025-07-29T08:43:48.225" v="40" actId="20577"/>
        <pc:sldMkLst>
          <pc:docMk/>
          <pc:sldMk cId="2453881246" sldId="257"/>
        </pc:sldMkLst>
      </pc:sldChg>
    </pc:docChg>
  </pc:docChgLst>
  <pc:docChgLst>
    <pc:chgData name="Ryan Daniels" userId="S::rkd43@cam.ac.uk::aaa4fbe9-f474-4140-b10b-5257398ac308" providerId="AD" clId="Web-{189D6D4D-3534-479E-677C-8BB5280B98DF}"/>
    <pc:docChg chg="addSld delSld modSld">
      <pc:chgData name="Ryan Daniels" userId="S::rkd43@cam.ac.uk::aaa4fbe9-f474-4140-b10b-5257398ac308" providerId="AD" clId="Web-{189D6D4D-3534-479E-677C-8BB5280B98DF}" dt="2025-09-13T11:00:10.261" v="702"/>
      <pc:docMkLst>
        <pc:docMk/>
      </pc:docMkLst>
      <pc:sldChg chg="addSp delSp modSp addAnim delAnim modAnim">
        <pc:chgData name="Ryan Daniels" userId="S::rkd43@cam.ac.uk::aaa4fbe9-f474-4140-b10b-5257398ac308" providerId="AD" clId="Web-{189D6D4D-3534-479E-677C-8BB5280B98DF}" dt="2025-09-13T09:10:58.486" v="16"/>
        <pc:sldMkLst>
          <pc:docMk/>
          <pc:sldMk cId="4019642118" sldId="259"/>
        </pc:sldMkLst>
        <pc:spChg chg="mod">
          <ac:chgData name="Ryan Daniels" userId="S::rkd43@cam.ac.uk::aaa4fbe9-f474-4140-b10b-5257398ac308" providerId="AD" clId="Web-{189D6D4D-3534-479E-677C-8BB5280B98DF}" dt="2025-09-13T09:10:50.298" v="15" actId="20577"/>
          <ac:spMkLst>
            <pc:docMk/>
            <pc:sldMk cId="4019642118" sldId="259"/>
            <ac:spMk id="3" creationId="{67770759-24B3-6ACF-AE7F-3832EE21694D}"/>
          </ac:spMkLst>
        </pc:spChg>
        <pc:spChg chg="add del mod">
          <ac:chgData name="Ryan Daniels" userId="S::rkd43@cam.ac.uk::aaa4fbe9-f474-4140-b10b-5257398ac308" providerId="AD" clId="Web-{189D6D4D-3534-479E-677C-8BB5280B98DF}" dt="2025-09-13T09:10:38.548" v="12"/>
          <ac:spMkLst>
            <pc:docMk/>
            <pc:sldMk cId="4019642118" sldId="259"/>
            <ac:spMk id="4" creationId="{537CA6A1-CC95-C982-4F60-83EB7D05B279}"/>
          </ac:spMkLst>
        </pc:spChg>
      </pc:sldChg>
      <pc:sldChg chg="delSp modSp del">
        <pc:chgData name="Ryan Daniels" userId="S::rkd43@cam.ac.uk::aaa4fbe9-f474-4140-b10b-5257398ac308" providerId="AD" clId="Web-{189D6D4D-3534-479E-677C-8BB5280B98DF}" dt="2025-09-13T10:56:21.445" v="614"/>
        <pc:sldMkLst>
          <pc:docMk/>
          <pc:sldMk cId="2704578491" sldId="276"/>
        </pc:sldMkLst>
        <pc:spChg chg="mod">
          <ac:chgData name="Ryan Daniels" userId="S::rkd43@cam.ac.uk::aaa4fbe9-f474-4140-b10b-5257398ac308" providerId="AD" clId="Web-{189D6D4D-3534-479E-677C-8BB5280B98DF}" dt="2025-09-13T09:24:42.288" v="120" actId="20577"/>
          <ac:spMkLst>
            <pc:docMk/>
            <pc:sldMk cId="2704578491" sldId="276"/>
            <ac:spMk id="3" creationId="{C49EB73C-1630-2D6E-EED3-59784E24D5ED}"/>
          </ac:spMkLst>
        </pc:spChg>
        <pc:picChg chg="del">
          <ac:chgData name="Ryan Daniels" userId="S::rkd43@cam.ac.uk::aaa4fbe9-f474-4140-b10b-5257398ac308" providerId="AD" clId="Web-{189D6D4D-3534-479E-677C-8BB5280B98DF}" dt="2025-09-13T10:56:19.492" v="613"/>
          <ac:picMkLst>
            <pc:docMk/>
            <pc:sldMk cId="2704578491" sldId="276"/>
            <ac:picMk id="4" creationId="{903C589A-81BE-C64E-64A2-E0267B229ABA}"/>
          </ac:picMkLst>
        </pc:picChg>
      </pc:sldChg>
      <pc:sldChg chg="modSp">
        <pc:chgData name="Ryan Daniels" userId="S::rkd43@cam.ac.uk::aaa4fbe9-f474-4140-b10b-5257398ac308" providerId="AD" clId="Web-{189D6D4D-3534-479E-677C-8BB5280B98DF}" dt="2025-09-13T09:11:55.706" v="17" actId="20577"/>
        <pc:sldMkLst>
          <pc:docMk/>
          <pc:sldMk cId="2107184837" sldId="287"/>
        </pc:sldMkLst>
        <pc:spChg chg="mod">
          <ac:chgData name="Ryan Daniels" userId="S::rkd43@cam.ac.uk::aaa4fbe9-f474-4140-b10b-5257398ac308" providerId="AD" clId="Web-{189D6D4D-3534-479E-677C-8BB5280B98DF}" dt="2025-09-13T09:11:55.706" v="17" actId="20577"/>
          <ac:spMkLst>
            <pc:docMk/>
            <pc:sldMk cId="2107184837" sldId="287"/>
            <ac:spMk id="3" creationId="{1FE5CE0A-316F-8413-BF5B-B780D67F62B6}"/>
          </ac:spMkLst>
        </pc:spChg>
      </pc:sldChg>
      <pc:sldChg chg="modSp">
        <pc:chgData name="Ryan Daniels" userId="S::rkd43@cam.ac.uk::aaa4fbe9-f474-4140-b10b-5257398ac308" providerId="AD" clId="Web-{189D6D4D-3534-479E-677C-8BB5280B98DF}" dt="2025-09-13T09:12:54.114" v="20" actId="1076"/>
        <pc:sldMkLst>
          <pc:docMk/>
          <pc:sldMk cId="2184979065" sldId="288"/>
        </pc:sldMkLst>
        <pc:spChg chg="mod">
          <ac:chgData name="Ryan Daniels" userId="S::rkd43@cam.ac.uk::aaa4fbe9-f474-4140-b10b-5257398ac308" providerId="AD" clId="Web-{189D6D4D-3534-479E-677C-8BB5280B98DF}" dt="2025-09-13T09:12:41.598" v="19" actId="20577"/>
          <ac:spMkLst>
            <pc:docMk/>
            <pc:sldMk cId="2184979065" sldId="288"/>
            <ac:spMk id="3" creationId="{9EE3FC8C-9135-4117-BF80-A91AC3ABD15A}"/>
          </ac:spMkLst>
        </pc:spChg>
        <pc:picChg chg="mod">
          <ac:chgData name="Ryan Daniels" userId="S::rkd43@cam.ac.uk::aaa4fbe9-f474-4140-b10b-5257398ac308" providerId="AD" clId="Web-{189D6D4D-3534-479E-677C-8BB5280B98DF}" dt="2025-09-13T09:12:54.114" v="20" actId="1076"/>
          <ac:picMkLst>
            <pc:docMk/>
            <pc:sldMk cId="2184979065" sldId="288"/>
            <ac:picMk id="25" creationId="{FE9E2C9C-F70E-9F0F-B17B-6C82A2481442}"/>
          </ac:picMkLst>
        </pc:picChg>
      </pc:sldChg>
      <pc:sldChg chg="modSp new addAnim">
        <pc:chgData name="Ryan Daniels" userId="S::rkd43@cam.ac.uk::aaa4fbe9-f474-4140-b10b-5257398ac308" providerId="AD" clId="Web-{189D6D4D-3534-479E-677C-8BB5280B98DF}" dt="2025-09-13T09:23:22.630" v="109"/>
        <pc:sldMkLst>
          <pc:docMk/>
          <pc:sldMk cId="1477124547" sldId="291"/>
        </pc:sldMkLst>
        <pc:spChg chg="mod">
          <ac:chgData name="Ryan Daniels" userId="S::rkd43@cam.ac.uk::aaa4fbe9-f474-4140-b10b-5257398ac308" providerId="AD" clId="Web-{189D6D4D-3534-479E-677C-8BB5280B98DF}" dt="2025-09-13T09:21:15.297" v="22" actId="20577"/>
          <ac:spMkLst>
            <pc:docMk/>
            <pc:sldMk cId="1477124547" sldId="291"/>
            <ac:spMk id="2" creationId="{C2982F54-ADB8-7E25-42EB-84D73593F9BC}"/>
          </ac:spMkLst>
        </pc:spChg>
        <pc:spChg chg="mod">
          <ac:chgData name="Ryan Daniels" userId="S::rkd43@cam.ac.uk::aaa4fbe9-f474-4140-b10b-5257398ac308" providerId="AD" clId="Web-{189D6D4D-3534-479E-677C-8BB5280B98DF}" dt="2025-09-13T09:23:22.568" v="108" actId="20577"/>
          <ac:spMkLst>
            <pc:docMk/>
            <pc:sldMk cId="1477124547" sldId="291"/>
            <ac:spMk id="3" creationId="{66FEF64E-E376-D236-B913-0D0C783E49C5}"/>
          </ac:spMkLst>
        </pc:spChg>
      </pc:sldChg>
      <pc:sldChg chg="modSp new">
        <pc:chgData name="Ryan Daniels" userId="S::rkd43@cam.ac.uk::aaa4fbe9-f474-4140-b10b-5257398ac308" providerId="AD" clId="Web-{189D6D4D-3534-479E-677C-8BB5280B98DF}" dt="2025-09-13T10:56:11.491" v="612" actId="20577"/>
        <pc:sldMkLst>
          <pc:docMk/>
          <pc:sldMk cId="2793535559" sldId="292"/>
        </pc:sldMkLst>
        <pc:spChg chg="mod">
          <ac:chgData name="Ryan Daniels" userId="S::rkd43@cam.ac.uk::aaa4fbe9-f474-4140-b10b-5257398ac308" providerId="AD" clId="Web-{189D6D4D-3534-479E-677C-8BB5280B98DF}" dt="2025-09-13T09:25:07.086" v="126" actId="20577"/>
          <ac:spMkLst>
            <pc:docMk/>
            <pc:sldMk cId="2793535559" sldId="292"/>
            <ac:spMk id="2" creationId="{0B24637B-412E-3B89-519E-C6FC1A581EFA}"/>
          </ac:spMkLst>
        </pc:spChg>
        <pc:spChg chg="mod">
          <ac:chgData name="Ryan Daniels" userId="S::rkd43@cam.ac.uk::aaa4fbe9-f474-4140-b10b-5257398ac308" providerId="AD" clId="Web-{189D6D4D-3534-479E-677C-8BB5280B98DF}" dt="2025-09-13T10:56:11.491" v="612" actId="20577"/>
          <ac:spMkLst>
            <pc:docMk/>
            <pc:sldMk cId="2793535559" sldId="292"/>
            <ac:spMk id="3" creationId="{5253E180-B0CD-00DE-0143-6DDB8933F632}"/>
          </ac:spMkLst>
        </pc:spChg>
      </pc:sldChg>
      <pc:sldChg chg="modSp new del">
        <pc:chgData name="Ryan Daniels" userId="S::rkd43@cam.ac.uk::aaa4fbe9-f474-4140-b10b-5257398ac308" providerId="AD" clId="Web-{189D6D4D-3534-479E-677C-8BB5280B98DF}" dt="2025-09-13T10:56:00.444" v="607"/>
        <pc:sldMkLst>
          <pc:docMk/>
          <pc:sldMk cId="4224862384" sldId="293"/>
        </pc:sldMkLst>
        <pc:spChg chg="mod">
          <ac:chgData name="Ryan Daniels" userId="S::rkd43@cam.ac.uk::aaa4fbe9-f474-4140-b10b-5257398ac308" providerId="AD" clId="Web-{189D6D4D-3534-479E-677C-8BB5280B98DF}" dt="2025-09-13T09:37:33.157" v="172" actId="20577"/>
          <ac:spMkLst>
            <pc:docMk/>
            <pc:sldMk cId="4224862384" sldId="293"/>
            <ac:spMk id="2" creationId="{40D80C2F-EBE1-EF99-941B-F26F7BA9517D}"/>
          </ac:spMkLst>
        </pc:spChg>
        <pc:spChg chg="mod">
          <ac:chgData name="Ryan Daniels" userId="S::rkd43@cam.ac.uk::aaa4fbe9-f474-4140-b10b-5257398ac308" providerId="AD" clId="Web-{189D6D4D-3534-479E-677C-8BB5280B98DF}" dt="2025-09-13T09:46:17.298" v="227" actId="20577"/>
          <ac:spMkLst>
            <pc:docMk/>
            <pc:sldMk cId="4224862384" sldId="293"/>
            <ac:spMk id="3" creationId="{64E78A18-173B-6275-9231-B11AC63FA85E}"/>
          </ac:spMkLst>
        </pc:spChg>
      </pc:sldChg>
      <pc:sldChg chg="addSp delSp modSp new addAnim modAnim">
        <pc:chgData name="Ryan Daniels" userId="S::rkd43@cam.ac.uk::aaa4fbe9-f474-4140-b10b-5257398ac308" providerId="AD" clId="Web-{189D6D4D-3534-479E-677C-8BB5280B98DF}" dt="2025-09-13T10:58:21.150" v="636" actId="1076"/>
        <pc:sldMkLst>
          <pc:docMk/>
          <pc:sldMk cId="493177301" sldId="294"/>
        </pc:sldMkLst>
        <pc:spChg chg="add mod">
          <ac:chgData name="Ryan Daniels" userId="S::rkd43@cam.ac.uk::aaa4fbe9-f474-4140-b10b-5257398ac308" providerId="AD" clId="Web-{189D6D4D-3534-479E-677C-8BB5280B98DF}" dt="2025-09-13T10:58:21.119" v="635" actId="1076"/>
          <ac:spMkLst>
            <pc:docMk/>
            <pc:sldMk cId="493177301" sldId="294"/>
            <ac:spMk id="2" creationId="{B336C61F-B207-6B82-F55B-E62237D9F40F}"/>
          </ac:spMkLst>
        </pc:spChg>
        <pc:spChg chg="del mod">
          <ac:chgData name="Ryan Daniels" userId="S::rkd43@cam.ac.uk::aaa4fbe9-f474-4140-b10b-5257398ac308" providerId="AD" clId="Web-{189D6D4D-3534-479E-677C-8BB5280B98DF}" dt="2025-09-13T10:08:31.906" v="546"/>
          <ac:spMkLst>
            <pc:docMk/>
            <pc:sldMk cId="493177301" sldId="294"/>
            <ac:spMk id="2" creationId="{B6926DF3-19D1-0685-D291-DF880F4AF054}"/>
          </ac:spMkLst>
        </pc:spChg>
        <pc:spChg chg="del">
          <ac:chgData name="Ryan Daniels" userId="S::rkd43@cam.ac.uk::aaa4fbe9-f474-4140-b10b-5257398ac308" providerId="AD" clId="Web-{189D6D4D-3534-479E-677C-8BB5280B98DF}" dt="2025-09-13T09:46:30.845" v="239"/>
          <ac:spMkLst>
            <pc:docMk/>
            <pc:sldMk cId="493177301" sldId="294"/>
            <ac:spMk id="3" creationId="{61C87598-630B-4D89-A699-A0AB9C9CAF64}"/>
          </ac:spMkLst>
        </pc:spChg>
        <pc:spChg chg="add mod">
          <ac:chgData name="Ryan Daniels" userId="S::rkd43@cam.ac.uk::aaa4fbe9-f474-4140-b10b-5257398ac308" providerId="AD" clId="Web-{189D6D4D-3534-479E-677C-8BB5280B98DF}" dt="2025-09-13T10:58:21.150" v="636" actId="1076"/>
          <ac:spMkLst>
            <pc:docMk/>
            <pc:sldMk cId="493177301" sldId="294"/>
            <ac:spMk id="3" creationId="{8C52FFCB-A001-DDD4-0D72-46C961F0E7DF}"/>
          </ac:spMkLst>
        </pc:spChg>
        <pc:spChg chg="add mod">
          <ac:chgData name="Ryan Daniels" userId="S::rkd43@cam.ac.uk::aaa4fbe9-f474-4140-b10b-5257398ac308" providerId="AD" clId="Web-{189D6D4D-3534-479E-677C-8BB5280B98DF}" dt="2025-09-13T10:58:20.744" v="626" actId="1076"/>
          <ac:spMkLst>
            <pc:docMk/>
            <pc:sldMk cId="493177301" sldId="294"/>
            <ac:spMk id="9" creationId="{62E8B88F-F7D6-CB2F-60A7-1ED416F46890}"/>
          </ac:spMkLst>
        </pc:spChg>
        <pc:spChg chg="add mod">
          <ac:chgData name="Ryan Daniels" userId="S::rkd43@cam.ac.uk::aaa4fbe9-f474-4140-b10b-5257398ac308" providerId="AD" clId="Web-{189D6D4D-3534-479E-677C-8BB5280B98DF}" dt="2025-09-13T10:58:20.775" v="627" actId="1076"/>
          <ac:spMkLst>
            <pc:docMk/>
            <pc:sldMk cId="493177301" sldId="294"/>
            <ac:spMk id="10" creationId="{B4B06024-60CD-D4E5-563D-370D5D6AB776}"/>
          </ac:spMkLst>
        </pc:spChg>
        <pc:spChg chg="add mod">
          <ac:chgData name="Ryan Daniels" userId="S::rkd43@cam.ac.uk::aaa4fbe9-f474-4140-b10b-5257398ac308" providerId="AD" clId="Web-{189D6D4D-3534-479E-677C-8BB5280B98DF}" dt="2025-09-13T10:58:20.822" v="628" actId="1076"/>
          <ac:spMkLst>
            <pc:docMk/>
            <pc:sldMk cId="493177301" sldId="294"/>
            <ac:spMk id="11" creationId="{969AE0CA-A829-616A-5C67-FD3BD9AC27C8}"/>
          </ac:spMkLst>
        </pc:spChg>
        <pc:spChg chg="add del mod">
          <ac:chgData name="Ryan Daniels" userId="S::rkd43@cam.ac.uk::aaa4fbe9-f474-4140-b10b-5257398ac308" providerId="AD" clId="Web-{189D6D4D-3534-479E-677C-8BB5280B98DF}" dt="2025-09-13T10:10:18.633" v="576"/>
          <ac:spMkLst>
            <pc:docMk/>
            <pc:sldMk cId="493177301" sldId="294"/>
            <ac:spMk id="13" creationId="{D02D9E68-1315-6C4A-E9C2-58F005821C16}"/>
          </ac:spMkLst>
        </pc:spChg>
        <pc:spChg chg="add del mod">
          <ac:chgData name="Ryan Daniels" userId="S::rkd43@cam.ac.uk::aaa4fbe9-f474-4140-b10b-5257398ac308" providerId="AD" clId="Web-{189D6D4D-3534-479E-677C-8BB5280B98DF}" dt="2025-09-13T10:08:36.578" v="547"/>
          <ac:spMkLst>
            <pc:docMk/>
            <pc:sldMk cId="493177301" sldId="294"/>
            <ac:spMk id="15" creationId="{CB59D966-20AE-B1E2-CEB7-D9548C60BEB3}"/>
          </ac:spMkLst>
        </pc:spChg>
        <pc:spChg chg="add mod">
          <ac:chgData name="Ryan Daniels" userId="S::rkd43@cam.ac.uk::aaa4fbe9-f474-4140-b10b-5257398ac308" providerId="AD" clId="Web-{189D6D4D-3534-479E-677C-8BB5280B98DF}" dt="2025-09-13T10:58:20.916" v="630" actId="1076"/>
          <ac:spMkLst>
            <pc:docMk/>
            <pc:sldMk cId="493177301" sldId="294"/>
            <ac:spMk id="16" creationId="{D284AD42-70D1-1836-AE37-8BEFAF4DA20B}"/>
          </ac:spMkLst>
        </pc:spChg>
        <pc:spChg chg="add mod">
          <ac:chgData name="Ryan Daniels" userId="S::rkd43@cam.ac.uk::aaa4fbe9-f474-4140-b10b-5257398ac308" providerId="AD" clId="Web-{189D6D4D-3534-479E-677C-8BB5280B98DF}" dt="2025-09-13T10:58:20.947" v="631" actId="1076"/>
          <ac:spMkLst>
            <pc:docMk/>
            <pc:sldMk cId="493177301" sldId="294"/>
            <ac:spMk id="17" creationId="{299F540D-9479-7184-9139-A240AF1EEBD2}"/>
          </ac:spMkLst>
        </pc:spChg>
        <pc:spChg chg="add mod">
          <ac:chgData name="Ryan Daniels" userId="S::rkd43@cam.ac.uk::aaa4fbe9-f474-4140-b10b-5257398ac308" providerId="AD" clId="Web-{189D6D4D-3534-479E-677C-8BB5280B98DF}" dt="2025-09-13T10:58:20.994" v="632" actId="1076"/>
          <ac:spMkLst>
            <pc:docMk/>
            <pc:sldMk cId="493177301" sldId="294"/>
            <ac:spMk id="18" creationId="{607DDD34-2451-536E-3FCB-4EA47B086B4C}"/>
          </ac:spMkLst>
        </pc:spChg>
        <pc:spChg chg="add mod">
          <ac:chgData name="Ryan Daniels" userId="S::rkd43@cam.ac.uk::aaa4fbe9-f474-4140-b10b-5257398ac308" providerId="AD" clId="Web-{189D6D4D-3534-479E-677C-8BB5280B98DF}" dt="2025-09-13T10:58:21.041" v="633" actId="1076"/>
          <ac:spMkLst>
            <pc:docMk/>
            <pc:sldMk cId="493177301" sldId="294"/>
            <ac:spMk id="19" creationId="{6DE3FE6A-CD94-88BF-F3BF-7330239A7D84}"/>
          </ac:spMkLst>
        </pc:spChg>
        <pc:spChg chg="add mod">
          <ac:chgData name="Ryan Daniels" userId="S::rkd43@cam.ac.uk::aaa4fbe9-f474-4140-b10b-5257398ac308" providerId="AD" clId="Web-{189D6D4D-3534-479E-677C-8BB5280B98DF}" dt="2025-09-13T10:58:21.072" v="634" actId="1076"/>
          <ac:spMkLst>
            <pc:docMk/>
            <pc:sldMk cId="493177301" sldId="294"/>
            <ac:spMk id="20" creationId="{FA658F95-58AD-4EA5-41B1-97CEB34B386D}"/>
          </ac:spMkLst>
        </pc:spChg>
        <pc:spChg chg="add del mod">
          <ac:chgData name="Ryan Daniels" userId="S::rkd43@cam.ac.uk::aaa4fbe9-f474-4140-b10b-5257398ac308" providerId="AD" clId="Web-{189D6D4D-3534-479E-677C-8BB5280B98DF}" dt="2025-09-13T10:54:13.864" v="592"/>
          <ac:spMkLst>
            <pc:docMk/>
            <pc:sldMk cId="493177301" sldId="294"/>
            <ac:spMk id="21" creationId="{071987B9-55F9-B160-31AC-7993DB4D7F49}"/>
          </ac:spMkLst>
        </pc:spChg>
        <pc:graphicFrameChg chg="add mod modGraphic">
          <ac:chgData name="Ryan Daniels" userId="S::rkd43@cam.ac.uk::aaa4fbe9-f474-4140-b10b-5257398ac308" providerId="AD" clId="Web-{189D6D4D-3534-479E-677C-8BB5280B98DF}" dt="2025-09-13T10:58:20.603" v="623" actId="1076"/>
          <ac:graphicFrameMkLst>
            <pc:docMk/>
            <pc:sldMk cId="493177301" sldId="294"/>
            <ac:graphicFrameMk id="4" creationId="{655635D9-C3F7-1009-AD1A-FD648A95C5A1}"/>
          </ac:graphicFrameMkLst>
        </pc:graphicFrameChg>
        <pc:graphicFrameChg chg="add mod modGraphic">
          <ac:chgData name="Ryan Daniels" userId="S::rkd43@cam.ac.uk::aaa4fbe9-f474-4140-b10b-5257398ac308" providerId="AD" clId="Web-{189D6D4D-3534-479E-677C-8BB5280B98DF}" dt="2025-09-13T10:58:20.650" v="624" actId="1076"/>
          <ac:graphicFrameMkLst>
            <pc:docMk/>
            <pc:sldMk cId="493177301" sldId="294"/>
            <ac:graphicFrameMk id="5" creationId="{953A6063-1BC4-9CD8-AE41-EA17FC0BD353}"/>
          </ac:graphicFrameMkLst>
        </pc:graphicFrameChg>
        <pc:graphicFrameChg chg="add del mod modGraphic">
          <ac:chgData name="Ryan Daniels" userId="S::rkd43@cam.ac.uk::aaa4fbe9-f474-4140-b10b-5257398ac308" providerId="AD" clId="Web-{189D6D4D-3534-479E-677C-8BB5280B98DF}" dt="2025-09-13T09:58:06.202" v="364"/>
          <ac:graphicFrameMkLst>
            <pc:docMk/>
            <pc:sldMk cId="493177301" sldId="294"/>
            <ac:graphicFrameMk id="6" creationId="{4804BE98-F5A5-651C-A1F7-DA4F080825E8}"/>
          </ac:graphicFrameMkLst>
        </pc:graphicFrameChg>
        <pc:graphicFrameChg chg="add mod modGraphic">
          <ac:chgData name="Ryan Daniels" userId="S::rkd43@cam.ac.uk::aaa4fbe9-f474-4140-b10b-5257398ac308" providerId="AD" clId="Web-{189D6D4D-3534-479E-677C-8BB5280B98DF}" dt="2025-09-13T10:58:20.697" v="625" actId="1076"/>
          <ac:graphicFrameMkLst>
            <pc:docMk/>
            <pc:sldMk cId="493177301" sldId="294"/>
            <ac:graphicFrameMk id="8" creationId="{54BF714A-279B-18E7-C999-5B5EC01DAE3C}"/>
          </ac:graphicFrameMkLst>
        </pc:graphicFrameChg>
        <pc:graphicFrameChg chg="add mod">
          <ac:chgData name="Ryan Daniels" userId="S::rkd43@cam.ac.uk::aaa4fbe9-f474-4140-b10b-5257398ac308" providerId="AD" clId="Web-{189D6D4D-3534-479E-677C-8BB5280B98DF}" dt="2025-09-13T10:58:20.869" v="629" actId="1076"/>
          <ac:graphicFrameMkLst>
            <pc:docMk/>
            <pc:sldMk cId="493177301" sldId="294"/>
            <ac:graphicFrameMk id="12" creationId="{C1D52326-DCFB-BB6D-07DF-C991AEDAB075}"/>
          </ac:graphicFrameMkLst>
        </pc:graphicFrameChg>
      </pc:sldChg>
      <pc:sldChg chg="modSp new addAnim modAnim">
        <pc:chgData name="Ryan Daniels" userId="S::rkd43@cam.ac.uk::aaa4fbe9-f474-4140-b10b-5257398ac308" providerId="AD" clId="Web-{189D6D4D-3534-479E-677C-8BB5280B98DF}" dt="2025-09-13T11:00:10.261" v="702"/>
        <pc:sldMkLst>
          <pc:docMk/>
          <pc:sldMk cId="2713179645" sldId="295"/>
        </pc:sldMkLst>
        <pc:spChg chg="mod">
          <ac:chgData name="Ryan Daniels" userId="S::rkd43@cam.ac.uk::aaa4fbe9-f474-4140-b10b-5257398ac308" providerId="AD" clId="Web-{189D6D4D-3534-479E-677C-8BB5280B98DF}" dt="2025-09-13T10:58:35.900" v="640" actId="20577"/>
          <ac:spMkLst>
            <pc:docMk/>
            <pc:sldMk cId="2713179645" sldId="295"/>
            <ac:spMk id="2" creationId="{B51CB59A-BE75-E9E2-725F-1FBE52E8CA49}"/>
          </ac:spMkLst>
        </pc:spChg>
        <pc:spChg chg="mod">
          <ac:chgData name="Ryan Daniels" userId="S::rkd43@cam.ac.uk::aaa4fbe9-f474-4140-b10b-5257398ac308" providerId="AD" clId="Web-{189D6D4D-3534-479E-677C-8BB5280B98DF}" dt="2025-09-13T11:00:01.401" v="700" actId="20577"/>
          <ac:spMkLst>
            <pc:docMk/>
            <pc:sldMk cId="2713179645" sldId="295"/>
            <ac:spMk id="3" creationId="{EBF0863C-1BE6-D429-C26B-BD4041593978}"/>
          </ac:spMkLst>
        </pc:spChg>
      </pc:sldChg>
    </pc:docChg>
  </pc:docChgLst>
  <pc:docChgLst>
    <pc:chgData name="Ryan Daniels" userId="S::rkd43@cam.ac.uk::aaa4fbe9-f474-4140-b10b-5257398ac308" providerId="AD" clId="Web-{322AC7E7-3D1F-207D-9EA8-71662C853C36}"/>
    <pc:docChg chg="addSld modSld sldOrd">
      <pc:chgData name="Ryan Daniels" userId="S::rkd43@cam.ac.uk::aaa4fbe9-f474-4140-b10b-5257398ac308" providerId="AD" clId="Web-{322AC7E7-3D1F-207D-9EA8-71662C853C36}" dt="2025-07-30T12:35:04.163" v="1266" actId="20577"/>
      <pc:docMkLst>
        <pc:docMk/>
      </pc:docMkLst>
      <pc:sldChg chg="addSp delSp modSp">
        <pc:chgData name="Ryan Daniels" userId="S::rkd43@cam.ac.uk::aaa4fbe9-f474-4140-b10b-5257398ac308" providerId="AD" clId="Web-{322AC7E7-3D1F-207D-9EA8-71662C853C36}" dt="2025-07-30T09:05:45.023" v="36"/>
        <pc:sldMkLst>
          <pc:docMk/>
          <pc:sldMk cId="109857222" sldId="256"/>
        </pc:sldMkLst>
      </pc:sldChg>
      <pc:sldChg chg="modSp">
        <pc:chgData name="Ryan Daniels" userId="S::rkd43@cam.ac.uk::aaa4fbe9-f474-4140-b10b-5257398ac308" providerId="AD" clId="Web-{322AC7E7-3D1F-207D-9EA8-71662C853C36}" dt="2025-07-30T12:35:04.163" v="1266" actId="20577"/>
        <pc:sldMkLst>
          <pc:docMk/>
          <pc:sldMk cId="2453881246" sldId="257"/>
        </pc:sldMkLst>
      </pc:sldChg>
      <pc:sldChg chg="modSp new">
        <pc:chgData name="Ryan Daniels" userId="S::rkd43@cam.ac.uk::aaa4fbe9-f474-4140-b10b-5257398ac308" providerId="AD" clId="Web-{322AC7E7-3D1F-207D-9EA8-71662C853C36}" dt="2025-07-30T10:59:59.939" v="366" actId="20577"/>
        <pc:sldMkLst>
          <pc:docMk/>
          <pc:sldMk cId="2867066340" sldId="258"/>
        </pc:sldMkLst>
      </pc:sldChg>
      <pc:sldChg chg="modSp new">
        <pc:chgData name="Ryan Daniels" userId="S::rkd43@cam.ac.uk::aaa4fbe9-f474-4140-b10b-5257398ac308" providerId="AD" clId="Web-{322AC7E7-3D1F-207D-9EA8-71662C853C36}" dt="2025-07-30T10:02:48.723" v="226" actId="20577"/>
        <pc:sldMkLst>
          <pc:docMk/>
          <pc:sldMk cId="4019642118" sldId="259"/>
        </pc:sldMkLst>
      </pc:sldChg>
      <pc:sldChg chg="addSp delSp modSp new">
        <pc:chgData name="Ryan Daniels" userId="S::rkd43@cam.ac.uk::aaa4fbe9-f474-4140-b10b-5257398ac308" providerId="AD" clId="Web-{322AC7E7-3D1F-207D-9EA8-71662C853C36}" dt="2025-07-30T10:52:04.266" v="282" actId="1076"/>
        <pc:sldMkLst>
          <pc:docMk/>
          <pc:sldMk cId="381968099" sldId="260"/>
        </pc:sldMkLst>
      </pc:sldChg>
      <pc:sldChg chg="addSp delSp modSp add replId">
        <pc:chgData name="Ryan Daniels" userId="S::rkd43@cam.ac.uk::aaa4fbe9-f474-4140-b10b-5257398ac308" providerId="AD" clId="Web-{322AC7E7-3D1F-207D-9EA8-71662C853C36}" dt="2025-07-30T10:52:08.422" v="283" actId="1076"/>
        <pc:sldMkLst>
          <pc:docMk/>
          <pc:sldMk cId="4215539975" sldId="261"/>
        </pc:sldMkLst>
      </pc:sldChg>
      <pc:sldChg chg="addSp delSp modSp add replId">
        <pc:chgData name="Ryan Daniels" userId="S::rkd43@cam.ac.uk::aaa4fbe9-f474-4140-b10b-5257398ac308" providerId="AD" clId="Web-{322AC7E7-3D1F-207D-9EA8-71662C853C36}" dt="2025-07-30T10:52:58.955" v="298" actId="1076"/>
        <pc:sldMkLst>
          <pc:docMk/>
          <pc:sldMk cId="3314154756" sldId="262"/>
        </pc:sldMkLst>
      </pc:sldChg>
      <pc:sldChg chg="add replId">
        <pc:chgData name="Ryan Daniels" userId="S::rkd43@cam.ac.uk::aaa4fbe9-f474-4140-b10b-5257398ac308" providerId="AD" clId="Web-{322AC7E7-3D1F-207D-9EA8-71662C853C36}" dt="2025-07-30T10:53:38.284" v="299"/>
        <pc:sldMkLst>
          <pc:docMk/>
          <pc:sldMk cId="3614989744" sldId="263"/>
        </pc:sldMkLst>
      </pc:sldChg>
      <pc:sldChg chg="delSp modSp add replId">
        <pc:chgData name="Ryan Daniels" userId="S::rkd43@cam.ac.uk::aaa4fbe9-f474-4140-b10b-5257398ac308" providerId="AD" clId="Web-{322AC7E7-3D1F-207D-9EA8-71662C853C36}" dt="2025-07-30T10:56:51.054" v="320" actId="20577"/>
        <pc:sldMkLst>
          <pc:docMk/>
          <pc:sldMk cId="345400715" sldId="264"/>
        </pc:sldMkLst>
      </pc:sldChg>
      <pc:sldChg chg="addSp delSp modSp new">
        <pc:chgData name="Ryan Daniels" userId="S::rkd43@cam.ac.uk::aaa4fbe9-f474-4140-b10b-5257398ac308" providerId="AD" clId="Web-{322AC7E7-3D1F-207D-9EA8-71662C853C36}" dt="2025-07-30T11:08:06.510" v="539" actId="1076"/>
        <pc:sldMkLst>
          <pc:docMk/>
          <pc:sldMk cId="2117504624" sldId="265"/>
        </pc:sldMkLst>
      </pc:sldChg>
      <pc:sldChg chg="addSp delSp modSp new ord addAnim">
        <pc:chgData name="Ryan Daniels" userId="S::rkd43@cam.ac.uk::aaa4fbe9-f474-4140-b10b-5257398ac308" providerId="AD" clId="Web-{322AC7E7-3D1F-207D-9EA8-71662C853C36}" dt="2025-07-30T11:07:47.540" v="535"/>
        <pc:sldMkLst>
          <pc:docMk/>
          <pc:sldMk cId="949410371" sldId="266"/>
        </pc:sldMkLst>
      </pc:sldChg>
      <pc:sldChg chg="modSp new">
        <pc:chgData name="Ryan Daniels" userId="S::rkd43@cam.ac.uk::aaa4fbe9-f474-4140-b10b-5257398ac308" providerId="AD" clId="Web-{322AC7E7-3D1F-207D-9EA8-71662C853C36}" dt="2025-07-30T11:11:37.782" v="568" actId="20577"/>
        <pc:sldMkLst>
          <pc:docMk/>
          <pc:sldMk cId="1207116668" sldId="267"/>
        </pc:sldMkLst>
      </pc:sldChg>
      <pc:sldChg chg="modSp new">
        <pc:chgData name="Ryan Daniels" userId="S::rkd43@cam.ac.uk::aaa4fbe9-f474-4140-b10b-5257398ac308" providerId="AD" clId="Web-{322AC7E7-3D1F-207D-9EA8-71662C853C36}" dt="2025-07-30T11:22:07.371" v="700" actId="20577"/>
        <pc:sldMkLst>
          <pc:docMk/>
          <pc:sldMk cId="2007794258" sldId="268"/>
        </pc:sldMkLst>
      </pc:sldChg>
      <pc:sldChg chg="addSp modSp add replId addAnim">
        <pc:chgData name="Ryan Daniels" userId="S::rkd43@cam.ac.uk::aaa4fbe9-f474-4140-b10b-5257398ac308" providerId="AD" clId="Web-{322AC7E7-3D1F-207D-9EA8-71662C853C36}" dt="2025-07-30T11:46:58.525" v="877"/>
        <pc:sldMkLst>
          <pc:docMk/>
          <pc:sldMk cId="1992118204" sldId="269"/>
        </pc:sldMkLst>
      </pc:sldChg>
      <pc:sldChg chg="addSp delSp modSp new addAnim">
        <pc:chgData name="Ryan Daniels" userId="S::rkd43@cam.ac.uk::aaa4fbe9-f474-4140-b10b-5257398ac308" providerId="AD" clId="Web-{322AC7E7-3D1F-207D-9EA8-71662C853C36}" dt="2025-07-30T11:47:23.213" v="880"/>
        <pc:sldMkLst>
          <pc:docMk/>
          <pc:sldMk cId="3554544442" sldId="270"/>
        </pc:sldMkLst>
      </pc:sldChg>
      <pc:sldChg chg="addSp delSp modSp new">
        <pc:chgData name="Ryan Daniels" userId="S::rkd43@cam.ac.uk::aaa4fbe9-f474-4140-b10b-5257398ac308" providerId="AD" clId="Web-{322AC7E7-3D1F-207D-9EA8-71662C853C36}" dt="2025-07-30T11:50:39.465" v="894" actId="1076"/>
        <pc:sldMkLst>
          <pc:docMk/>
          <pc:sldMk cId="3956270430" sldId="271"/>
        </pc:sldMkLst>
      </pc:sldChg>
      <pc:sldChg chg="modSp new">
        <pc:chgData name="Ryan Daniels" userId="S::rkd43@cam.ac.uk::aaa4fbe9-f474-4140-b10b-5257398ac308" providerId="AD" clId="Web-{322AC7E7-3D1F-207D-9EA8-71662C853C36}" dt="2025-07-30T12:04:45.264" v="1020" actId="20577"/>
        <pc:sldMkLst>
          <pc:docMk/>
          <pc:sldMk cId="267141784" sldId="272"/>
        </pc:sldMkLst>
      </pc:sldChg>
      <pc:sldChg chg="modSp new">
        <pc:chgData name="Ryan Daniels" userId="S::rkd43@cam.ac.uk::aaa4fbe9-f474-4140-b10b-5257398ac308" providerId="AD" clId="Web-{322AC7E7-3D1F-207D-9EA8-71662C853C36}" dt="2025-07-30T12:06:04.546" v="1068" actId="20577"/>
        <pc:sldMkLst>
          <pc:docMk/>
          <pc:sldMk cId="3391349917" sldId="273"/>
        </pc:sldMkLst>
      </pc:sldChg>
      <pc:sldChg chg="addSp modSp new">
        <pc:chgData name="Ryan Daniels" userId="S::rkd43@cam.ac.uk::aaa4fbe9-f474-4140-b10b-5257398ac308" providerId="AD" clId="Web-{322AC7E7-3D1F-207D-9EA8-71662C853C36}" dt="2025-07-30T12:16:29.664" v="1110" actId="1076"/>
        <pc:sldMkLst>
          <pc:docMk/>
          <pc:sldMk cId="3025598983" sldId="274"/>
        </pc:sldMkLst>
      </pc:sldChg>
      <pc:sldChg chg="modSp new">
        <pc:chgData name="Ryan Daniels" userId="S::rkd43@cam.ac.uk::aaa4fbe9-f474-4140-b10b-5257398ac308" providerId="AD" clId="Web-{322AC7E7-3D1F-207D-9EA8-71662C853C36}" dt="2025-07-30T12:18:56.107" v="1211" actId="20577"/>
        <pc:sldMkLst>
          <pc:docMk/>
          <pc:sldMk cId="1035996628" sldId="275"/>
        </pc:sldMkLst>
      </pc:sldChg>
      <pc:sldChg chg="modSp new mod modShow">
        <pc:chgData name="Ryan Daniels" userId="S::rkd43@cam.ac.uk::aaa4fbe9-f474-4140-b10b-5257398ac308" providerId="AD" clId="Web-{322AC7E7-3D1F-207D-9EA8-71662C853C36}" dt="2025-07-30T12:30:42.011" v="1258"/>
        <pc:sldMkLst>
          <pc:docMk/>
          <pc:sldMk cId="2704578491" sldId="276"/>
        </pc:sldMkLst>
      </pc:sldChg>
      <pc:sldChg chg="addSp delSp modSp new">
        <pc:chgData name="Ryan Daniels" userId="S::rkd43@cam.ac.uk::aaa4fbe9-f474-4140-b10b-5257398ac308" providerId="AD" clId="Web-{322AC7E7-3D1F-207D-9EA8-71662C853C36}" dt="2025-07-30T12:31:10.794" v="1265" actId="1076"/>
        <pc:sldMkLst>
          <pc:docMk/>
          <pc:sldMk cId="1883872821" sldId="277"/>
        </pc:sldMkLst>
      </pc:sldChg>
    </pc:docChg>
  </pc:docChgLst>
  <pc:docChgLst>
    <pc:chgData name="Ryan Daniels" userId="S::rkd43@cam.ac.uk::aaa4fbe9-f474-4140-b10b-5257398ac308" providerId="AD" clId="Web-{5FB06A33-2E2E-A888-B9BF-EF47A6C86F6E}"/>
    <pc:docChg chg="addSld delSld modSld">
      <pc:chgData name="Ryan Daniels" userId="S::rkd43@cam.ac.uk::aaa4fbe9-f474-4140-b10b-5257398ac308" providerId="AD" clId="Web-{5FB06A33-2E2E-A888-B9BF-EF47A6C86F6E}" dt="2025-09-09T13:36:45.410" v="415"/>
      <pc:docMkLst>
        <pc:docMk/>
      </pc:docMkLst>
      <pc:sldChg chg="modSp">
        <pc:chgData name="Ryan Daniels" userId="S::rkd43@cam.ac.uk::aaa4fbe9-f474-4140-b10b-5257398ac308" providerId="AD" clId="Web-{5FB06A33-2E2E-A888-B9BF-EF47A6C86F6E}" dt="2025-09-09T12:07:03.372" v="5" actId="20577"/>
        <pc:sldMkLst>
          <pc:docMk/>
          <pc:sldMk cId="1035996628" sldId="275"/>
        </pc:sldMkLst>
        <pc:spChg chg="mod">
          <ac:chgData name="Ryan Daniels" userId="S::rkd43@cam.ac.uk::aaa4fbe9-f474-4140-b10b-5257398ac308" providerId="AD" clId="Web-{5FB06A33-2E2E-A888-B9BF-EF47A6C86F6E}" dt="2025-09-09T12:07:03.372" v="5" actId="20577"/>
          <ac:spMkLst>
            <pc:docMk/>
            <pc:sldMk cId="1035996628" sldId="275"/>
            <ac:spMk id="3" creationId="{26BBA0D6-9CEE-5A43-8FE6-1F4021FBCAFD}"/>
          </ac:spMkLst>
        </pc:spChg>
      </pc:sldChg>
      <pc:sldChg chg="addSp modSp">
        <pc:chgData name="Ryan Daniels" userId="S::rkd43@cam.ac.uk::aaa4fbe9-f474-4140-b10b-5257398ac308" providerId="AD" clId="Web-{5FB06A33-2E2E-A888-B9BF-EF47A6C86F6E}" dt="2025-09-09T13:36:41.284" v="414" actId="1076"/>
        <pc:sldMkLst>
          <pc:docMk/>
          <pc:sldMk cId="2704578491" sldId="276"/>
        </pc:sldMkLst>
      </pc:sldChg>
      <pc:sldChg chg="delSp del">
        <pc:chgData name="Ryan Daniels" userId="S::rkd43@cam.ac.uk::aaa4fbe9-f474-4140-b10b-5257398ac308" providerId="AD" clId="Web-{5FB06A33-2E2E-A888-B9BF-EF47A6C86F6E}" dt="2025-09-09T13:36:45.410" v="415"/>
        <pc:sldMkLst>
          <pc:docMk/>
          <pc:sldMk cId="1883872821" sldId="277"/>
        </pc:sldMkLst>
      </pc:sldChg>
      <pc:sldChg chg="addSp delSp modSp new">
        <pc:chgData name="Ryan Daniels" userId="S::rkd43@cam.ac.uk::aaa4fbe9-f474-4140-b10b-5257398ac308" providerId="AD" clId="Web-{5FB06A33-2E2E-A888-B9BF-EF47A6C86F6E}" dt="2025-09-09T12:14:34.893" v="29" actId="1076"/>
        <pc:sldMkLst>
          <pc:docMk/>
          <pc:sldMk cId="3990571063" sldId="289"/>
        </pc:sldMkLst>
        <pc:spChg chg="mod">
          <ac:chgData name="Ryan Daniels" userId="S::rkd43@cam.ac.uk::aaa4fbe9-f474-4140-b10b-5257398ac308" providerId="AD" clId="Web-{5FB06A33-2E2E-A888-B9BF-EF47A6C86F6E}" dt="2025-09-09T12:13:20.063" v="12" actId="20577"/>
          <ac:spMkLst>
            <pc:docMk/>
            <pc:sldMk cId="3990571063" sldId="289"/>
            <ac:spMk id="2" creationId="{6DE8872B-321F-9DAD-F0ED-568E1E6FEE20}"/>
          </ac:spMkLst>
        </pc:spChg>
        <pc:spChg chg="add mod">
          <ac:chgData name="Ryan Daniels" userId="S::rkd43@cam.ac.uk::aaa4fbe9-f474-4140-b10b-5257398ac308" providerId="AD" clId="Web-{5FB06A33-2E2E-A888-B9BF-EF47A6C86F6E}" dt="2025-09-09T12:14:34.893" v="29" actId="1076"/>
          <ac:spMkLst>
            <pc:docMk/>
            <pc:sldMk cId="3990571063" sldId="289"/>
            <ac:spMk id="6" creationId="{5B6F17E1-285D-FC02-0564-C4D597EFE081}"/>
          </ac:spMkLst>
        </pc:spChg>
        <pc:picChg chg="add mod">
          <ac:chgData name="Ryan Daniels" userId="S::rkd43@cam.ac.uk::aaa4fbe9-f474-4140-b10b-5257398ac308" providerId="AD" clId="Web-{5FB06A33-2E2E-A888-B9BF-EF47A6C86F6E}" dt="2025-09-09T12:14:19.501" v="21" actId="1076"/>
          <ac:picMkLst>
            <pc:docMk/>
            <pc:sldMk cId="3990571063" sldId="289"/>
            <ac:picMk id="5" creationId="{C29A7DFC-A7F5-DDF8-3267-659E608CB9EF}"/>
          </ac:picMkLst>
        </pc:picChg>
      </pc:sldChg>
      <pc:sldChg chg="addSp delSp modSp new">
        <pc:chgData name="Ryan Daniels" userId="S::rkd43@cam.ac.uk::aaa4fbe9-f474-4140-b10b-5257398ac308" providerId="AD" clId="Web-{5FB06A33-2E2E-A888-B9BF-EF47A6C86F6E}" dt="2025-09-09T12:21:33.355" v="409" actId="1076"/>
        <pc:sldMkLst>
          <pc:docMk/>
          <pc:sldMk cId="3927874872" sldId="290"/>
        </pc:sldMkLst>
        <pc:spChg chg="mod">
          <ac:chgData name="Ryan Daniels" userId="S::rkd43@cam.ac.uk::aaa4fbe9-f474-4140-b10b-5257398ac308" providerId="AD" clId="Web-{5FB06A33-2E2E-A888-B9BF-EF47A6C86F6E}" dt="2025-09-09T12:15:40.646" v="34" actId="20577"/>
          <ac:spMkLst>
            <pc:docMk/>
            <pc:sldMk cId="3927874872" sldId="290"/>
            <ac:spMk id="2" creationId="{ADB96252-F3CA-60E3-8ABF-99A14B1C17BF}"/>
          </ac:spMkLst>
        </pc:spChg>
        <pc:spChg chg="add mod">
          <ac:chgData name="Ryan Daniels" userId="S::rkd43@cam.ac.uk::aaa4fbe9-f474-4140-b10b-5257398ac308" providerId="AD" clId="Web-{5FB06A33-2E2E-A888-B9BF-EF47A6C86F6E}" dt="2025-09-09T12:21:24.918" v="404" actId="14100"/>
          <ac:spMkLst>
            <pc:docMk/>
            <pc:sldMk cId="3927874872" sldId="290"/>
            <ac:spMk id="6" creationId="{DFBC5676-CEF5-25D8-9E2C-A75C6794EE4B}"/>
          </ac:spMkLst>
        </pc:spChg>
        <pc:spChg chg="add mod">
          <ac:chgData name="Ryan Daniels" userId="S::rkd43@cam.ac.uk::aaa4fbe9-f474-4140-b10b-5257398ac308" providerId="AD" clId="Web-{5FB06A33-2E2E-A888-B9BF-EF47A6C86F6E}" dt="2025-09-09T12:21:33.355" v="409" actId="1076"/>
          <ac:spMkLst>
            <pc:docMk/>
            <pc:sldMk cId="3927874872" sldId="290"/>
            <ac:spMk id="7" creationId="{6F9DB712-71EB-1064-40C9-4B3477EED38A}"/>
          </ac:spMkLst>
        </pc:spChg>
        <pc:graphicFrameChg chg="add mod modGraphic">
          <ac:chgData name="Ryan Daniels" userId="S::rkd43@cam.ac.uk::aaa4fbe9-f474-4140-b10b-5257398ac308" providerId="AD" clId="Web-{5FB06A33-2E2E-A888-B9BF-EF47A6C86F6E}" dt="2025-09-09T12:20:32.074" v="379" actId="1076"/>
          <ac:graphicFrameMkLst>
            <pc:docMk/>
            <pc:sldMk cId="3927874872" sldId="290"/>
            <ac:graphicFrameMk id="4" creationId="{CD91162D-9315-7F7F-17E8-9BD601A493DA}"/>
          </ac:graphicFrameMkLst>
        </pc:graphicFrameChg>
        <pc:graphicFrameChg chg="add mod modGraphic">
          <ac:chgData name="Ryan Daniels" userId="S::rkd43@cam.ac.uk::aaa4fbe9-f474-4140-b10b-5257398ac308" providerId="AD" clId="Web-{5FB06A33-2E2E-A888-B9BF-EF47A6C86F6E}" dt="2025-09-09T12:20:37.730" v="380" actId="1076"/>
          <ac:graphicFrameMkLst>
            <pc:docMk/>
            <pc:sldMk cId="3927874872" sldId="290"/>
            <ac:graphicFrameMk id="5" creationId="{16A0A5D4-9CFB-BF19-B7E4-6925ACF1C489}"/>
          </ac:graphicFrameMkLst>
        </pc:graphicFrameChg>
      </pc:sldChg>
    </pc:docChg>
  </pc:docChgLst>
  <pc:docChgLst>
    <pc:chgData name="Ryan Daniels" userId="S::rkd43@cam.ac.uk::aaa4fbe9-f474-4140-b10b-5257398ac308" providerId="AD" clId="Web-{C6910A1E-EBE7-FFC2-D63D-F23023DD8B7A}"/>
    <pc:docChg chg="addSld delSld modSld addMainMaster">
      <pc:chgData name="Ryan Daniels" userId="S::rkd43@cam.ac.uk::aaa4fbe9-f474-4140-b10b-5257398ac308" providerId="AD" clId="Web-{C6910A1E-EBE7-FFC2-D63D-F23023DD8B7A}" dt="2025-09-05T12:54:05.596" v="409"/>
      <pc:docMkLst>
        <pc:docMk/>
      </pc:docMkLst>
      <pc:sldChg chg="modSp">
        <pc:chgData name="Ryan Daniels" userId="S::rkd43@cam.ac.uk::aaa4fbe9-f474-4140-b10b-5257398ac308" providerId="AD" clId="Web-{C6910A1E-EBE7-FFC2-D63D-F23023DD8B7A}" dt="2025-09-05T12:54:05.596" v="409"/>
        <pc:sldMkLst>
          <pc:docMk/>
          <pc:sldMk cId="109857222" sldId="256"/>
        </pc:sldMkLst>
        <pc:spChg chg="mod">
          <ac:chgData name="Ryan Daniels" userId="S::rkd43@cam.ac.uk::aaa4fbe9-f474-4140-b10b-5257398ac308" providerId="AD" clId="Web-{C6910A1E-EBE7-FFC2-D63D-F23023DD8B7A}" dt="2025-09-05T12:54:05.549" v="407"/>
          <ac:spMkLst>
            <pc:docMk/>
            <pc:sldMk cId="109857222" sldId="256"/>
            <ac:spMk id="30" creationId="{F565E465-14D7-AC96-4BB8-C8E857DBA7A2}"/>
          </ac:spMkLst>
        </pc:spChg>
        <pc:spChg chg="mod">
          <ac:chgData name="Ryan Daniels" userId="S::rkd43@cam.ac.uk::aaa4fbe9-f474-4140-b10b-5257398ac308" providerId="AD" clId="Web-{C6910A1E-EBE7-FFC2-D63D-F23023DD8B7A}" dt="2025-09-05T12:54:05.549" v="408"/>
          <ac:spMkLst>
            <pc:docMk/>
            <pc:sldMk cId="109857222" sldId="256"/>
            <ac:spMk id="37" creationId="{B3483E34-C09F-DF87-AF53-2A6AFB5409B4}"/>
          </ac:spMkLst>
        </pc:spChg>
        <pc:spChg chg="mod">
          <ac:chgData name="Ryan Daniels" userId="S::rkd43@cam.ac.uk::aaa4fbe9-f474-4140-b10b-5257398ac308" providerId="AD" clId="Web-{C6910A1E-EBE7-FFC2-D63D-F23023DD8B7A}" dt="2025-09-05T12:54:05.596" v="409"/>
          <ac:spMkLst>
            <pc:docMk/>
            <pc:sldMk cId="109857222" sldId="256"/>
            <ac:spMk id="42" creationId="{924D63B4-71D9-DAC8-54D5-0543F2073663}"/>
          </ac:spMkLst>
        </pc:spChg>
      </pc:sldChg>
      <pc:sldChg chg="modSp">
        <pc:chgData name="Ryan Daniels" userId="S::rkd43@cam.ac.uk::aaa4fbe9-f474-4140-b10b-5257398ac308" providerId="AD" clId="Web-{C6910A1E-EBE7-FFC2-D63D-F23023DD8B7A}" dt="2025-09-05T11:42:20.469" v="326" actId="20577"/>
        <pc:sldMkLst>
          <pc:docMk/>
          <pc:sldMk cId="2867066340" sldId="258"/>
        </pc:sldMkLst>
        <pc:spChg chg="mod">
          <ac:chgData name="Ryan Daniels" userId="S::rkd43@cam.ac.uk::aaa4fbe9-f474-4140-b10b-5257398ac308" providerId="AD" clId="Web-{C6910A1E-EBE7-FFC2-D63D-F23023DD8B7A}" dt="2025-09-05T11:42:20.469" v="326" actId="20577"/>
          <ac:spMkLst>
            <pc:docMk/>
            <pc:sldMk cId="2867066340" sldId="258"/>
            <ac:spMk id="3" creationId="{237FBAAB-CDA1-22BF-507B-D3D60BD0D132}"/>
          </ac:spMkLst>
        </pc:spChg>
      </pc:sldChg>
      <pc:sldChg chg="modSp addAnim">
        <pc:chgData name="Ryan Daniels" userId="S::rkd43@cam.ac.uk::aaa4fbe9-f474-4140-b10b-5257398ac308" providerId="AD" clId="Web-{C6910A1E-EBE7-FFC2-D63D-F23023DD8B7A}" dt="2025-09-05T12:35:23.907" v="329" actId="20577"/>
        <pc:sldMkLst>
          <pc:docMk/>
          <pc:sldMk cId="4019642118" sldId="259"/>
        </pc:sldMkLst>
        <pc:spChg chg="mod">
          <ac:chgData name="Ryan Daniels" userId="S::rkd43@cam.ac.uk::aaa4fbe9-f474-4140-b10b-5257398ac308" providerId="AD" clId="Web-{C6910A1E-EBE7-FFC2-D63D-F23023DD8B7A}" dt="2025-09-05T12:35:23.907" v="329" actId="20577"/>
          <ac:spMkLst>
            <pc:docMk/>
            <pc:sldMk cId="4019642118" sldId="259"/>
            <ac:spMk id="3" creationId="{67770759-24B3-6ACF-AE7F-3832EE21694D}"/>
          </ac:spMkLst>
        </pc:spChg>
      </pc:sldChg>
      <pc:sldChg chg="addSp delSp modSp">
        <pc:chgData name="Ryan Daniels" userId="S::rkd43@cam.ac.uk::aaa4fbe9-f474-4140-b10b-5257398ac308" providerId="AD" clId="Web-{C6910A1E-EBE7-FFC2-D63D-F23023DD8B7A}" dt="2025-09-05T11:24:33.246" v="137"/>
        <pc:sldMkLst>
          <pc:docMk/>
          <pc:sldMk cId="381968099" sldId="260"/>
        </pc:sldMkLst>
        <pc:spChg chg="mod">
          <ac:chgData name="Ryan Daniels" userId="S::rkd43@cam.ac.uk::aaa4fbe9-f474-4140-b10b-5257398ac308" providerId="AD" clId="Web-{C6910A1E-EBE7-FFC2-D63D-F23023DD8B7A}" dt="2025-09-05T10:40:33.054" v="3" actId="20577"/>
          <ac:spMkLst>
            <pc:docMk/>
            <pc:sldMk cId="381968099" sldId="260"/>
            <ac:spMk id="3" creationId="{7FA640CD-7010-35B2-A656-D450E9B28868}"/>
          </ac:spMkLst>
        </pc:spChg>
        <pc:grpChg chg="add">
          <ac:chgData name="Ryan Daniels" userId="S::rkd43@cam.ac.uk::aaa4fbe9-f474-4140-b10b-5257398ac308" providerId="AD" clId="Web-{C6910A1E-EBE7-FFC2-D63D-F23023DD8B7A}" dt="2025-09-05T11:24:33.246" v="137"/>
          <ac:grpSpMkLst>
            <pc:docMk/>
            <pc:sldMk cId="381968099" sldId="260"/>
            <ac:grpSpMk id="18" creationId="{54A30038-88E0-8EDF-2B73-BD87DDDABA85}"/>
          </ac:grpSpMkLst>
        </pc:grpChg>
      </pc:sldChg>
      <pc:sldChg chg="addSp delSp modSp">
        <pc:chgData name="Ryan Daniels" userId="S::rkd43@cam.ac.uk::aaa4fbe9-f474-4140-b10b-5257398ac308" providerId="AD" clId="Web-{C6910A1E-EBE7-FFC2-D63D-F23023DD8B7A}" dt="2025-09-05T12:38:55.070" v="360"/>
        <pc:sldMkLst>
          <pc:docMk/>
          <pc:sldMk cId="4215539975" sldId="261"/>
        </pc:sldMkLst>
        <pc:spChg chg="mod">
          <ac:chgData name="Ryan Daniels" userId="S::rkd43@cam.ac.uk::aaa4fbe9-f474-4140-b10b-5257398ac308" providerId="AD" clId="Web-{C6910A1E-EBE7-FFC2-D63D-F23023DD8B7A}" dt="2025-09-05T10:41:00.398" v="8" actId="20577"/>
          <ac:spMkLst>
            <pc:docMk/>
            <pc:sldMk cId="4215539975" sldId="261"/>
            <ac:spMk id="3" creationId="{76766735-0309-177E-1CA9-F47F41B5AFF8}"/>
          </ac:spMkLst>
        </pc:spChg>
        <pc:spChg chg="topLvl">
          <ac:chgData name="Ryan Daniels" userId="S::rkd43@cam.ac.uk::aaa4fbe9-f474-4140-b10b-5257398ac308" providerId="AD" clId="Web-{C6910A1E-EBE7-FFC2-D63D-F23023DD8B7A}" dt="2025-09-05T12:38:55.070" v="360"/>
          <ac:spMkLst>
            <pc:docMk/>
            <pc:sldMk cId="4215539975" sldId="261"/>
            <ac:spMk id="8" creationId="{BBE2BABC-30B3-C26E-76CD-F37C4DFAA5E8}"/>
          </ac:spMkLst>
        </pc:spChg>
        <pc:spChg chg="topLvl">
          <ac:chgData name="Ryan Daniels" userId="S::rkd43@cam.ac.uk::aaa4fbe9-f474-4140-b10b-5257398ac308" providerId="AD" clId="Web-{C6910A1E-EBE7-FFC2-D63D-F23023DD8B7A}" dt="2025-09-05T12:38:55.070" v="360"/>
          <ac:spMkLst>
            <pc:docMk/>
            <pc:sldMk cId="4215539975" sldId="261"/>
            <ac:spMk id="9" creationId="{80F003A8-79F7-6B98-9144-F72037EEDAD6}"/>
          </ac:spMkLst>
        </pc:spChg>
        <pc:spChg chg="mod topLvl">
          <ac:chgData name="Ryan Daniels" userId="S::rkd43@cam.ac.uk::aaa4fbe9-f474-4140-b10b-5257398ac308" providerId="AD" clId="Web-{C6910A1E-EBE7-FFC2-D63D-F23023DD8B7A}" dt="2025-09-05T12:38:55.070" v="360"/>
          <ac:spMkLst>
            <pc:docMk/>
            <pc:sldMk cId="4215539975" sldId="261"/>
            <ac:spMk id="12" creationId="{CD428300-1448-C97B-83B7-000438C8A294}"/>
          </ac:spMkLst>
        </pc:spChg>
        <pc:cxnChg chg="topLvl">
          <ac:chgData name="Ryan Daniels" userId="S::rkd43@cam.ac.uk::aaa4fbe9-f474-4140-b10b-5257398ac308" providerId="AD" clId="Web-{C6910A1E-EBE7-FFC2-D63D-F23023DD8B7A}" dt="2025-09-05T12:38:55.070" v="360"/>
          <ac:cxnSpMkLst>
            <pc:docMk/>
            <pc:sldMk cId="4215539975" sldId="261"/>
            <ac:cxnSpMk id="7" creationId="{11DFA739-65C2-8589-7FED-D57ADD256953}"/>
          </ac:cxnSpMkLst>
        </pc:cxnChg>
        <pc:cxnChg chg="topLvl">
          <ac:chgData name="Ryan Daniels" userId="S::rkd43@cam.ac.uk::aaa4fbe9-f474-4140-b10b-5257398ac308" providerId="AD" clId="Web-{C6910A1E-EBE7-FFC2-D63D-F23023DD8B7A}" dt="2025-09-05T12:38:55.070" v="360"/>
          <ac:cxnSpMkLst>
            <pc:docMk/>
            <pc:sldMk cId="4215539975" sldId="261"/>
            <ac:cxnSpMk id="10" creationId="{49EABDBA-A95D-E416-E4FB-1C218E45FAAA}"/>
          </ac:cxnSpMkLst>
        </pc:cxnChg>
        <pc:cxnChg chg="topLvl">
          <ac:chgData name="Ryan Daniels" userId="S::rkd43@cam.ac.uk::aaa4fbe9-f474-4140-b10b-5257398ac308" providerId="AD" clId="Web-{C6910A1E-EBE7-FFC2-D63D-F23023DD8B7A}" dt="2025-09-05T12:38:55.070" v="360"/>
          <ac:cxnSpMkLst>
            <pc:docMk/>
            <pc:sldMk cId="4215539975" sldId="261"/>
            <ac:cxnSpMk id="11" creationId="{078E6EB0-2178-1FA9-88AB-A3EFD634971F}"/>
          </ac:cxnSpMkLst>
        </pc:cxnChg>
        <pc:cxnChg chg="topLvl">
          <ac:chgData name="Ryan Daniels" userId="S::rkd43@cam.ac.uk::aaa4fbe9-f474-4140-b10b-5257398ac308" providerId="AD" clId="Web-{C6910A1E-EBE7-FFC2-D63D-F23023DD8B7A}" dt="2025-09-05T12:38:55.070" v="360"/>
          <ac:cxnSpMkLst>
            <pc:docMk/>
            <pc:sldMk cId="4215539975" sldId="261"/>
            <ac:cxnSpMk id="13" creationId="{D0B88657-4E9C-5809-E8BF-49C687AE6A6C}"/>
          </ac:cxnSpMkLst>
        </pc:cxnChg>
        <pc:cxnChg chg="topLvl">
          <ac:chgData name="Ryan Daniels" userId="S::rkd43@cam.ac.uk::aaa4fbe9-f474-4140-b10b-5257398ac308" providerId="AD" clId="Web-{C6910A1E-EBE7-FFC2-D63D-F23023DD8B7A}" dt="2025-09-05T12:38:55.070" v="360"/>
          <ac:cxnSpMkLst>
            <pc:docMk/>
            <pc:sldMk cId="4215539975" sldId="261"/>
            <ac:cxnSpMk id="14" creationId="{EC8533F3-6551-CC33-2390-3A437D651E25}"/>
          </ac:cxnSpMkLst>
        </pc:cxnChg>
        <pc:cxnChg chg="topLvl">
          <ac:chgData name="Ryan Daniels" userId="S::rkd43@cam.ac.uk::aaa4fbe9-f474-4140-b10b-5257398ac308" providerId="AD" clId="Web-{C6910A1E-EBE7-FFC2-D63D-F23023DD8B7A}" dt="2025-09-05T12:38:55.070" v="360"/>
          <ac:cxnSpMkLst>
            <pc:docMk/>
            <pc:sldMk cId="4215539975" sldId="261"/>
            <ac:cxnSpMk id="16" creationId="{718EDB0A-1EF9-886A-40E9-B1ABB8FA44FF}"/>
          </ac:cxnSpMkLst>
        </pc:cxnChg>
      </pc:sldChg>
      <pc:sldChg chg="addSp delSp modSp">
        <pc:chgData name="Ryan Daniels" userId="S::rkd43@cam.ac.uk::aaa4fbe9-f474-4140-b10b-5257398ac308" providerId="AD" clId="Web-{C6910A1E-EBE7-FFC2-D63D-F23023DD8B7A}" dt="2025-09-05T11:25:49.341" v="144"/>
        <pc:sldMkLst>
          <pc:docMk/>
          <pc:sldMk cId="3314154756" sldId="262"/>
        </pc:sldMkLst>
        <pc:spChg chg="mod">
          <ac:chgData name="Ryan Daniels" userId="S::rkd43@cam.ac.uk::aaa4fbe9-f474-4140-b10b-5257398ac308" providerId="AD" clId="Web-{C6910A1E-EBE7-FFC2-D63D-F23023DD8B7A}" dt="2025-09-05T10:41:18.992" v="13" actId="14100"/>
          <ac:spMkLst>
            <pc:docMk/>
            <pc:sldMk cId="3314154756" sldId="262"/>
            <ac:spMk id="3" creationId="{3B3BC31E-B6A0-CE31-88E6-2F83ED0A7057}"/>
          </ac:spMkLst>
        </pc:spChg>
        <pc:grpChg chg="add">
          <ac:chgData name="Ryan Daniels" userId="S::rkd43@cam.ac.uk::aaa4fbe9-f474-4140-b10b-5257398ac308" providerId="AD" clId="Web-{C6910A1E-EBE7-FFC2-D63D-F23023DD8B7A}" dt="2025-09-05T11:25:49.341" v="144"/>
          <ac:grpSpMkLst>
            <pc:docMk/>
            <pc:sldMk cId="3314154756" sldId="262"/>
            <ac:grpSpMk id="23" creationId="{42E61793-7DF2-4378-6940-178B09B32624}"/>
          </ac:grpSpMkLst>
        </pc:grpChg>
      </pc:sldChg>
      <pc:sldChg chg="addSp delSp modSp del">
        <pc:chgData name="Ryan Daniels" userId="S::rkd43@cam.ac.uk::aaa4fbe9-f474-4140-b10b-5257398ac308" providerId="AD" clId="Web-{C6910A1E-EBE7-FFC2-D63D-F23023DD8B7A}" dt="2025-09-05T11:07:18.993" v="81"/>
        <pc:sldMkLst>
          <pc:docMk/>
          <pc:sldMk cId="3614989744" sldId="263"/>
        </pc:sldMkLst>
      </pc:sldChg>
      <pc:sldChg chg="modSp">
        <pc:chgData name="Ryan Daniels" userId="S::rkd43@cam.ac.uk::aaa4fbe9-f474-4140-b10b-5257398ac308" providerId="AD" clId="Web-{C6910A1E-EBE7-FFC2-D63D-F23023DD8B7A}" dt="2025-09-05T12:47:10.471" v="406" actId="20577"/>
        <pc:sldMkLst>
          <pc:docMk/>
          <pc:sldMk cId="3391349917" sldId="273"/>
        </pc:sldMkLst>
        <pc:spChg chg="mod">
          <ac:chgData name="Ryan Daniels" userId="S::rkd43@cam.ac.uk::aaa4fbe9-f474-4140-b10b-5257398ac308" providerId="AD" clId="Web-{C6910A1E-EBE7-FFC2-D63D-F23023DD8B7A}" dt="2025-09-05T12:47:10.471" v="406" actId="20577"/>
          <ac:spMkLst>
            <pc:docMk/>
            <pc:sldMk cId="3391349917" sldId="273"/>
            <ac:spMk id="3" creationId="{F62EF272-B4DB-1449-C5B9-C2484B3E3C89}"/>
          </ac:spMkLst>
        </pc:spChg>
      </pc:sldChg>
      <pc:sldChg chg="addSp delSp modSp new del">
        <pc:chgData name="Ryan Daniels" userId="S::rkd43@cam.ac.uk::aaa4fbe9-f474-4140-b10b-5257398ac308" providerId="AD" clId="Web-{C6910A1E-EBE7-FFC2-D63D-F23023DD8B7A}" dt="2025-09-05T11:26:46.123" v="171"/>
        <pc:sldMkLst>
          <pc:docMk/>
          <pc:sldMk cId="1621206488" sldId="278"/>
        </pc:sldMkLst>
      </pc:sldChg>
      <pc:sldChg chg="addSp delSp modSp add del replId">
        <pc:chgData name="Ryan Daniels" userId="S::rkd43@cam.ac.uk::aaa4fbe9-f474-4140-b10b-5257398ac308" providerId="AD" clId="Web-{C6910A1E-EBE7-FFC2-D63D-F23023DD8B7A}" dt="2025-09-05T12:44:22.481" v="402"/>
        <pc:sldMkLst>
          <pc:docMk/>
          <pc:sldMk cId="1837983492" sldId="279"/>
        </pc:sldMkLst>
      </pc:sldChg>
      <pc:sldChg chg="addSp modSp add del">
        <pc:chgData name="Ryan Daniels" userId="S::rkd43@cam.ac.uk::aaa4fbe9-f474-4140-b10b-5257398ac308" providerId="AD" clId="Web-{C6910A1E-EBE7-FFC2-D63D-F23023DD8B7A}" dt="2025-09-05T11:26:54.123" v="176"/>
        <pc:sldMkLst>
          <pc:docMk/>
          <pc:sldMk cId="871749574" sldId="280"/>
        </pc:sldMkLst>
      </pc:sldChg>
      <pc:sldChg chg="addSp modSp add del">
        <pc:chgData name="Ryan Daniels" userId="S::rkd43@cam.ac.uk::aaa4fbe9-f474-4140-b10b-5257398ac308" providerId="AD" clId="Web-{C6910A1E-EBE7-FFC2-D63D-F23023DD8B7A}" dt="2025-09-05T11:21:37.526" v="99"/>
        <pc:sldMkLst>
          <pc:docMk/>
          <pc:sldMk cId="3164457108" sldId="280"/>
        </pc:sldMkLst>
      </pc:sldChg>
      <pc:sldChg chg="add del">
        <pc:chgData name="Ryan Daniels" userId="S::rkd43@cam.ac.uk::aaa4fbe9-f474-4140-b10b-5257398ac308" providerId="AD" clId="Web-{C6910A1E-EBE7-FFC2-D63D-F23023DD8B7A}" dt="2025-09-05T11:21:37.526" v="98"/>
        <pc:sldMkLst>
          <pc:docMk/>
          <pc:sldMk cId="872193462" sldId="281"/>
        </pc:sldMkLst>
      </pc:sldChg>
      <pc:sldChg chg="modSp add del">
        <pc:chgData name="Ryan Daniels" userId="S::rkd43@cam.ac.uk::aaa4fbe9-f474-4140-b10b-5257398ac308" providerId="AD" clId="Web-{C6910A1E-EBE7-FFC2-D63D-F23023DD8B7A}" dt="2025-09-05T11:26:54.123" v="175"/>
        <pc:sldMkLst>
          <pc:docMk/>
          <pc:sldMk cId="1936986507" sldId="281"/>
        </pc:sldMkLst>
      </pc:sldChg>
      <pc:sldChg chg="add del">
        <pc:chgData name="Ryan Daniels" userId="S::rkd43@cam.ac.uk::aaa4fbe9-f474-4140-b10b-5257398ac308" providerId="AD" clId="Web-{C6910A1E-EBE7-FFC2-D63D-F23023DD8B7A}" dt="2025-09-05T11:21:37.526" v="97"/>
        <pc:sldMkLst>
          <pc:docMk/>
          <pc:sldMk cId="1524700509" sldId="282"/>
        </pc:sldMkLst>
      </pc:sldChg>
      <pc:sldChg chg="modSp add del">
        <pc:chgData name="Ryan Daniels" userId="S::rkd43@cam.ac.uk::aaa4fbe9-f474-4140-b10b-5257398ac308" providerId="AD" clId="Web-{C6910A1E-EBE7-FFC2-D63D-F23023DD8B7A}" dt="2025-09-05T11:26:54.123" v="174"/>
        <pc:sldMkLst>
          <pc:docMk/>
          <pc:sldMk cId="3476679305" sldId="282"/>
        </pc:sldMkLst>
      </pc:sldChg>
      <pc:sldChg chg="add del">
        <pc:chgData name="Ryan Daniels" userId="S::rkd43@cam.ac.uk::aaa4fbe9-f474-4140-b10b-5257398ac308" providerId="AD" clId="Web-{C6910A1E-EBE7-FFC2-D63D-F23023DD8B7A}" dt="2025-09-05T11:21:37.510" v="96"/>
        <pc:sldMkLst>
          <pc:docMk/>
          <pc:sldMk cId="1250665147" sldId="283"/>
        </pc:sldMkLst>
      </pc:sldChg>
      <pc:sldChg chg="modSp add del">
        <pc:chgData name="Ryan Daniels" userId="S::rkd43@cam.ac.uk::aaa4fbe9-f474-4140-b10b-5257398ac308" providerId="AD" clId="Web-{C6910A1E-EBE7-FFC2-D63D-F23023DD8B7A}" dt="2025-09-05T11:26:54.107" v="173"/>
        <pc:sldMkLst>
          <pc:docMk/>
          <pc:sldMk cId="2818913520" sldId="283"/>
        </pc:sldMkLst>
      </pc:sldChg>
      <pc:sldChg chg="modSp add del">
        <pc:chgData name="Ryan Daniels" userId="S::rkd43@cam.ac.uk::aaa4fbe9-f474-4140-b10b-5257398ac308" providerId="AD" clId="Web-{C6910A1E-EBE7-FFC2-D63D-F23023DD8B7A}" dt="2025-09-05T11:26:54.107" v="172"/>
        <pc:sldMkLst>
          <pc:docMk/>
          <pc:sldMk cId="1170092988" sldId="284"/>
        </pc:sldMkLst>
      </pc:sldChg>
      <pc:sldChg chg="add del">
        <pc:chgData name="Ryan Daniels" userId="S::rkd43@cam.ac.uk::aaa4fbe9-f474-4140-b10b-5257398ac308" providerId="AD" clId="Web-{C6910A1E-EBE7-FFC2-D63D-F23023DD8B7A}" dt="2025-09-05T11:21:37.510" v="95"/>
        <pc:sldMkLst>
          <pc:docMk/>
          <pc:sldMk cId="1491160617" sldId="284"/>
        </pc:sldMkLst>
      </pc:sldChg>
      <pc:sldChg chg="addSp delSp add del replId">
        <pc:chgData name="Ryan Daniels" userId="S::rkd43@cam.ac.uk::aaa4fbe9-f474-4140-b10b-5257398ac308" providerId="AD" clId="Web-{C6910A1E-EBE7-FFC2-D63D-F23023DD8B7A}" dt="2025-09-05T12:44:22.481" v="401"/>
        <pc:sldMkLst>
          <pc:docMk/>
          <pc:sldMk cId="2812028894" sldId="285"/>
        </pc:sldMkLst>
      </pc:sldChg>
      <pc:sldChg chg="addSp delSp modSp add replId addAnim delAnim">
        <pc:chgData name="Ryan Daniels" userId="S::rkd43@cam.ac.uk::aaa4fbe9-f474-4140-b10b-5257398ac308" providerId="AD" clId="Web-{C6910A1E-EBE7-FFC2-D63D-F23023DD8B7A}" dt="2025-09-05T11:41:14.179" v="317"/>
        <pc:sldMkLst>
          <pc:docMk/>
          <pc:sldMk cId="208803299" sldId="286"/>
        </pc:sldMkLst>
        <pc:spChg chg="add mod ord">
          <ac:chgData name="Ryan Daniels" userId="S::rkd43@cam.ac.uk::aaa4fbe9-f474-4140-b10b-5257398ac308" providerId="AD" clId="Web-{C6910A1E-EBE7-FFC2-D63D-F23023DD8B7A}" dt="2025-09-05T11:30:55.313" v="207"/>
          <ac:spMkLst>
            <pc:docMk/>
            <pc:sldMk cId="208803299" sldId="286"/>
            <ac:spMk id="4" creationId="{BA74D062-1FE6-92DF-D3BD-E6ECC325FD79}"/>
          </ac:spMkLst>
        </pc:spChg>
        <pc:spChg chg="add mod ord">
          <ac:chgData name="Ryan Daniels" userId="S::rkd43@cam.ac.uk::aaa4fbe9-f474-4140-b10b-5257398ac308" providerId="AD" clId="Web-{C6910A1E-EBE7-FFC2-D63D-F23023DD8B7A}" dt="2025-09-05T11:37:16.467" v="272" actId="1076"/>
          <ac:spMkLst>
            <pc:docMk/>
            <pc:sldMk cId="208803299" sldId="286"/>
            <ac:spMk id="5" creationId="{16C9448F-C867-8A29-B3F7-1D1BF3E5705D}"/>
          </ac:spMkLst>
        </pc:spChg>
        <pc:spChg chg="add mod">
          <ac:chgData name="Ryan Daniels" userId="S::rkd43@cam.ac.uk::aaa4fbe9-f474-4140-b10b-5257398ac308" providerId="AD" clId="Web-{C6910A1E-EBE7-FFC2-D63D-F23023DD8B7A}" dt="2025-09-05T11:35:06.065" v="261" actId="20577"/>
          <ac:spMkLst>
            <pc:docMk/>
            <pc:sldMk cId="208803299" sldId="286"/>
            <ac:spMk id="6" creationId="{BEB5F659-D94B-DAFA-9574-B1AAE0E9D1E6}"/>
          </ac:spMkLst>
        </pc:spChg>
        <pc:spChg chg="topLvl">
          <ac:chgData name="Ryan Daniels" userId="S::rkd43@cam.ac.uk::aaa4fbe9-f474-4140-b10b-5257398ac308" providerId="AD" clId="Web-{C6910A1E-EBE7-FFC2-D63D-F23023DD8B7A}" dt="2025-09-05T11:37:36.780" v="274"/>
          <ac:spMkLst>
            <pc:docMk/>
            <pc:sldMk cId="208803299" sldId="286"/>
            <ac:spMk id="9" creationId="{D48CA7B3-2A6C-3070-F1A7-2FB90B311B4B}"/>
          </ac:spMkLst>
        </pc:spChg>
        <pc:spChg chg="topLvl">
          <ac:chgData name="Ryan Daniels" userId="S::rkd43@cam.ac.uk::aaa4fbe9-f474-4140-b10b-5257398ac308" providerId="AD" clId="Web-{C6910A1E-EBE7-FFC2-D63D-F23023DD8B7A}" dt="2025-09-05T11:37:36.780" v="274"/>
          <ac:spMkLst>
            <pc:docMk/>
            <pc:sldMk cId="208803299" sldId="286"/>
            <ac:spMk id="10" creationId="{CD9A5DDD-0853-A42E-9CF0-D80BFAC0A201}"/>
          </ac:spMkLst>
        </pc:spChg>
        <pc:spChg chg="topLvl">
          <ac:chgData name="Ryan Daniels" userId="S::rkd43@cam.ac.uk::aaa4fbe9-f474-4140-b10b-5257398ac308" providerId="AD" clId="Web-{C6910A1E-EBE7-FFC2-D63D-F23023DD8B7A}" dt="2025-09-05T11:37:36.780" v="274"/>
          <ac:spMkLst>
            <pc:docMk/>
            <pc:sldMk cId="208803299" sldId="286"/>
            <ac:spMk id="13" creationId="{246852EB-8D2A-EE56-D709-8F27103EEBEF}"/>
          </ac:spMkLst>
        </pc:spChg>
        <pc:spChg chg="topLvl">
          <ac:chgData name="Ryan Daniels" userId="S::rkd43@cam.ac.uk::aaa4fbe9-f474-4140-b10b-5257398ac308" providerId="AD" clId="Web-{C6910A1E-EBE7-FFC2-D63D-F23023DD8B7A}" dt="2025-09-05T11:37:36.780" v="274"/>
          <ac:spMkLst>
            <pc:docMk/>
            <pc:sldMk cId="208803299" sldId="286"/>
            <ac:spMk id="14" creationId="{57B90F29-AED9-3218-795E-537CD90AC971}"/>
          </ac:spMkLst>
        </pc:spChg>
        <pc:spChg chg="add mod">
          <ac:chgData name="Ryan Daniels" userId="S::rkd43@cam.ac.uk::aaa4fbe9-f474-4140-b10b-5257398ac308" providerId="AD" clId="Web-{C6910A1E-EBE7-FFC2-D63D-F23023DD8B7A}" dt="2025-09-05T11:37:20.733" v="273" actId="1076"/>
          <ac:spMkLst>
            <pc:docMk/>
            <pc:sldMk cId="208803299" sldId="286"/>
            <ac:spMk id="25" creationId="{832AFF85-DB34-785E-C44E-5D92A6C40068}"/>
          </ac:spMkLst>
        </pc:spChg>
        <pc:spChg chg="add mod ord">
          <ac:chgData name="Ryan Daniels" userId="S::rkd43@cam.ac.uk::aaa4fbe9-f474-4140-b10b-5257398ac308" providerId="AD" clId="Web-{C6910A1E-EBE7-FFC2-D63D-F23023DD8B7A}" dt="2025-09-05T11:40:05.878" v="298" actId="1076"/>
          <ac:spMkLst>
            <pc:docMk/>
            <pc:sldMk cId="208803299" sldId="286"/>
            <ac:spMk id="29" creationId="{CFE25335-4D4C-25B1-1EB3-B8014FDEAE47}"/>
          </ac:spMkLst>
        </pc:spChg>
        <pc:spChg chg="add mod">
          <ac:chgData name="Ryan Daniels" userId="S::rkd43@cam.ac.uk::aaa4fbe9-f474-4140-b10b-5257398ac308" providerId="AD" clId="Web-{C6910A1E-EBE7-FFC2-D63D-F23023DD8B7A}" dt="2025-09-05T11:40:43.207" v="314" actId="1076"/>
          <ac:spMkLst>
            <pc:docMk/>
            <pc:sldMk cId="208803299" sldId="286"/>
            <ac:spMk id="31" creationId="{CA7B63CF-28A1-A53F-18DD-3792227088DB}"/>
          </ac:spMkLst>
        </pc:spChg>
        <pc:cxnChg chg="topLvl">
          <ac:chgData name="Ryan Daniels" userId="S::rkd43@cam.ac.uk::aaa4fbe9-f474-4140-b10b-5257398ac308" providerId="AD" clId="Web-{C6910A1E-EBE7-FFC2-D63D-F23023DD8B7A}" dt="2025-09-05T11:37:36.780" v="274"/>
          <ac:cxnSpMkLst>
            <pc:docMk/>
            <pc:sldMk cId="208803299" sldId="286"/>
            <ac:cxnSpMk id="8" creationId="{D18BF232-B32E-9CC0-1082-6F54661EF8B8}"/>
          </ac:cxnSpMkLst>
        </pc:cxnChg>
        <pc:cxnChg chg="topLvl">
          <ac:chgData name="Ryan Daniels" userId="S::rkd43@cam.ac.uk::aaa4fbe9-f474-4140-b10b-5257398ac308" providerId="AD" clId="Web-{C6910A1E-EBE7-FFC2-D63D-F23023DD8B7A}" dt="2025-09-05T11:37:36.780" v="274"/>
          <ac:cxnSpMkLst>
            <pc:docMk/>
            <pc:sldMk cId="208803299" sldId="286"/>
            <ac:cxnSpMk id="12" creationId="{F88CD167-94C8-49E3-0301-F340C14D3E46}"/>
          </ac:cxnSpMkLst>
        </pc:cxnChg>
        <pc:cxnChg chg="topLvl">
          <ac:chgData name="Ryan Daniels" userId="S::rkd43@cam.ac.uk::aaa4fbe9-f474-4140-b10b-5257398ac308" providerId="AD" clId="Web-{C6910A1E-EBE7-FFC2-D63D-F23023DD8B7A}" dt="2025-09-05T11:37:36.780" v="274"/>
          <ac:cxnSpMkLst>
            <pc:docMk/>
            <pc:sldMk cId="208803299" sldId="286"/>
            <ac:cxnSpMk id="23" creationId="{1A03887B-DC57-B954-059E-784A1B19A718}"/>
          </ac:cxnSpMkLst>
        </pc:cxnChg>
        <pc:cxnChg chg="add">
          <ac:chgData name="Ryan Daniels" userId="S::rkd43@cam.ac.uk::aaa4fbe9-f474-4140-b10b-5257398ac308" providerId="AD" clId="Web-{C6910A1E-EBE7-FFC2-D63D-F23023DD8B7A}" dt="2025-09-05T11:38:33.642" v="281"/>
          <ac:cxnSpMkLst>
            <pc:docMk/>
            <pc:sldMk cId="208803299" sldId="286"/>
            <ac:cxnSpMk id="27" creationId="{F147015C-DF63-5286-B5AD-519586E406EA}"/>
          </ac:cxnSpMkLst>
        </pc:cxnChg>
      </pc:sldChg>
      <pc:sldChg chg="addSp delSp modSp add replId">
        <pc:chgData name="Ryan Daniels" userId="S::rkd43@cam.ac.uk::aaa4fbe9-f474-4140-b10b-5257398ac308" providerId="AD" clId="Web-{C6910A1E-EBE7-FFC2-D63D-F23023DD8B7A}" dt="2025-09-05T12:40:23.291" v="370" actId="20577"/>
        <pc:sldMkLst>
          <pc:docMk/>
          <pc:sldMk cId="2107184837" sldId="287"/>
        </pc:sldMkLst>
        <pc:spChg chg="mod">
          <ac:chgData name="Ryan Daniels" userId="S::rkd43@cam.ac.uk::aaa4fbe9-f474-4140-b10b-5257398ac308" providerId="AD" clId="Web-{C6910A1E-EBE7-FFC2-D63D-F23023DD8B7A}" dt="2025-09-05T12:39:39.212" v="362" actId="20577"/>
          <ac:spMkLst>
            <pc:docMk/>
            <pc:sldMk cId="2107184837" sldId="287"/>
            <ac:spMk id="3" creationId="{1FE5CE0A-316F-8413-BF5B-B780D67F62B6}"/>
          </ac:spMkLst>
        </pc:spChg>
        <pc:spChg chg="topLvl">
          <ac:chgData name="Ryan Daniels" userId="S::rkd43@cam.ac.uk::aaa4fbe9-f474-4140-b10b-5257398ac308" providerId="AD" clId="Web-{C6910A1E-EBE7-FFC2-D63D-F23023DD8B7A}" dt="2025-09-05T12:36:44.878" v="333"/>
          <ac:spMkLst>
            <pc:docMk/>
            <pc:sldMk cId="2107184837" sldId="287"/>
            <ac:spMk id="9" creationId="{D6B71E0D-0424-ED13-1C94-5BFADCCA1AC6}"/>
          </ac:spMkLst>
        </pc:spChg>
        <pc:spChg chg="topLvl">
          <ac:chgData name="Ryan Daniels" userId="S::rkd43@cam.ac.uk::aaa4fbe9-f474-4140-b10b-5257398ac308" providerId="AD" clId="Web-{C6910A1E-EBE7-FFC2-D63D-F23023DD8B7A}" dt="2025-09-05T12:36:44.878" v="333"/>
          <ac:spMkLst>
            <pc:docMk/>
            <pc:sldMk cId="2107184837" sldId="287"/>
            <ac:spMk id="10" creationId="{A99FFDE7-9A3A-2373-B775-46823076A827}"/>
          </ac:spMkLst>
        </pc:spChg>
        <pc:spChg chg="add del mod topLvl">
          <ac:chgData name="Ryan Daniels" userId="S::rkd43@cam.ac.uk::aaa4fbe9-f474-4140-b10b-5257398ac308" providerId="AD" clId="Web-{C6910A1E-EBE7-FFC2-D63D-F23023DD8B7A}" dt="2025-09-05T12:40:21.713" v="369" actId="20577"/>
          <ac:spMkLst>
            <pc:docMk/>
            <pc:sldMk cId="2107184837" sldId="287"/>
            <ac:spMk id="13" creationId="{FD31A98A-D681-9219-E74D-9D94C39C7E71}"/>
          </ac:spMkLst>
        </pc:spChg>
        <pc:spChg chg="add del mod topLvl">
          <ac:chgData name="Ryan Daniels" userId="S::rkd43@cam.ac.uk::aaa4fbe9-f474-4140-b10b-5257398ac308" providerId="AD" clId="Web-{C6910A1E-EBE7-FFC2-D63D-F23023DD8B7A}" dt="2025-09-05T12:40:23.291" v="370" actId="20577"/>
          <ac:spMkLst>
            <pc:docMk/>
            <pc:sldMk cId="2107184837" sldId="287"/>
            <ac:spMk id="14" creationId="{24391474-77F4-D1CD-C8CD-63D71CDDE159}"/>
          </ac:spMkLst>
        </pc:spChg>
        <pc:spChg chg="add del topLvl">
          <ac:chgData name="Ryan Daniels" userId="S::rkd43@cam.ac.uk::aaa4fbe9-f474-4140-b10b-5257398ac308" providerId="AD" clId="Web-{C6910A1E-EBE7-FFC2-D63D-F23023DD8B7A}" dt="2025-09-05T12:37:44.660" v="345"/>
          <ac:spMkLst>
            <pc:docMk/>
            <pc:sldMk cId="2107184837" sldId="287"/>
            <ac:spMk id="19" creationId="{660DA9ED-45B5-8DC9-15AF-8CE2294DEEF5}"/>
          </ac:spMkLst>
        </pc:spChg>
        <pc:spChg chg="add del topLvl">
          <ac:chgData name="Ryan Daniels" userId="S::rkd43@cam.ac.uk::aaa4fbe9-f474-4140-b10b-5257398ac308" providerId="AD" clId="Web-{C6910A1E-EBE7-FFC2-D63D-F23023DD8B7A}" dt="2025-09-05T12:37:47.363" v="346"/>
          <ac:spMkLst>
            <pc:docMk/>
            <pc:sldMk cId="2107184837" sldId="287"/>
            <ac:spMk id="20" creationId="{F38D9023-45FB-B965-9FCD-AF38D9B13512}"/>
          </ac:spMkLst>
        </pc:spChg>
        <pc:picChg chg="add">
          <ac:chgData name="Ryan Daniels" userId="S::rkd43@cam.ac.uk::aaa4fbe9-f474-4140-b10b-5257398ac308" providerId="AD" clId="Web-{C6910A1E-EBE7-FFC2-D63D-F23023DD8B7A}" dt="2025-09-05T12:38:28.756" v="357"/>
          <ac:picMkLst>
            <pc:docMk/>
            <pc:sldMk cId="2107184837" sldId="287"/>
            <ac:picMk id="5" creationId="{224A28F0-BCAF-A0B6-5464-817E3669E48D}"/>
          </ac:picMkLst>
        </pc:picChg>
        <pc:picChg chg="add mod">
          <ac:chgData name="Ryan Daniels" userId="S::rkd43@cam.ac.uk::aaa4fbe9-f474-4140-b10b-5257398ac308" providerId="AD" clId="Web-{C6910A1E-EBE7-FFC2-D63D-F23023DD8B7A}" dt="2025-09-05T12:38:39.616" v="359" actId="1076"/>
          <ac:picMkLst>
            <pc:docMk/>
            <pc:sldMk cId="2107184837" sldId="287"/>
            <ac:picMk id="7" creationId="{E97A4457-AFDA-93D4-6B48-52F530CE37F2}"/>
          </ac:picMkLst>
        </pc:picChg>
        <pc:cxnChg chg="topLvl">
          <ac:chgData name="Ryan Daniels" userId="S::rkd43@cam.ac.uk::aaa4fbe9-f474-4140-b10b-5257398ac308" providerId="AD" clId="Web-{C6910A1E-EBE7-FFC2-D63D-F23023DD8B7A}" dt="2025-09-05T12:36:44.878" v="333"/>
          <ac:cxnSpMkLst>
            <pc:docMk/>
            <pc:sldMk cId="2107184837" sldId="287"/>
            <ac:cxnSpMk id="8" creationId="{EB684BC3-A1B1-7C8E-8035-619C6364C0A4}"/>
          </ac:cxnSpMkLst>
        </pc:cxnChg>
        <pc:cxnChg chg="topLvl">
          <ac:chgData name="Ryan Daniels" userId="S::rkd43@cam.ac.uk::aaa4fbe9-f474-4140-b10b-5257398ac308" providerId="AD" clId="Web-{C6910A1E-EBE7-FFC2-D63D-F23023DD8B7A}" dt="2025-09-05T12:36:44.878" v="333"/>
          <ac:cxnSpMkLst>
            <pc:docMk/>
            <pc:sldMk cId="2107184837" sldId="287"/>
            <ac:cxnSpMk id="22" creationId="{6509AF2C-6F88-7F95-C18A-59333118BFA9}"/>
          </ac:cxnSpMkLst>
        </pc:cxnChg>
      </pc:sldChg>
      <pc:sldChg chg="addSp delSp modSp add replId">
        <pc:chgData name="Ryan Daniels" userId="S::rkd43@cam.ac.uk::aaa4fbe9-f474-4140-b10b-5257398ac308" providerId="AD" clId="Web-{C6910A1E-EBE7-FFC2-D63D-F23023DD8B7A}" dt="2025-09-05T12:42:47.964" v="400" actId="1076"/>
        <pc:sldMkLst>
          <pc:docMk/>
          <pc:sldMk cId="2184979065" sldId="288"/>
        </pc:sldMkLst>
        <pc:spChg chg="mod">
          <ac:chgData name="Ryan Daniels" userId="S::rkd43@cam.ac.uk::aaa4fbe9-f474-4140-b10b-5257398ac308" providerId="AD" clId="Web-{C6910A1E-EBE7-FFC2-D63D-F23023DD8B7A}" dt="2025-09-05T12:40:29.838" v="371" actId="20577"/>
          <ac:spMkLst>
            <pc:docMk/>
            <pc:sldMk cId="2184979065" sldId="288"/>
            <ac:spMk id="13" creationId="{269D7F45-F51E-8165-55CF-BB33CE7EFCF3}"/>
          </ac:spMkLst>
        </pc:spChg>
        <pc:spChg chg="mod">
          <ac:chgData name="Ryan Daniels" userId="S::rkd43@cam.ac.uk::aaa4fbe9-f474-4140-b10b-5257398ac308" providerId="AD" clId="Web-{C6910A1E-EBE7-FFC2-D63D-F23023DD8B7A}" dt="2025-09-05T12:40:35.135" v="374" actId="20577"/>
          <ac:spMkLst>
            <pc:docMk/>
            <pc:sldMk cId="2184979065" sldId="288"/>
            <ac:spMk id="14" creationId="{B67B0968-58D3-F4FC-45FA-90DAAB13EF2B}"/>
          </ac:spMkLst>
        </pc:spChg>
        <pc:spChg chg="add mod">
          <ac:chgData name="Ryan Daniels" userId="S::rkd43@cam.ac.uk::aaa4fbe9-f474-4140-b10b-5257398ac308" providerId="AD" clId="Web-{C6910A1E-EBE7-FFC2-D63D-F23023DD8B7A}" dt="2025-09-05T12:41:41.823" v="393" actId="1076"/>
          <ac:spMkLst>
            <pc:docMk/>
            <pc:sldMk cId="2184979065" sldId="288"/>
            <ac:spMk id="16" creationId="{B50C4028-D2A3-3844-0A47-87400578F265}"/>
          </ac:spMkLst>
        </pc:spChg>
        <pc:picChg chg="add mod">
          <ac:chgData name="Ryan Daniels" userId="S::rkd43@cam.ac.uk::aaa4fbe9-f474-4140-b10b-5257398ac308" providerId="AD" clId="Web-{C6910A1E-EBE7-FFC2-D63D-F23023DD8B7A}" dt="2025-09-05T12:42:47.964" v="400" actId="1076"/>
          <ac:picMkLst>
            <pc:docMk/>
            <pc:sldMk cId="2184979065" sldId="288"/>
            <ac:picMk id="25" creationId="{FE9E2C9C-F70E-9F0F-B17B-6C82A2481442}"/>
          </ac:picMkLst>
        </pc:picChg>
        <pc:cxnChg chg="add">
          <ac:chgData name="Ryan Daniels" userId="S::rkd43@cam.ac.uk::aaa4fbe9-f474-4140-b10b-5257398ac308" providerId="AD" clId="Web-{C6910A1E-EBE7-FFC2-D63D-F23023DD8B7A}" dt="2025-09-05T12:40:07.931" v="364"/>
          <ac:cxnSpMkLst>
            <pc:docMk/>
            <pc:sldMk cId="2184979065" sldId="288"/>
            <ac:cxnSpMk id="6" creationId="{47DD117B-DCDC-5D5C-897B-FB5DA62F0EC2}"/>
          </ac:cxnSpMkLst>
        </pc:cxnChg>
        <pc:cxnChg chg="add">
          <ac:chgData name="Ryan Daniels" userId="S::rkd43@cam.ac.uk::aaa4fbe9-f474-4140-b10b-5257398ac308" providerId="AD" clId="Web-{C6910A1E-EBE7-FFC2-D63D-F23023DD8B7A}" dt="2025-09-05T12:40:07.962" v="366"/>
          <ac:cxnSpMkLst>
            <pc:docMk/>
            <pc:sldMk cId="2184979065" sldId="288"/>
            <ac:cxnSpMk id="18" creationId="{7EF5BE93-5092-D135-6BC4-FFDE9CE8AF7D}"/>
          </ac:cxnSpMkLst>
        </pc:cxnChg>
        <pc:cxnChg chg="add">
          <ac:chgData name="Ryan Daniels" userId="S::rkd43@cam.ac.uk::aaa4fbe9-f474-4140-b10b-5257398ac308" providerId="AD" clId="Web-{C6910A1E-EBE7-FFC2-D63D-F23023DD8B7A}" dt="2025-09-05T12:40:07.978" v="367"/>
          <ac:cxnSpMkLst>
            <pc:docMk/>
            <pc:sldMk cId="2184979065" sldId="288"/>
            <ac:cxnSpMk id="23" creationId="{5720B2C9-45DB-9708-8796-30C02442AE91}"/>
          </ac:cxnSpMkLst>
        </pc:cxnChg>
      </pc:sldChg>
      <pc:sldMasterChg chg="add addSldLayout">
        <pc:chgData name="Ryan Daniels" userId="S::rkd43@cam.ac.uk::aaa4fbe9-f474-4140-b10b-5257398ac308" providerId="AD" clId="Web-{C6910A1E-EBE7-FFC2-D63D-F23023DD8B7A}" dt="2025-09-05T11:21:58.932" v="100"/>
        <pc:sldMasterMkLst>
          <pc:docMk/>
          <pc:sldMasterMk cId="0" sldId="2147483659"/>
        </pc:sldMasterMkLst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Ryan Daniels" userId="S::rkd43@cam.ac.uk::aaa4fbe9-f474-4140-b10b-5257398ac308" providerId="AD" clId="Web-{C6910A1E-EBE7-FFC2-D63D-F23023DD8B7A}" dt="2025-09-05T11:21:58.932" v="100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clId="Web-{322AC7E7-3D1F-207D-9EA8-71662C853C36}"/>
    <pc:docChg chg="modSld">
      <pc:chgData name="" userId="" providerId="" clId="Web-{322AC7E7-3D1F-207D-9EA8-71662C853C36}" dt="2025-07-30T08:52:14.013" v="0"/>
      <pc:docMkLst>
        <pc:docMk/>
      </pc:docMkLst>
      <pc:sldChg chg="addSp">
        <pc:chgData name="" userId="" providerId="" clId="Web-{322AC7E7-3D1F-207D-9EA8-71662C853C36}" dt="2025-07-30T08:52:14.013" v="0"/>
        <pc:sldMkLst>
          <pc:docMk/>
          <pc:sldMk cId="109857222" sldId="256"/>
        </pc:sldMkLst>
      </pc:sldChg>
    </pc:docChg>
  </pc:docChgLst>
  <pc:docChgLst>
    <pc:chgData name="Ryan Daniels" userId="S::rkd43@cam.ac.uk::aaa4fbe9-f474-4140-b10b-5257398ac308" providerId="AD" clId="Web-{736EB52F-BFA5-91FB-8A40-3D361C136657}"/>
    <pc:docChg chg="modSld">
      <pc:chgData name="Ryan Daniels" userId="S::rkd43@cam.ac.uk::aaa4fbe9-f474-4140-b10b-5257398ac308" providerId="AD" clId="Web-{736EB52F-BFA5-91FB-8A40-3D361C136657}" dt="2025-09-13T13:36:05.240" v="5" actId="20577"/>
      <pc:docMkLst>
        <pc:docMk/>
      </pc:docMkLst>
      <pc:sldChg chg="modSp">
        <pc:chgData name="Ryan Daniels" userId="S::rkd43@cam.ac.uk::aaa4fbe9-f474-4140-b10b-5257398ac308" providerId="AD" clId="Web-{736EB52F-BFA5-91FB-8A40-3D361C136657}" dt="2025-09-13T13:36:05.240" v="5" actId="20577"/>
        <pc:sldMkLst>
          <pc:docMk/>
          <pc:sldMk cId="2713179645" sldId="295"/>
        </pc:sldMkLst>
        <pc:spChg chg="mod">
          <ac:chgData name="Ryan Daniels" userId="S::rkd43@cam.ac.uk::aaa4fbe9-f474-4140-b10b-5257398ac308" providerId="AD" clId="Web-{736EB52F-BFA5-91FB-8A40-3D361C136657}" dt="2025-09-13T13:36:05.240" v="5" actId="20577"/>
          <ac:spMkLst>
            <pc:docMk/>
            <pc:sldMk cId="2713179645" sldId="295"/>
            <ac:spMk id="3" creationId="{EBF0863C-1BE6-D429-C26B-BD40415939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6A98-A9C8-45C4-9495-B7E0D02675F4}" type="datetimeFigureOut">
              <a:t>9/13/2025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4F51A-1069-4F0F-9839-0B9DFD816C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4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/>
              <a:t>Embeddings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/>
              <a:t>The first layers</a:t>
            </a:r>
          </a:p>
        </p:txBody>
      </p:sp>
      <p:pic>
        <p:nvPicPr>
          <p:cNvPr id="24" name="Picture 23" descr="Generated image">
            <a:extLst>
              <a:ext uri="{FF2B5EF4-FFF2-40B4-BE49-F238E27FC236}">
                <a16:creationId xmlns:a16="http://schemas.microsoft.com/office/drawing/2014/main" id="{4E396994-1183-8EFC-B77B-FFB3085C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72" y="3508496"/>
            <a:ext cx="2018744" cy="3084347"/>
          </a:xfrm>
          <a:prstGeom prst="rect">
            <a:avLst/>
          </a:prstGeom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9191282-9F83-B72C-662C-B7BDE1A1FA13}"/>
              </a:ext>
            </a:extLst>
          </p:cNvPr>
          <p:cNvCxnSpPr/>
          <p:nvPr/>
        </p:nvCxnSpPr>
        <p:spPr>
          <a:xfrm>
            <a:off x="8255223" y="4483437"/>
            <a:ext cx="201130" cy="434500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66E5423-C6DB-43D0-96CF-089AF8382095}"/>
              </a:ext>
            </a:extLst>
          </p:cNvPr>
          <p:cNvSpPr/>
          <p:nvPr/>
        </p:nvSpPr>
        <p:spPr>
          <a:xfrm>
            <a:off x="7918629" y="6186113"/>
            <a:ext cx="221952" cy="237294"/>
          </a:xfrm>
          <a:custGeom>
            <a:avLst/>
            <a:gdLst>
              <a:gd name="connsiteX0" fmla="*/ 0 w 221952"/>
              <a:gd name="connsiteY0" fmla="*/ 118647 h 237294"/>
              <a:gd name="connsiteX1" fmla="*/ 110976 w 221952"/>
              <a:gd name="connsiteY1" fmla="*/ 0 h 237294"/>
              <a:gd name="connsiteX2" fmla="*/ 221952 w 221952"/>
              <a:gd name="connsiteY2" fmla="*/ 118647 h 237294"/>
              <a:gd name="connsiteX3" fmla="*/ 110976 w 221952"/>
              <a:gd name="connsiteY3" fmla="*/ 237294 h 237294"/>
              <a:gd name="connsiteX4" fmla="*/ 0 w 221952"/>
              <a:gd name="connsiteY4" fmla="*/ 118647 h 2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52" h="237294" fill="none" extrusionOk="0">
                <a:moveTo>
                  <a:pt x="0" y="118647"/>
                </a:moveTo>
                <a:cubicBezTo>
                  <a:pt x="-1073" y="51741"/>
                  <a:pt x="45286" y="-3941"/>
                  <a:pt x="110976" y="0"/>
                </a:cubicBezTo>
                <a:cubicBezTo>
                  <a:pt x="181556" y="-10600"/>
                  <a:pt x="228892" y="60792"/>
                  <a:pt x="221952" y="118647"/>
                </a:cubicBezTo>
                <a:cubicBezTo>
                  <a:pt x="210669" y="188861"/>
                  <a:pt x="176239" y="229372"/>
                  <a:pt x="110976" y="237294"/>
                </a:cubicBezTo>
                <a:cubicBezTo>
                  <a:pt x="55130" y="237772"/>
                  <a:pt x="-374" y="186746"/>
                  <a:pt x="0" y="118647"/>
                </a:cubicBezTo>
                <a:close/>
              </a:path>
              <a:path w="221952" h="237294" stroke="0" extrusionOk="0">
                <a:moveTo>
                  <a:pt x="0" y="118647"/>
                </a:moveTo>
                <a:cubicBezTo>
                  <a:pt x="-2353" y="45735"/>
                  <a:pt x="36539" y="1132"/>
                  <a:pt x="110976" y="0"/>
                </a:cubicBezTo>
                <a:cubicBezTo>
                  <a:pt x="171325" y="1311"/>
                  <a:pt x="220694" y="51798"/>
                  <a:pt x="221952" y="118647"/>
                </a:cubicBezTo>
                <a:cubicBezTo>
                  <a:pt x="226735" y="192259"/>
                  <a:pt x="180310" y="239462"/>
                  <a:pt x="110976" y="237294"/>
                </a:cubicBezTo>
                <a:cubicBezTo>
                  <a:pt x="47513" y="238802"/>
                  <a:pt x="-5168" y="179523"/>
                  <a:pt x="0" y="118647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49921161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0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E222AB3C-5B7F-6D58-8079-1A371AD7AB81}"/>
              </a:ext>
            </a:extLst>
          </p:cNvPr>
          <p:cNvSpPr txBox="1"/>
          <p:nvPr/>
        </p:nvSpPr>
        <p:spPr>
          <a:xfrm>
            <a:off x="10343985" y="4543346"/>
            <a:ext cx="1351719" cy="338554"/>
          </a:xfrm>
          <a:custGeom>
            <a:avLst/>
            <a:gdLst>
              <a:gd name="connsiteX0" fmla="*/ 0 w 1351719"/>
              <a:gd name="connsiteY0" fmla="*/ 0 h 338554"/>
              <a:gd name="connsiteX1" fmla="*/ 635308 w 1351719"/>
              <a:gd name="connsiteY1" fmla="*/ 0 h 338554"/>
              <a:gd name="connsiteX2" fmla="*/ 1351719 w 1351719"/>
              <a:gd name="connsiteY2" fmla="*/ 0 h 338554"/>
              <a:gd name="connsiteX3" fmla="*/ 1351719 w 1351719"/>
              <a:gd name="connsiteY3" fmla="*/ 338554 h 338554"/>
              <a:gd name="connsiteX4" fmla="*/ 648825 w 1351719"/>
              <a:gd name="connsiteY4" fmla="*/ 338554 h 338554"/>
              <a:gd name="connsiteX5" fmla="*/ 0 w 1351719"/>
              <a:gd name="connsiteY5" fmla="*/ 338554 h 338554"/>
              <a:gd name="connsiteX6" fmla="*/ 0 w 135171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719" h="338554" fill="none" extrusionOk="0">
                <a:moveTo>
                  <a:pt x="0" y="0"/>
                </a:moveTo>
                <a:cubicBezTo>
                  <a:pt x="143396" y="-25832"/>
                  <a:pt x="453550" y="4788"/>
                  <a:pt x="635308" y="0"/>
                </a:cubicBezTo>
                <a:cubicBezTo>
                  <a:pt x="817066" y="-4788"/>
                  <a:pt x="1056608" y="-35665"/>
                  <a:pt x="1351719" y="0"/>
                </a:cubicBezTo>
                <a:cubicBezTo>
                  <a:pt x="1354532" y="77488"/>
                  <a:pt x="1351383" y="251748"/>
                  <a:pt x="1351719" y="338554"/>
                </a:cubicBezTo>
                <a:cubicBezTo>
                  <a:pt x="1126928" y="310424"/>
                  <a:pt x="985852" y="342082"/>
                  <a:pt x="648825" y="338554"/>
                </a:cubicBezTo>
                <a:cubicBezTo>
                  <a:pt x="311798" y="335026"/>
                  <a:pt x="265888" y="356446"/>
                  <a:pt x="0" y="338554"/>
                </a:cubicBezTo>
                <a:cubicBezTo>
                  <a:pt x="-4482" y="202414"/>
                  <a:pt x="1032" y="167563"/>
                  <a:pt x="0" y="0"/>
                </a:cubicBezTo>
                <a:close/>
              </a:path>
              <a:path w="1351719" h="338554" stroke="0" extrusionOk="0">
                <a:moveTo>
                  <a:pt x="0" y="0"/>
                </a:moveTo>
                <a:cubicBezTo>
                  <a:pt x="159753" y="-29741"/>
                  <a:pt x="436147" y="14046"/>
                  <a:pt x="648825" y="0"/>
                </a:cubicBezTo>
                <a:cubicBezTo>
                  <a:pt x="861503" y="-14046"/>
                  <a:pt x="1171552" y="-28184"/>
                  <a:pt x="1351719" y="0"/>
                </a:cubicBezTo>
                <a:cubicBezTo>
                  <a:pt x="1366704" y="126099"/>
                  <a:pt x="1367511" y="215826"/>
                  <a:pt x="1351719" y="338554"/>
                </a:cubicBezTo>
                <a:cubicBezTo>
                  <a:pt x="1031547" y="314607"/>
                  <a:pt x="1003531" y="318399"/>
                  <a:pt x="662342" y="338554"/>
                </a:cubicBezTo>
                <a:cubicBezTo>
                  <a:pt x="321153" y="358709"/>
                  <a:pt x="164641" y="358300"/>
                  <a:pt x="0" y="338554"/>
                </a:cubicBezTo>
                <a:cubicBezTo>
                  <a:pt x="5968" y="234824"/>
                  <a:pt x="-14161" y="139561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Tokenization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F565E465-14D7-AC96-4BB8-C8E857DBA7A2}"/>
              </a:ext>
            </a:extLst>
          </p:cNvPr>
          <p:cNvSpPr txBox="1"/>
          <p:nvPr/>
        </p:nvSpPr>
        <p:spPr>
          <a:xfrm>
            <a:off x="10343984" y="5063157"/>
            <a:ext cx="1346605" cy="338554"/>
          </a:xfrm>
          <a:custGeom>
            <a:avLst/>
            <a:gdLst>
              <a:gd name="connsiteX0" fmla="*/ 0 w 1346605"/>
              <a:gd name="connsiteY0" fmla="*/ 0 h 338554"/>
              <a:gd name="connsiteX1" fmla="*/ 632904 w 1346605"/>
              <a:gd name="connsiteY1" fmla="*/ 0 h 338554"/>
              <a:gd name="connsiteX2" fmla="*/ 1346605 w 1346605"/>
              <a:gd name="connsiteY2" fmla="*/ 0 h 338554"/>
              <a:gd name="connsiteX3" fmla="*/ 1346605 w 1346605"/>
              <a:gd name="connsiteY3" fmla="*/ 338554 h 338554"/>
              <a:gd name="connsiteX4" fmla="*/ 646370 w 1346605"/>
              <a:gd name="connsiteY4" fmla="*/ 338554 h 338554"/>
              <a:gd name="connsiteX5" fmla="*/ 0 w 1346605"/>
              <a:gd name="connsiteY5" fmla="*/ 338554 h 338554"/>
              <a:gd name="connsiteX6" fmla="*/ 0 w 1346605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6605" h="338554" fill="none" extrusionOk="0">
                <a:moveTo>
                  <a:pt x="0" y="0"/>
                </a:moveTo>
                <a:cubicBezTo>
                  <a:pt x="253654" y="29217"/>
                  <a:pt x="356173" y="4834"/>
                  <a:pt x="632904" y="0"/>
                </a:cubicBezTo>
                <a:cubicBezTo>
                  <a:pt x="909635" y="-4834"/>
                  <a:pt x="1121379" y="26169"/>
                  <a:pt x="1346605" y="0"/>
                </a:cubicBezTo>
                <a:cubicBezTo>
                  <a:pt x="1349418" y="77488"/>
                  <a:pt x="1346269" y="251748"/>
                  <a:pt x="1346605" y="338554"/>
                </a:cubicBezTo>
                <a:cubicBezTo>
                  <a:pt x="1156298" y="318515"/>
                  <a:pt x="891539" y="357030"/>
                  <a:pt x="646370" y="338554"/>
                </a:cubicBezTo>
                <a:cubicBezTo>
                  <a:pt x="401201" y="320078"/>
                  <a:pt x="140549" y="357089"/>
                  <a:pt x="0" y="338554"/>
                </a:cubicBezTo>
                <a:cubicBezTo>
                  <a:pt x="-4482" y="202414"/>
                  <a:pt x="1032" y="167563"/>
                  <a:pt x="0" y="0"/>
                </a:cubicBezTo>
                <a:close/>
              </a:path>
              <a:path w="1346605" h="338554" stroke="0" extrusionOk="0">
                <a:moveTo>
                  <a:pt x="0" y="0"/>
                </a:moveTo>
                <a:cubicBezTo>
                  <a:pt x="133781" y="28092"/>
                  <a:pt x="482181" y="-20522"/>
                  <a:pt x="646370" y="0"/>
                </a:cubicBezTo>
                <a:cubicBezTo>
                  <a:pt x="810559" y="20522"/>
                  <a:pt x="1153150" y="29368"/>
                  <a:pt x="1346605" y="0"/>
                </a:cubicBezTo>
                <a:cubicBezTo>
                  <a:pt x="1361590" y="126099"/>
                  <a:pt x="1362397" y="215826"/>
                  <a:pt x="1346605" y="338554"/>
                </a:cubicBezTo>
                <a:cubicBezTo>
                  <a:pt x="1190988" y="358096"/>
                  <a:pt x="883384" y="335404"/>
                  <a:pt x="659836" y="338554"/>
                </a:cubicBezTo>
                <a:cubicBezTo>
                  <a:pt x="436288" y="341704"/>
                  <a:pt x="243431" y="341210"/>
                  <a:pt x="0" y="338554"/>
                </a:cubicBezTo>
                <a:cubicBezTo>
                  <a:pt x="5968" y="234824"/>
                  <a:pt x="-14161" y="139561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Embeddings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BCC5FE95-2FF8-7809-29D7-EE6C05FB86AD}"/>
              </a:ext>
            </a:extLst>
          </p:cNvPr>
          <p:cNvSpPr txBox="1"/>
          <p:nvPr/>
        </p:nvSpPr>
        <p:spPr>
          <a:xfrm>
            <a:off x="10346706" y="4029772"/>
            <a:ext cx="1351720" cy="338554"/>
          </a:xfrm>
          <a:custGeom>
            <a:avLst/>
            <a:gdLst>
              <a:gd name="connsiteX0" fmla="*/ 0 w 1351720"/>
              <a:gd name="connsiteY0" fmla="*/ 0 h 338554"/>
              <a:gd name="connsiteX1" fmla="*/ 635308 w 1351720"/>
              <a:gd name="connsiteY1" fmla="*/ 0 h 338554"/>
              <a:gd name="connsiteX2" fmla="*/ 1351720 w 1351720"/>
              <a:gd name="connsiteY2" fmla="*/ 0 h 338554"/>
              <a:gd name="connsiteX3" fmla="*/ 1351720 w 1351720"/>
              <a:gd name="connsiteY3" fmla="*/ 338554 h 338554"/>
              <a:gd name="connsiteX4" fmla="*/ 648826 w 1351720"/>
              <a:gd name="connsiteY4" fmla="*/ 338554 h 338554"/>
              <a:gd name="connsiteX5" fmla="*/ 0 w 1351720"/>
              <a:gd name="connsiteY5" fmla="*/ 338554 h 338554"/>
              <a:gd name="connsiteX6" fmla="*/ 0 w 1351720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1720" h="338554" fill="none" extrusionOk="0">
                <a:moveTo>
                  <a:pt x="0" y="0"/>
                </a:moveTo>
                <a:cubicBezTo>
                  <a:pt x="143396" y="-25832"/>
                  <a:pt x="453550" y="4788"/>
                  <a:pt x="635308" y="0"/>
                </a:cubicBezTo>
                <a:cubicBezTo>
                  <a:pt x="817066" y="-4788"/>
                  <a:pt x="1054450" y="34900"/>
                  <a:pt x="1351720" y="0"/>
                </a:cubicBezTo>
                <a:cubicBezTo>
                  <a:pt x="1354533" y="77488"/>
                  <a:pt x="1351384" y="251748"/>
                  <a:pt x="1351720" y="338554"/>
                </a:cubicBezTo>
                <a:cubicBezTo>
                  <a:pt x="1126929" y="310424"/>
                  <a:pt x="985853" y="342082"/>
                  <a:pt x="648826" y="338554"/>
                </a:cubicBezTo>
                <a:cubicBezTo>
                  <a:pt x="311799" y="335026"/>
                  <a:pt x="271547" y="361133"/>
                  <a:pt x="0" y="338554"/>
                </a:cubicBezTo>
                <a:cubicBezTo>
                  <a:pt x="-4482" y="202414"/>
                  <a:pt x="1032" y="167563"/>
                  <a:pt x="0" y="0"/>
                </a:cubicBezTo>
                <a:close/>
              </a:path>
              <a:path w="1351720" h="338554" stroke="0" extrusionOk="0">
                <a:moveTo>
                  <a:pt x="0" y="0"/>
                </a:moveTo>
                <a:cubicBezTo>
                  <a:pt x="159052" y="28615"/>
                  <a:pt x="432890" y="8531"/>
                  <a:pt x="648826" y="0"/>
                </a:cubicBezTo>
                <a:cubicBezTo>
                  <a:pt x="864762" y="-8531"/>
                  <a:pt x="1171553" y="-28184"/>
                  <a:pt x="1351720" y="0"/>
                </a:cubicBezTo>
                <a:cubicBezTo>
                  <a:pt x="1366705" y="126099"/>
                  <a:pt x="1367512" y="215826"/>
                  <a:pt x="1351720" y="338554"/>
                </a:cubicBezTo>
                <a:cubicBezTo>
                  <a:pt x="1031548" y="314607"/>
                  <a:pt x="1003532" y="318399"/>
                  <a:pt x="662343" y="338554"/>
                </a:cubicBezTo>
                <a:cubicBezTo>
                  <a:pt x="321154" y="358709"/>
                  <a:pt x="166031" y="362599"/>
                  <a:pt x="0" y="338554"/>
                </a:cubicBezTo>
                <a:cubicBezTo>
                  <a:pt x="5968" y="234824"/>
                  <a:pt x="-14161" y="139561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Hardware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B67FE26-BA0B-EB7C-E6DF-06FE55609F80}"/>
              </a:ext>
            </a:extLst>
          </p:cNvPr>
          <p:cNvSpPr/>
          <p:nvPr/>
        </p:nvSpPr>
        <p:spPr>
          <a:xfrm>
            <a:off x="8031139" y="4391066"/>
            <a:ext cx="221952" cy="237294"/>
          </a:xfrm>
          <a:custGeom>
            <a:avLst/>
            <a:gdLst>
              <a:gd name="connsiteX0" fmla="*/ 0 w 221952"/>
              <a:gd name="connsiteY0" fmla="*/ 118647 h 237294"/>
              <a:gd name="connsiteX1" fmla="*/ 110976 w 221952"/>
              <a:gd name="connsiteY1" fmla="*/ 0 h 237294"/>
              <a:gd name="connsiteX2" fmla="*/ 221952 w 221952"/>
              <a:gd name="connsiteY2" fmla="*/ 118647 h 237294"/>
              <a:gd name="connsiteX3" fmla="*/ 110976 w 221952"/>
              <a:gd name="connsiteY3" fmla="*/ 237294 h 237294"/>
              <a:gd name="connsiteX4" fmla="*/ 0 w 221952"/>
              <a:gd name="connsiteY4" fmla="*/ 118647 h 2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52" h="237294" fill="none" extrusionOk="0">
                <a:moveTo>
                  <a:pt x="0" y="118647"/>
                </a:moveTo>
                <a:cubicBezTo>
                  <a:pt x="-1073" y="51741"/>
                  <a:pt x="45286" y="-3941"/>
                  <a:pt x="110976" y="0"/>
                </a:cubicBezTo>
                <a:cubicBezTo>
                  <a:pt x="181556" y="-10600"/>
                  <a:pt x="228892" y="60792"/>
                  <a:pt x="221952" y="118647"/>
                </a:cubicBezTo>
                <a:cubicBezTo>
                  <a:pt x="210669" y="188861"/>
                  <a:pt x="176239" y="229372"/>
                  <a:pt x="110976" y="237294"/>
                </a:cubicBezTo>
                <a:cubicBezTo>
                  <a:pt x="55130" y="237772"/>
                  <a:pt x="-374" y="186746"/>
                  <a:pt x="0" y="118647"/>
                </a:cubicBezTo>
                <a:close/>
              </a:path>
              <a:path w="221952" h="237294" stroke="0" extrusionOk="0">
                <a:moveTo>
                  <a:pt x="0" y="118647"/>
                </a:moveTo>
                <a:cubicBezTo>
                  <a:pt x="-2353" y="45735"/>
                  <a:pt x="36539" y="1132"/>
                  <a:pt x="110976" y="0"/>
                </a:cubicBezTo>
                <a:cubicBezTo>
                  <a:pt x="171325" y="1311"/>
                  <a:pt x="220694" y="51798"/>
                  <a:pt x="221952" y="118647"/>
                </a:cubicBezTo>
                <a:cubicBezTo>
                  <a:pt x="226735" y="192259"/>
                  <a:pt x="180310" y="239462"/>
                  <a:pt x="110976" y="237294"/>
                </a:cubicBezTo>
                <a:cubicBezTo>
                  <a:pt x="47513" y="238802"/>
                  <a:pt x="-5168" y="179523"/>
                  <a:pt x="0" y="118647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49921161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1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3483E34-C09F-DF87-AF53-2A6AFB5409B4}"/>
              </a:ext>
            </a:extLst>
          </p:cNvPr>
          <p:cNvSpPr/>
          <p:nvPr/>
        </p:nvSpPr>
        <p:spPr>
          <a:xfrm>
            <a:off x="8470951" y="4815536"/>
            <a:ext cx="221952" cy="237294"/>
          </a:xfrm>
          <a:custGeom>
            <a:avLst/>
            <a:gdLst>
              <a:gd name="connsiteX0" fmla="*/ 0 w 221952"/>
              <a:gd name="connsiteY0" fmla="*/ 118647 h 237294"/>
              <a:gd name="connsiteX1" fmla="*/ 110976 w 221952"/>
              <a:gd name="connsiteY1" fmla="*/ 0 h 237294"/>
              <a:gd name="connsiteX2" fmla="*/ 221952 w 221952"/>
              <a:gd name="connsiteY2" fmla="*/ 118647 h 237294"/>
              <a:gd name="connsiteX3" fmla="*/ 110976 w 221952"/>
              <a:gd name="connsiteY3" fmla="*/ 237294 h 237294"/>
              <a:gd name="connsiteX4" fmla="*/ 0 w 221952"/>
              <a:gd name="connsiteY4" fmla="*/ 118647 h 2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52" h="237294" fill="none" extrusionOk="0">
                <a:moveTo>
                  <a:pt x="0" y="118647"/>
                </a:moveTo>
                <a:cubicBezTo>
                  <a:pt x="-1073" y="51741"/>
                  <a:pt x="45286" y="-3941"/>
                  <a:pt x="110976" y="0"/>
                </a:cubicBezTo>
                <a:cubicBezTo>
                  <a:pt x="181556" y="-10600"/>
                  <a:pt x="228892" y="60792"/>
                  <a:pt x="221952" y="118647"/>
                </a:cubicBezTo>
                <a:cubicBezTo>
                  <a:pt x="210669" y="188861"/>
                  <a:pt x="176239" y="229372"/>
                  <a:pt x="110976" y="237294"/>
                </a:cubicBezTo>
                <a:cubicBezTo>
                  <a:pt x="55130" y="237772"/>
                  <a:pt x="-374" y="186746"/>
                  <a:pt x="0" y="118647"/>
                </a:cubicBezTo>
                <a:close/>
              </a:path>
              <a:path w="221952" h="237294" stroke="0" extrusionOk="0">
                <a:moveTo>
                  <a:pt x="0" y="118647"/>
                </a:moveTo>
                <a:cubicBezTo>
                  <a:pt x="-2353" y="45735"/>
                  <a:pt x="36539" y="1132"/>
                  <a:pt x="110976" y="0"/>
                </a:cubicBezTo>
                <a:cubicBezTo>
                  <a:pt x="171325" y="1311"/>
                  <a:pt x="220694" y="51798"/>
                  <a:pt x="221952" y="118647"/>
                </a:cubicBezTo>
                <a:cubicBezTo>
                  <a:pt x="226735" y="192259"/>
                  <a:pt x="180310" y="239462"/>
                  <a:pt x="110976" y="237294"/>
                </a:cubicBezTo>
                <a:cubicBezTo>
                  <a:pt x="47513" y="238802"/>
                  <a:pt x="-5168" y="179523"/>
                  <a:pt x="0" y="118647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2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23D6165-3F28-EF25-0D10-05FC78F18519}"/>
              </a:ext>
            </a:extLst>
          </p:cNvPr>
          <p:cNvSpPr/>
          <p:nvPr/>
        </p:nvSpPr>
        <p:spPr>
          <a:xfrm>
            <a:off x="9974495" y="4068877"/>
            <a:ext cx="221952" cy="237294"/>
          </a:xfrm>
          <a:custGeom>
            <a:avLst/>
            <a:gdLst>
              <a:gd name="connsiteX0" fmla="*/ 0 w 221952"/>
              <a:gd name="connsiteY0" fmla="*/ 118647 h 237294"/>
              <a:gd name="connsiteX1" fmla="*/ 110976 w 221952"/>
              <a:gd name="connsiteY1" fmla="*/ 0 h 237294"/>
              <a:gd name="connsiteX2" fmla="*/ 221952 w 221952"/>
              <a:gd name="connsiteY2" fmla="*/ 118647 h 237294"/>
              <a:gd name="connsiteX3" fmla="*/ 110976 w 221952"/>
              <a:gd name="connsiteY3" fmla="*/ 237294 h 237294"/>
              <a:gd name="connsiteX4" fmla="*/ 0 w 221952"/>
              <a:gd name="connsiteY4" fmla="*/ 118647 h 2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52" h="237294" fill="none" extrusionOk="0">
                <a:moveTo>
                  <a:pt x="0" y="118647"/>
                </a:moveTo>
                <a:cubicBezTo>
                  <a:pt x="-1073" y="51741"/>
                  <a:pt x="45286" y="-3941"/>
                  <a:pt x="110976" y="0"/>
                </a:cubicBezTo>
                <a:cubicBezTo>
                  <a:pt x="181556" y="-10600"/>
                  <a:pt x="228892" y="60792"/>
                  <a:pt x="221952" y="118647"/>
                </a:cubicBezTo>
                <a:cubicBezTo>
                  <a:pt x="210669" y="188861"/>
                  <a:pt x="176239" y="229372"/>
                  <a:pt x="110976" y="237294"/>
                </a:cubicBezTo>
                <a:cubicBezTo>
                  <a:pt x="55130" y="237772"/>
                  <a:pt x="-374" y="186746"/>
                  <a:pt x="0" y="118647"/>
                </a:cubicBezTo>
                <a:close/>
              </a:path>
              <a:path w="221952" h="237294" stroke="0" extrusionOk="0">
                <a:moveTo>
                  <a:pt x="0" y="118647"/>
                </a:moveTo>
                <a:cubicBezTo>
                  <a:pt x="-2353" y="45735"/>
                  <a:pt x="36539" y="1132"/>
                  <a:pt x="110976" y="0"/>
                </a:cubicBezTo>
                <a:cubicBezTo>
                  <a:pt x="171325" y="1311"/>
                  <a:pt x="220694" y="51798"/>
                  <a:pt x="221952" y="118647"/>
                </a:cubicBezTo>
                <a:cubicBezTo>
                  <a:pt x="226735" y="192259"/>
                  <a:pt x="180310" y="239462"/>
                  <a:pt x="110976" y="237294"/>
                </a:cubicBezTo>
                <a:cubicBezTo>
                  <a:pt x="47513" y="238802"/>
                  <a:pt x="-5168" y="179523"/>
                  <a:pt x="0" y="118647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49921161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0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71CFCA2-49B3-8FF2-8AFB-2051C9ABDC0B}"/>
              </a:ext>
            </a:extLst>
          </p:cNvPr>
          <p:cNvSpPr/>
          <p:nvPr/>
        </p:nvSpPr>
        <p:spPr>
          <a:xfrm>
            <a:off x="9974494" y="4595629"/>
            <a:ext cx="221952" cy="237294"/>
          </a:xfrm>
          <a:custGeom>
            <a:avLst/>
            <a:gdLst>
              <a:gd name="connsiteX0" fmla="*/ 0 w 221952"/>
              <a:gd name="connsiteY0" fmla="*/ 118647 h 237294"/>
              <a:gd name="connsiteX1" fmla="*/ 110976 w 221952"/>
              <a:gd name="connsiteY1" fmla="*/ 0 h 237294"/>
              <a:gd name="connsiteX2" fmla="*/ 221952 w 221952"/>
              <a:gd name="connsiteY2" fmla="*/ 118647 h 237294"/>
              <a:gd name="connsiteX3" fmla="*/ 110976 w 221952"/>
              <a:gd name="connsiteY3" fmla="*/ 237294 h 237294"/>
              <a:gd name="connsiteX4" fmla="*/ 0 w 221952"/>
              <a:gd name="connsiteY4" fmla="*/ 118647 h 2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52" h="237294" fill="none" extrusionOk="0">
                <a:moveTo>
                  <a:pt x="0" y="118647"/>
                </a:moveTo>
                <a:cubicBezTo>
                  <a:pt x="-1073" y="51741"/>
                  <a:pt x="45286" y="-3941"/>
                  <a:pt x="110976" y="0"/>
                </a:cubicBezTo>
                <a:cubicBezTo>
                  <a:pt x="181556" y="-10600"/>
                  <a:pt x="228892" y="60792"/>
                  <a:pt x="221952" y="118647"/>
                </a:cubicBezTo>
                <a:cubicBezTo>
                  <a:pt x="210669" y="188861"/>
                  <a:pt x="176239" y="229372"/>
                  <a:pt x="110976" y="237294"/>
                </a:cubicBezTo>
                <a:cubicBezTo>
                  <a:pt x="55130" y="237772"/>
                  <a:pt x="-374" y="186746"/>
                  <a:pt x="0" y="118647"/>
                </a:cubicBezTo>
                <a:close/>
              </a:path>
              <a:path w="221952" h="237294" stroke="0" extrusionOk="0">
                <a:moveTo>
                  <a:pt x="0" y="118647"/>
                </a:moveTo>
                <a:cubicBezTo>
                  <a:pt x="-2353" y="45735"/>
                  <a:pt x="36539" y="1132"/>
                  <a:pt x="110976" y="0"/>
                </a:cubicBezTo>
                <a:cubicBezTo>
                  <a:pt x="171325" y="1311"/>
                  <a:pt x="220694" y="51798"/>
                  <a:pt x="221952" y="118647"/>
                </a:cubicBezTo>
                <a:cubicBezTo>
                  <a:pt x="226735" y="192259"/>
                  <a:pt x="180310" y="239462"/>
                  <a:pt x="110976" y="237294"/>
                </a:cubicBezTo>
                <a:cubicBezTo>
                  <a:pt x="47513" y="238802"/>
                  <a:pt x="-5168" y="179523"/>
                  <a:pt x="0" y="118647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349921161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1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924D63B4-71D9-DAC8-54D5-0543F2073663}"/>
              </a:ext>
            </a:extLst>
          </p:cNvPr>
          <p:cNvSpPr/>
          <p:nvPr/>
        </p:nvSpPr>
        <p:spPr>
          <a:xfrm>
            <a:off x="9974495" y="5112152"/>
            <a:ext cx="221952" cy="237294"/>
          </a:xfrm>
          <a:custGeom>
            <a:avLst/>
            <a:gdLst>
              <a:gd name="connsiteX0" fmla="*/ 0 w 221952"/>
              <a:gd name="connsiteY0" fmla="*/ 118647 h 237294"/>
              <a:gd name="connsiteX1" fmla="*/ 110976 w 221952"/>
              <a:gd name="connsiteY1" fmla="*/ 0 h 237294"/>
              <a:gd name="connsiteX2" fmla="*/ 221952 w 221952"/>
              <a:gd name="connsiteY2" fmla="*/ 118647 h 237294"/>
              <a:gd name="connsiteX3" fmla="*/ 110976 w 221952"/>
              <a:gd name="connsiteY3" fmla="*/ 237294 h 237294"/>
              <a:gd name="connsiteX4" fmla="*/ 0 w 221952"/>
              <a:gd name="connsiteY4" fmla="*/ 118647 h 23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52" h="237294" fill="none" extrusionOk="0">
                <a:moveTo>
                  <a:pt x="0" y="118647"/>
                </a:moveTo>
                <a:cubicBezTo>
                  <a:pt x="-1073" y="51741"/>
                  <a:pt x="45286" y="-3941"/>
                  <a:pt x="110976" y="0"/>
                </a:cubicBezTo>
                <a:cubicBezTo>
                  <a:pt x="181556" y="-10600"/>
                  <a:pt x="228892" y="60792"/>
                  <a:pt x="221952" y="118647"/>
                </a:cubicBezTo>
                <a:cubicBezTo>
                  <a:pt x="210669" y="188861"/>
                  <a:pt x="176239" y="229372"/>
                  <a:pt x="110976" y="237294"/>
                </a:cubicBezTo>
                <a:cubicBezTo>
                  <a:pt x="55130" y="237772"/>
                  <a:pt x="-374" y="186746"/>
                  <a:pt x="0" y="118647"/>
                </a:cubicBezTo>
                <a:close/>
              </a:path>
              <a:path w="221952" h="237294" stroke="0" extrusionOk="0">
                <a:moveTo>
                  <a:pt x="0" y="118647"/>
                </a:moveTo>
                <a:cubicBezTo>
                  <a:pt x="-2353" y="45735"/>
                  <a:pt x="36539" y="1132"/>
                  <a:pt x="110976" y="0"/>
                </a:cubicBezTo>
                <a:cubicBezTo>
                  <a:pt x="171325" y="1311"/>
                  <a:pt x="220694" y="51798"/>
                  <a:pt x="221952" y="118647"/>
                </a:cubicBezTo>
                <a:cubicBezTo>
                  <a:pt x="226735" y="192259"/>
                  <a:pt x="180310" y="239462"/>
                  <a:pt x="110976" y="237294"/>
                </a:cubicBezTo>
                <a:cubicBezTo>
                  <a:pt x="47513" y="238802"/>
                  <a:pt x="-5168" y="179523"/>
                  <a:pt x="0" y="118647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flowChartConnecto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8FB9D-D75F-C9CF-5A52-21BF72A37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D322-6572-7EBF-4CC1-EDCFC7AA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4737-77EA-003B-ADA4-4C672626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GB" i="1" dirty="0"/>
              <a:t>So how can we convert the tokenized text into vectors?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540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2197-049D-75D8-7E36-3B0CF459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BAAB-CDA1-22BF-507B-D3D60BD0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ptos"/>
                <a:cs typeface="Segoe UI"/>
              </a:rPr>
              <a:t>Suppose we have the following "corpus" and corresponding token mapping</a:t>
            </a:r>
          </a:p>
          <a:p>
            <a:pPr marL="0" indent="0">
              <a:buNone/>
            </a:pPr>
            <a:endParaRPr lang="en-US" sz="1900" dirty="0">
              <a:solidFill>
                <a:srgbClr val="404040"/>
              </a:solidFill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404040"/>
                </a:solidFill>
                <a:latin typeface="Consolas"/>
                <a:cs typeface="Segoe UI"/>
              </a:rPr>
              <a:t>[</a:t>
            </a:r>
            <a:endParaRPr lang="en-US" sz="1900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/>
                <a:cs typeface="Segoe UI"/>
              </a:rPr>
              <a:t>  "the cat sat on the mat"</a:t>
            </a:r>
            <a:r>
              <a:rPr lang="en-US" sz="1900" dirty="0">
                <a:solidFill>
                  <a:srgbClr val="404040"/>
                </a:solidFill>
                <a:latin typeface="Consolas"/>
                <a:cs typeface="Segoe UI"/>
              </a:rPr>
              <a:t>,</a:t>
            </a:r>
            <a:endParaRPr lang="en-US" sz="190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/>
                <a:cs typeface="Segoe UI"/>
              </a:rPr>
              <a:t>  "the dog sat on the mat"</a:t>
            </a:r>
            <a:r>
              <a:rPr lang="en-US" sz="1900" dirty="0">
                <a:solidFill>
                  <a:srgbClr val="404040"/>
                </a:solidFill>
                <a:latin typeface="Consolas"/>
                <a:cs typeface="Segoe UI"/>
              </a:rPr>
              <a:t>,</a:t>
            </a:r>
            <a:endParaRPr lang="en-US" sz="1900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/>
                <a:cs typeface="Segoe UI"/>
              </a:rPr>
              <a:t>  "the cat sat on the dog"</a:t>
            </a:r>
            <a:r>
              <a:rPr lang="en-US" sz="1900" dirty="0">
                <a:solidFill>
                  <a:srgbClr val="404040"/>
                </a:solidFill>
                <a:latin typeface="Consolas"/>
                <a:cs typeface="Segoe UI"/>
              </a:rPr>
              <a:t>,</a:t>
            </a:r>
            <a:endParaRPr lang="en-US" sz="1900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404040"/>
                </a:solidFill>
                <a:latin typeface="Consolas"/>
                <a:cs typeface="Segoe UI"/>
              </a:rPr>
              <a:t>]</a:t>
            </a:r>
            <a:endParaRPr lang="en-US" sz="1900" dirty="0">
              <a:latin typeface="Consolas"/>
              <a:cs typeface="Segoe UI"/>
            </a:endParaRPr>
          </a:p>
          <a:p>
            <a:pPr marL="0" indent="0">
              <a:buNone/>
            </a:pPr>
            <a:endParaRPr lang="en-US" sz="1900" dirty="0">
              <a:latin typeface="Consolas"/>
              <a:cs typeface="Helvetica"/>
            </a:endParaRPr>
          </a:p>
          <a:p>
            <a:pPr marL="0" indent="0">
              <a:buNone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{</a:t>
            </a:r>
            <a:r>
              <a:rPr lang="en-GB" sz="1900" dirty="0">
                <a:solidFill>
                  <a:srgbClr val="C00000"/>
                </a:solidFill>
                <a:latin typeface="Consolas"/>
                <a:cs typeface="Segoe UI"/>
              </a:rPr>
              <a:t>'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the'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 : </a:t>
            </a:r>
            <a:r>
              <a:rPr lang="en-GB" sz="1900" dirty="0">
                <a:solidFill>
                  <a:srgbClr val="008800"/>
                </a:solidFill>
                <a:latin typeface="Consolas"/>
                <a:cs typeface="Segoe UI"/>
              </a:rPr>
              <a:t>0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, </a:t>
            </a:r>
            <a:r>
              <a:rPr lang="en-GB" sz="1900" dirty="0">
                <a:solidFill>
                  <a:srgbClr val="C00000"/>
                </a:solidFill>
                <a:latin typeface="Consolas"/>
                <a:cs typeface="Segoe UI"/>
              </a:rPr>
              <a:t>'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cat'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 : </a:t>
            </a:r>
            <a:r>
              <a:rPr lang="en-GB" sz="1900" dirty="0">
                <a:solidFill>
                  <a:srgbClr val="008800"/>
                </a:solidFill>
                <a:latin typeface="Consolas"/>
                <a:cs typeface="Segoe UI"/>
              </a:rPr>
              <a:t>1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, </a:t>
            </a:r>
            <a:r>
              <a:rPr lang="en-GB" sz="1900" dirty="0">
                <a:solidFill>
                  <a:srgbClr val="C00000"/>
                </a:solidFill>
                <a:latin typeface="Consolas"/>
                <a:cs typeface="Segoe UI"/>
              </a:rPr>
              <a:t>'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sat'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 : </a:t>
            </a:r>
            <a:r>
              <a:rPr lang="en-GB" sz="1900" dirty="0">
                <a:solidFill>
                  <a:srgbClr val="008800"/>
                </a:solidFill>
                <a:latin typeface="Consolas"/>
                <a:cs typeface="Segoe UI"/>
              </a:rPr>
              <a:t>2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, </a:t>
            </a:r>
            <a:r>
              <a:rPr lang="en-GB" sz="1900" dirty="0">
                <a:solidFill>
                  <a:srgbClr val="C00000"/>
                </a:solidFill>
                <a:latin typeface="Consolas"/>
                <a:cs typeface="Segoe UI"/>
              </a:rPr>
              <a:t>'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on'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 : </a:t>
            </a:r>
            <a:r>
              <a:rPr lang="en-GB" sz="1900" dirty="0">
                <a:solidFill>
                  <a:srgbClr val="008800"/>
                </a:solidFill>
                <a:latin typeface="Consolas"/>
                <a:cs typeface="Segoe UI"/>
              </a:rPr>
              <a:t>3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, </a:t>
            </a:r>
            <a:r>
              <a:rPr lang="en-GB" sz="1900" dirty="0">
                <a:solidFill>
                  <a:srgbClr val="C00000"/>
                </a:solidFill>
                <a:latin typeface="Consolas"/>
                <a:cs typeface="Segoe UI"/>
              </a:rPr>
              <a:t>'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ma</a:t>
            </a:r>
            <a:r>
              <a:rPr lang="en-GB" sz="1900" dirty="0">
                <a:solidFill>
                  <a:srgbClr val="C00000"/>
                </a:solidFill>
                <a:latin typeface="Consolas"/>
                <a:cs typeface="Segoe UI"/>
              </a:rPr>
              <a:t>t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'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 : </a:t>
            </a:r>
            <a:r>
              <a:rPr lang="en-GB" sz="1900" dirty="0">
                <a:solidFill>
                  <a:srgbClr val="008800"/>
                </a:solidFill>
                <a:latin typeface="Consolas"/>
                <a:cs typeface="Segoe UI"/>
              </a:rPr>
              <a:t>4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,</a:t>
            </a:r>
            <a:r>
              <a:rPr lang="en-GB" sz="1900" dirty="0">
                <a:solidFill>
                  <a:srgbClr val="BA2121"/>
                </a:solidFill>
                <a:latin typeface="Consolas"/>
                <a:cs typeface="Segoe UI"/>
              </a:rPr>
              <a:t> 'dog'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 : </a:t>
            </a:r>
            <a:r>
              <a:rPr lang="en-GB" sz="1900" dirty="0">
                <a:solidFill>
                  <a:srgbClr val="008800"/>
                </a:solidFill>
                <a:latin typeface="Consolas"/>
                <a:cs typeface="Segoe UI"/>
              </a:rPr>
              <a:t>5</a:t>
            </a: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Segoe UI"/>
              </a:rPr>
              <a:t>}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706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F227-91D7-F5F4-EF4B-D8B3206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8D95-3044-0FF7-7C4C-2C67B92B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We have 6 unique words</a:t>
            </a:r>
            <a:endParaRPr lang="en-US"/>
          </a:p>
          <a:p>
            <a:pPr marL="0" indent="0">
              <a:buNone/>
            </a:pPr>
            <a:r>
              <a:rPr lang="en-GB" dirty="0"/>
              <a:t>We can therefore make unique vectors for each word, with 6 elements each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A7AD6DA-2597-E563-8F42-20AADE6F5A14}"/>
              </a:ext>
            </a:extLst>
          </p:cNvPr>
          <p:cNvSpPr>
            <a:spLocks noGrp="1"/>
          </p:cNvSpPr>
          <p:nvPr/>
        </p:nvSpPr>
        <p:spPr>
          <a:xfrm>
            <a:off x="4796076" y="3429385"/>
            <a:ext cx="2602131" cy="235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380990" indent="-38099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35EE2"/>
              </a:buClr>
              <a:buSzPct val="70000"/>
              <a:buFont typeface="Courier New"/>
              <a:buChar char="o"/>
              <a:defRPr sz="1867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35EE2"/>
              </a:buClr>
              <a:buSzPct val="70000"/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Heavy"/>
                <a:ea typeface="+mn-ea"/>
                <a:cs typeface="Avenir Heavy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'the’  :</a:t>
            </a:r>
            <a:r>
              <a:rPr lang="en-GB" dirty="0"/>
              <a:t> [1, 0, 0, 0, 0, 0]</a:t>
            </a:r>
          </a:p>
          <a:p>
            <a:pPr marL="0" indent="0">
              <a:buNone/>
            </a:pPr>
            <a:r>
              <a:rPr lang="en-GB" b="1" dirty="0"/>
              <a:t>'cat’  :</a:t>
            </a:r>
            <a:r>
              <a:rPr lang="en-GB" dirty="0"/>
              <a:t> [0, 1, 0, 0, 0, 0]</a:t>
            </a:r>
          </a:p>
          <a:p>
            <a:pPr marL="0" indent="0">
              <a:buNone/>
            </a:pPr>
            <a:r>
              <a:rPr lang="en-GB" b="1" dirty="0"/>
              <a:t>'sat’  :</a:t>
            </a:r>
            <a:r>
              <a:rPr lang="en-GB" dirty="0"/>
              <a:t> [0, 0, 1, 0, 0, 0]</a:t>
            </a:r>
          </a:p>
          <a:p>
            <a:pPr marL="0" indent="0">
              <a:buNone/>
            </a:pPr>
            <a:r>
              <a:rPr lang="en-GB" b="1" dirty="0"/>
              <a:t>'on’   :</a:t>
            </a:r>
            <a:r>
              <a:rPr lang="en-GB" dirty="0"/>
              <a:t> [0, 0, 0, 1, 0, 0] </a:t>
            </a:r>
          </a:p>
          <a:p>
            <a:pPr marL="0" indent="0">
              <a:buNone/>
            </a:pPr>
            <a:r>
              <a:rPr lang="en-GB" b="1" dirty="0"/>
              <a:t>'mat' :</a:t>
            </a:r>
            <a:r>
              <a:rPr lang="en-GB" dirty="0"/>
              <a:t> [0, 0, 0, 0, 1, 0]</a:t>
            </a:r>
          </a:p>
          <a:p>
            <a:pPr marL="0" indent="0">
              <a:buNone/>
            </a:pPr>
            <a:r>
              <a:rPr lang="en-GB" b="1" dirty="0"/>
              <a:t>'dog' :</a:t>
            </a:r>
            <a:r>
              <a:rPr lang="en-GB" dirty="0"/>
              <a:t> [0, 0, 0, 0, 0,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FED4-868A-16E8-9B2F-95E9A497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One-hot encodings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5B9DE-046D-1B5D-8404-B8D6A4AA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53" y="2412486"/>
            <a:ext cx="2892612" cy="28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5">
            <a:extLst>
              <a:ext uri="{FF2B5EF4-FFF2-40B4-BE49-F238E27FC236}">
                <a16:creationId xmlns:a16="http://schemas.microsoft.com/office/drawing/2014/main" id="{53B7F66F-DBF1-0E96-D14D-4D12C98AA68C}"/>
              </a:ext>
            </a:extLst>
          </p:cNvPr>
          <p:cNvSpPr/>
          <p:nvPr/>
        </p:nvSpPr>
        <p:spPr>
          <a:xfrm>
            <a:off x="6094617" y="3691654"/>
            <a:ext cx="1277471" cy="3276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AEDDF4-C665-D0A7-279B-28DC8E278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19688"/>
              </p:ext>
            </p:extLst>
          </p:nvPr>
        </p:nvGraphicFramePr>
        <p:xfrm>
          <a:off x="3174085" y="2746489"/>
          <a:ext cx="2919052" cy="2228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6726">
                  <a:extLst>
                    <a:ext uri="{9D8B030D-6E8A-4147-A177-3AD203B41FA5}">
                      <a16:colId xmlns:a16="http://schemas.microsoft.com/office/drawing/2014/main" val="1180906399"/>
                    </a:ext>
                  </a:extLst>
                </a:gridCol>
                <a:gridCol w="383721">
                  <a:extLst>
                    <a:ext uri="{9D8B030D-6E8A-4147-A177-3AD203B41FA5}">
                      <a16:colId xmlns:a16="http://schemas.microsoft.com/office/drawing/2014/main" val="1002601650"/>
                    </a:ext>
                  </a:extLst>
                </a:gridCol>
                <a:gridCol w="383721">
                  <a:extLst>
                    <a:ext uri="{9D8B030D-6E8A-4147-A177-3AD203B41FA5}">
                      <a16:colId xmlns:a16="http://schemas.microsoft.com/office/drawing/2014/main" val="3459165427"/>
                    </a:ext>
                  </a:extLst>
                </a:gridCol>
                <a:gridCol w="383721">
                  <a:extLst>
                    <a:ext uri="{9D8B030D-6E8A-4147-A177-3AD203B41FA5}">
                      <a16:colId xmlns:a16="http://schemas.microsoft.com/office/drawing/2014/main" val="597717300"/>
                    </a:ext>
                  </a:extLst>
                </a:gridCol>
                <a:gridCol w="383721">
                  <a:extLst>
                    <a:ext uri="{9D8B030D-6E8A-4147-A177-3AD203B41FA5}">
                      <a16:colId xmlns:a16="http://schemas.microsoft.com/office/drawing/2014/main" val="538950111"/>
                    </a:ext>
                  </a:extLst>
                </a:gridCol>
                <a:gridCol w="383721">
                  <a:extLst>
                    <a:ext uri="{9D8B030D-6E8A-4147-A177-3AD203B41FA5}">
                      <a16:colId xmlns:a16="http://schemas.microsoft.com/office/drawing/2014/main" val="3669471786"/>
                    </a:ext>
                  </a:extLst>
                </a:gridCol>
                <a:gridCol w="383721">
                  <a:extLst>
                    <a:ext uri="{9D8B030D-6E8A-4147-A177-3AD203B41FA5}">
                      <a16:colId xmlns:a16="http://schemas.microsoft.com/office/drawing/2014/main" val="32097089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7795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cat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19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sat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624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4046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474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mat</a:t>
                      </a:r>
                    </a:p>
                  </a:txBody>
                  <a:tcPr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1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Calibri"/>
                        </a:rPr>
                        <a:t>0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3331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8158072-0F9C-7CA4-741C-6FCD5B49CA0C}"/>
              </a:ext>
            </a:extLst>
          </p:cNvPr>
          <p:cNvSpPr/>
          <p:nvPr/>
        </p:nvSpPr>
        <p:spPr>
          <a:xfrm>
            <a:off x="2751146" y="2021078"/>
            <a:ext cx="6691064" cy="367460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0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59DB-26E4-22C5-6F74-6D94D4DF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One-hot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68C0-EFD5-2E23-AF6E-4F02CD0F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Very sparse vectors</a:t>
            </a:r>
          </a:p>
          <a:p>
            <a:r>
              <a:rPr lang="en-GB" dirty="0"/>
              <a:t>High dimensionality</a:t>
            </a:r>
          </a:p>
          <a:p>
            <a:r>
              <a:rPr lang="en-GB" dirty="0"/>
              <a:t>No semantic meaning captured</a:t>
            </a:r>
          </a:p>
        </p:txBody>
      </p:sp>
    </p:spTree>
    <p:extLst>
      <p:ext uri="{BB962C8B-B14F-4D97-AF65-F5344CB8AC3E}">
        <p14:creationId xmlns:p14="http://schemas.microsoft.com/office/powerpoint/2010/main" val="120711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04C8-66D6-E8A7-37C0-546300F2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098B-22FA-C0CD-02E1-F92DE04A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Term Frequency – Inverse Document Frequency</a:t>
            </a:r>
          </a:p>
          <a:p>
            <a:pPr marL="0" indent="0">
              <a:buNone/>
            </a:pPr>
            <a:r>
              <a:rPr lang="en-GB" dirty="0"/>
              <a:t>A weighting scheme that reflects how important a word is to a specific document within a larger collection of documents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components:</a:t>
            </a:r>
          </a:p>
          <a:p>
            <a:pPr marL="457200" indent="-457200"/>
            <a:r>
              <a:rPr lang="en-GB" dirty="0"/>
              <a:t>Term Frequency: how often a word appears in a single document</a:t>
            </a:r>
          </a:p>
          <a:p>
            <a:pPr marL="457200" indent="-457200"/>
            <a:r>
              <a:rPr lang="en-GB" dirty="0"/>
              <a:t>Inverse Document Frequency: how rare or common a word is across all documents in the corpus. </a:t>
            </a:r>
          </a:p>
        </p:txBody>
      </p:sp>
    </p:spTree>
    <p:extLst>
      <p:ext uri="{BB962C8B-B14F-4D97-AF65-F5344CB8AC3E}">
        <p14:creationId xmlns:p14="http://schemas.microsoft.com/office/powerpoint/2010/main" val="200779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76C91-E6CF-AC28-F1B4-9624A70F9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8D34-8442-A095-AE14-D7822CE0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80FE-1F7A-F914-FCDC-FFF7C9A3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Term Frequency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9606A-E4E7-0344-BB0C-070484F9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4" y="2994561"/>
            <a:ext cx="3654642" cy="100943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2655B5-25AD-4E8E-ED18-6D39C5A60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31827"/>
              </p:ext>
            </p:extLst>
          </p:nvPr>
        </p:nvGraphicFramePr>
        <p:xfrm>
          <a:off x="7843976" y="3652837"/>
          <a:ext cx="3162300" cy="26003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10073826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40815833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59974257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6095098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4416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0.333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1668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cat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84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sat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5262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9771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mat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240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dog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0.167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8324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757FCB-331B-804A-AC1E-8C690896CECF}"/>
              </a:ext>
            </a:extLst>
          </p:cNvPr>
          <p:cNvCxnSpPr>
            <a:cxnSpLocks/>
          </p:cNvCxnSpPr>
          <p:nvPr/>
        </p:nvCxnSpPr>
        <p:spPr>
          <a:xfrm flipH="1">
            <a:off x="4772260" y="2957592"/>
            <a:ext cx="415825" cy="10830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EC325DB-6F99-DDA3-8131-97A7CD34B43B}"/>
              </a:ext>
            </a:extLst>
          </p:cNvPr>
          <p:cNvSpPr/>
          <p:nvPr/>
        </p:nvSpPr>
        <p:spPr>
          <a:xfrm>
            <a:off x="3921483" y="2902543"/>
            <a:ext cx="843720" cy="541253"/>
          </a:xfrm>
          <a:custGeom>
            <a:avLst/>
            <a:gdLst>
              <a:gd name="connsiteX0" fmla="*/ 0 w 843720"/>
              <a:gd name="connsiteY0" fmla="*/ 0 h 541253"/>
              <a:gd name="connsiteX1" fmla="*/ 413423 w 843720"/>
              <a:gd name="connsiteY1" fmla="*/ 0 h 541253"/>
              <a:gd name="connsiteX2" fmla="*/ 843720 w 843720"/>
              <a:gd name="connsiteY2" fmla="*/ 0 h 541253"/>
              <a:gd name="connsiteX3" fmla="*/ 843720 w 843720"/>
              <a:gd name="connsiteY3" fmla="*/ 541253 h 541253"/>
              <a:gd name="connsiteX4" fmla="*/ 421860 w 843720"/>
              <a:gd name="connsiteY4" fmla="*/ 541253 h 541253"/>
              <a:gd name="connsiteX5" fmla="*/ 0 w 843720"/>
              <a:gd name="connsiteY5" fmla="*/ 541253 h 541253"/>
              <a:gd name="connsiteX6" fmla="*/ 0 w 843720"/>
              <a:gd name="connsiteY6" fmla="*/ 0 h 54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720" h="541253" extrusionOk="0">
                <a:moveTo>
                  <a:pt x="0" y="0"/>
                </a:moveTo>
                <a:cubicBezTo>
                  <a:pt x="110656" y="-27569"/>
                  <a:pt x="236684" y="47103"/>
                  <a:pt x="413423" y="0"/>
                </a:cubicBezTo>
                <a:cubicBezTo>
                  <a:pt x="590162" y="-47103"/>
                  <a:pt x="703085" y="11230"/>
                  <a:pt x="843720" y="0"/>
                </a:cubicBezTo>
                <a:cubicBezTo>
                  <a:pt x="903567" y="258991"/>
                  <a:pt x="823476" y="371602"/>
                  <a:pt x="843720" y="541253"/>
                </a:cubicBezTo>
                <a:cubicBezTo>
                  <a:pt x="682500" y="588039"/>
                  <a:pt x="561257" y="520544"/>
                  <a:pt x="421860" y="541253"/>
                </a:cubicBezTo>
                <a:cubicBezTo>
                  <a:pt x="282463" y="561962"/>
                  <a:pt x="91968" y="518811"/>
                  <a:pt x="0" y="541253"/>
                </a:cubicBezTo>
                <a:cubicBezTo>
                  <a:pt x="-54743" y="320968"/>
                  <a:pt x="61675" y="183847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97464-6CE2-16DA-DCDA-6B77FD19F4B9}"/>
              </a:ext>
            </a:extLst>
          </p:cNvPr>
          <p:cNvSpPr/>
          <p:nvPr/>
        </p:nvSpPr>
        <p:spPr>
          <a:xfrm>
            <a:off x="3391810" y="3494029"/>
            <a:ext cx="1903064" cy="532034"/>
          </a:xfrm>
          <a:custGeom>
            <a:avLst/>
            <a:gdLst>
              <a:gd name="connsiteX0" fmla="*/ 0 w 1903064"/>
              <a:gd name="connsiteY0" fmla="*/ 0 h 532034"/>
              <a:gd name="connsiteX1" fmla="*/ 456735 w 1903064"/>
              <a:gd name="connsiteY1" fmla="*/ 0 h 532034"/>
              <a:gd name="connsiteX2" fmla="*/ 875409 w 1903064"/>
              <a:gd name="connsiteY2" fmla="*/ 0 h 532034"/>
              <a:gd name="connsiteX3" fmla="*/ 1389237 w 1903064"/>
              <a:gd name="connsiteY3" fmla="*/ 0 h 532034"/>
              <a:gd name="connsiteX4" fmla="*/ 1903064 w 1903064"/>
              <a:gd name="connsiteY4" fmla="*/ 0 h 532034"/>
              <a:gd name="connsiteX5" fmla="*/ 1903064 w 1903064"/>
              <a:gd name="connsiteY5" fmla="*/ 532034 h 532034"/>
              <a:gd name="connsiteX6" fmla="*/ 1465359 w 1903064"/>
              <a:gd name="connsiteY6" fmla="*/ 532034 h 532034"/>
              <a:gd name="connsiteX7" fmla="*/ 1027655 w 1903064"/>
              <a:gd name="connsiteY7" fmla="*/ 532034 h 532034"/>
              <a:gd name="connsiteX8" fmla="*/ 513827 w 1903064"/>
              <a:gd name="connsiteY8" fmla="*/ 532034 h 532034"/>
              <a:gd name="connsiteX9" fmla="*/ 0 w 1903064"/>
              <a:gd name="connsiteY9" fmla="*/ 532034 h 532034"/>
              <a:gd name="connsiteX10" fmla="*/ 0 w 1903064"/>
              <a:gd name="connsiteY10" fmla="*/ 0 h 53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3064" h="532034" extrusionOk="0">
                <a:moveTo>
                  <a:pt x="0" y="0"/>
                </a:moveTo>
                <a:cubicBezTo>
                  <a:pt x="122213" y="-20474"/>
                  <a:pt x="350465" y="16111"/>
                  <a:pt x="456735" y="0"/>
                </a:cubicBezTo>
                <a:cubicBezTo>
                  <a:pt x="563006" y="-16111"/>
                  <a:pt x="783269" y="32068"/>
                  <a:pt x="875409" y="0"/>
                </a:cubicBezTo>
                <a:cubicBezTo>
                  <a:pt x="967549" y="-32068"/>
                  <a:pt x="1144181" y="57719"/>
                  <a:pt x="1389237" y="0"/>
                </a:cubicBezTo>
                <a:cubicBezTo>
                  <a:pt x="1634293" y="-57719"/>
                  <a:pt x="1738583" y="22764"/>
                  <a:pt x="1903064" y="0"/>
                </a:cubicBezTo>
                <a:cubicBezTo>
                  <a:pt x="1917676" y="131858"/>
                  <a:pt x="1889277" y="357540"/>
                  <a:pt x="1903064" y="532034"/>
                </a:cubicBezTo>
                <a:cubicBezTo>
                  <a:pt x="1736258" y="579020"/>
                  <a:pt x="1590010" y="482761"/>
                  <a:pt x="1465359" y="532034"/>
                </a:cubicBezTo>
                <a:cubicBezTo>
                  <a:pt x="1340709" y="581307"/>
                  <a:pt x="1129629" y="511926"/>
                  <a:pt x="1027655" y="532034"/>
                </a:cubicBezTo>
                <a:cubicBezTo>
                  <a:pt x="925681" y="552142"/>
                  <a:pt x="764473" y="500873"/>
                  <a:pt x="513827" y="532034"/>
                </a:cubicBezTo>
                <a:cubicBezTo>
                  <a:pt x="263181" y="563195"/>
                  <a:pt x="194096" y="504746"/>
                  <a:pt x="0" y="532034"/>
                </a:cubicBezTo>
                <a:cubicBezTo>
                  <a:pt x="-55270" y="389411"/>
                  <a:pt x="1572" y="152211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908D48B0-042A-4412-6A13-D95CF5F22EEC}"/>
              </a:ext>
            </a:extLst>
          </p:cNvPr>
          <p:cNvSpPr txBox="1"/>
          <p:nvPr/>
        </p:nvSpPr>
        <p:spPr>
          <a:xfrm>
            <a:off x="318343" y="4027831"/>
            <a:ext cx="1881492" cy="923330"/>
          </a:xfrm>
          <a:custGeom>
            <a:avLst/>
            <a:gdLst>
              <a:gd name="connsiteX0" fmla="*/ 0 w 1881492"/>
              <a:gd name="connsiteY0" fmla="*/ 0 h 923330"/>
              <a:gd name="connsiteX1" fmla="*/ 451558 w 1881492"/>
              <a:gd name="connsiteY1" fmla="*/ 0 h 923330"/>
              <a:gd name="connsiteX2" fmla="*/ 865486 w 1881492"/>
              <a:gd name="connsiteY2" fmla="*/ 0 h 923330"/>
              <a:gd name="connsiteX3" fmla="*/ 1373489 w 1881492"/>
              <a:gd name="connsiteY3" fmla="*/ 0 h 923330"/>
              <a:gd name="connsiteX4" fmla="*/ 1881492 w 1881492"/>
              <a:gd name="connsiteY4" fmla="*/ 0 h 923330"/>
              <a:gd name="connsiteX5" fmla="*/ 1881492 w 1881492"/>
              <a:gd name="connsiteY5" fmla="*/ 452432 h 923330"/>
              <a:gd name="connsiteX6" fmla="*/ 1881492 w 1881492"/>
              <a:gd name="connsiteY6" fmla="*/ 923330 h 923330"/>
              <a:gd name="connsiteX7" fmla="*/ 1411119 w 1881492"/>
              <a:gd name="connsiteY7" fmla="*/ 923330 h 923330"/>
              <a:gd name="connsiteX8" fmla="*/ 903116 w 1881492"/>
              <a:gd name="connsiteY8" fmla="*/ 923330 h 923330"/>
              <a:gd name="connsiteX9" fmla="*/ 489188 w 1881492"/>
              <a:gd name="connsiteY9" fmla="*/ 923330 h 923330"/>
              <a:gd name="connsiteX10" fmla="*/ 0 w 1881492"/>
              <a:gd name="connsiteY10" fmla="*/ 923330 h 923330"/>
              <a:gd name="connsiteX11" fmla="*/ 0 w 1881492"/>
              <a:gd name="connsiteY11" fmla="*/ 461665 h 923330"/>
              <a:gd name="connsiteX12" fmla="*/ 0 w 1881492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492" h="923330" extrusionOk="0">
                <a:moveTo>
                  <a:pt x="0" y="0"/>
                </a:moveTo>
                <a:cubicBezTo>
                  <a:pt x="174993" y="-1325"/>
                  <a:pt x="266285" y="8084"/>
                  <a:pt x="451558" y="0"/>
                </a:cubicBezTo>
                <a:cubicBezTo>
                  <a:pt x="636831" y="-8084"/>
                  <a:pt x="673851" y="42132"/>
                  <a:pt x="865486" y="0"/>
                </a:cubicBezTo>
                <a:cubicBezTo>
                  <a:pt x="1057121" y="-42132"/>
                  <a:pt x="1262606" y="17012"/>
                  <a:pt x="1373489" y="0"/>
                </a:cubicBezTo>
                <a:cubicBezTo>
                  <a:pt x="1484372" y="-17012"/>
                  <a:pt x="1684594" y="21750"/>
                  <a:pt x="1881492" y="0"/>
                </a:cubicBezTo>
                <a:cubicBezTo>
                  <a:pt x="1920669" y="95241"/>
                  <a:pt x="1866391" y="279166"/>
                  <a:pt x="1881492" y="452432"/>
                </a:cubicBezTo>
                <a:cubicBezTo>
                  <a:pt x="1896593" y="625698"/>
                  <a:pt x="1863373" y="697229"/>
                  <a:pt x="1881492" y="923330"/>
                </a:cubicBezTo>
                <a:cubicBezTo>
                  <a:pt x="1739961" y="977829"/>
                  <a:pt x="1621880" y="869045"/>
                  <a:pt x="1411119" y="923330"/>
                </a:cubicBezTo>
                <a:cubicBezTo>
                  <a:pt x="1200358" y="977615"/>
                  <a:pt x="1113968" y="864546"/>
                  <a:pt x="903116" y="923330"/>
                </a:cubicBezTo>
                <a:cubicBezTo>
                  <a:pt x="692264" y="982114"/>
                  <a:pt x="692683" y="912053"/>
                  <a:pt x="489188" y="923330"/>
                </a:cubicBezTo>
                <a:cubicBezTo>
                  <a:pt x="285693" y="934607"/>
                  <a:pt x="179910" y="884136"/>
                  <a:pt x="0" y="923330"/>
                </a:cubicBezTo>
                <a:cubicBezTo>
                  <a:pt x="-8327" y="708578"/>
                  <a:pt x="43168" y="577028"/>
                  <a:pt x="0" y="461665"/>
                </a:cubicBezTo>
                <a:cubicBezTo>
                  <a:pt x="-43168" y="346302"/>
                  <a:pt x="14639" y="13559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total number of terms in the document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C7D9-7B63-6CC9-7959-1B795BA58273}"/>
              </a:ext>
            </a:extLst>
          </p:cNvPr>
          <p:cNvCxnSpPr>
            <a:cxnSpLocks/>
          </p:cNvCxnSpPr>
          <p:nvPr/>
        </p:nvCxnSpPr>
        <p:spPr>
          <a:xfrm flipH="1">
            <a:off x="2207232" y="3797037"/>
            <a:ext cx="1177180" cy="32995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3">
            <a:extLst>
              <a:ext uri="{FF2B5EF4-FFF2-40B4-BE49-F238E27FC236}">
                <a16:creationId xmlns:a16="http://schemas.microsoft.com/office/drawing/2014/main" id="{26136600-DEAE-9F08-2A94-C25E8AFD7D8F}"/>
              </a:ext>
            </a:extLst>
          </p:cNvPr>
          <p:cNvSpPr txBox="1"/>
          <p:nvPr/>
        </p:nvSpPr>
        <p:spPr>
          <a:xfrm>
            <a:off x="5193664" y="2067345"/>
            <a:ext cx="2843239" cy="923330"/>
          </a:xfrm>
          <a:custGeom>
            <a:avLst/>
            <a:gdLst>
              <a:gd name="connsiteX0" fmla="*/ 0 w 2843239"/>
              <a:gd name="connsiteY0" fmla="*/ 0 h 923330"/>
              <a:gd name="connsiteX1" fmla="*/ 540215 w 2843239"/>
              <a:gd name="connsiteY1" fmla="*/ 0 h 923330"/>
              <a:gd name="connsiteX2" fmla="*/ 1023566 w 2843239"/>
              <a:gd name="connsiteY2" fmla="*/ 0 h 923330"/>
              <a:gd name="connsiteX3" fmla="*/ 1649079 w 2843239"/>
              <a:gd name="connsiteY3" fmla="*/ 0 h 923330"/>
              <a:gd name="connsiteX4" fmla="*/ 2189294 w 2843239"/>
              <a:gd name="connsiteY4" fmla="*/ 0 h 923330"/>
              <a:gd name="connsiteX5" fmla="*/ 2843239 w 2843239"/>
              <a:gd name="connsiteY5" fmla="*/ 0 h 923330"/>
              <a:gd name="connsiteX6" fmla="*/ 2843239 w 2843239"/>
              <a:gd name="connsiteY6" fmla="*/ 480132 h 923330"/>
              <a:gd name="connsiteX7" fmla="*/ 2843239 w 2843239"/>
              <a:gd name="connsiteY7" fmla="*/ 923330 h 923330"/>
              <a:gd name="connsiteX8" fmla="*/ 2274591 w 2843239"/>
              <a:gd name="connsiteY8" fmla="*/ 923330 h 923330"/>
              <a:gd name="connsiteX9" fmla="*/ 1791241 w 2843239"/>
              <a:gd name="connsiteY9" fmla="*/ 923330 h 923330"/>
              <a:gd name="connsiteX10" fmla="*/ 1222593 w 2843239"/>
              <a:gd name="connsiteY10" fmla="*/ 923330 h 923330"/>
              <a:gd name="connsiteX11" fmla="*/ 653945 w 2843239"/>
              <a:gd name="connsiteY11" fmla="*/ 923330 h 923330"/>
              <a:gd name="connsiteX12" fmla="*/ 0 w 2843239"/>
              <a:gd name="connsiteY12" fmla="*/ 923330 h 923330"/>
              <a:gd name="connsiteX13" fmla="*/ 0 w 2843239"/>
              <a:gd name="connsiteY13" fmla="*/ 443198 h 923330"/>
              <a:gd name="connsiteX14" fmla="*/ 0 w 2843239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3239" h="923330" extrusionOk="0">
                <a:moveTo>
                  <a:pt x="0" y="0"/>
                </a:moveTo>
                <a:cubicBezTo>
                  <a:pt x="114404" y="-1788"/>
                  <a:pt x="392102" y="4921"/>
                  <a:pt x="540215" y="0"/>
                </a:cubicBezTo>
                <a:cubicBezTo>
                  <a:pt x="688328" y="-4921"/>
                  <a:pt x="921374" y="42833"/>
                  <a:pt x="1023566" y="0"/>
                </a:cubicBezTo>
                <a:cubicBezTo>
                  <a:pt x="1125758" y="-42833"/>
                  <a:pt x="1350703" y="1124"/>
                  <a:pt x="1649079" y="0"/>
                </a:cubicBezTo>
                <a:cubicBezTo>
                  <a:pt x="1947455" y="-1124"/>
                  <a:pt x="2025989" y="58382"/>
                  <a:pt x="2189294" y="0"/>
                </a:cubicBezTo>
                <a:cubicBezTo>
                  <a:pt x="2352600" y="-58382"/>
                  <a:pt x="2557280" y="13328"/>
                  <a:pt x="2843239" y="0"/>
                </a:cubicBezTo>
                <a:cubicBezTo>
                  <a:pt x="2864110" y="162923"/>
                  <a:pt x="2818593" y="370604"/>
                  <a:pt x="2843239" y="480132"/>
                </a:cubicBezTo>
                <a:cubicBezTo>
                  <a:pt x="2867885" y="589660"/>
                  <a:pt x="2842975" y="809124"/>
                  <a:pt x="2843239" y="923330"/>
                </a:cubicBezTo>
                <a:cubicBezTo>
                  <a:pt x="2587546" y="933560"/>
                  <a:pt x="2534102" y="877706"/>
                  <a:pt x="2274591" y="923330"/>
                </a:cubicBezTo>
                <a:cubicBezTo>
                  <a:pt x="2015080" y="968954"/>
                  <a:pt x="1970083" y="899475"/>
                  <a:pt x="1791241" y="923330"/>
                </a:cubicBezTo>
                <a:cubicBezTo>
                  <a:pt x="1612399" y="947185"/>
                  <a:pt x="1427124" y="867717"/>
                  <a:pt x="1222593" y="923330"/>
                </a:cubicBezTo>
                <a:cubicBezTo>
                  <a:pt x="1018062" y="978943"/>
                  <a:pt x="904517" y="863321"/>
                  <a:pt x="653945" y="923330"/>
                </a:cubicBezTo>
                <a:cubicBezTo>
                  <a:pt x="403373" y="983339"/>
                  <a:pt x="239268" y="880382"/>
                  <a:pt x="0" y="923330"/>
                </a:cubicBezTo>
                <a:cubicBezTo>
                  <a:pt x="-12020" y="714129"/>
                  <a:pt x="45552" y="562566"/>
                  <a:pt x="0" y="443198"/>
                </a:cubicBezTo>
                <a:cubicBezTo>
                  <a:pt x="-45552" y="323830"/>
                  <a:pt x="13285" y="89593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Raw count of how often a term</a:t>
            </a:r>
            <a:r>
              <a:rPr lang="en-US" i="1" dirty="0"/>
              <a:t> t </a:t>
            </a:r>
            <a:r>
              <a:rPr lang="en-US" dirty="0"/>
              <a:t>appears in document</a:t>
            </a:r>
            <a:r>
              <a:rPr lang="en-US" i="1" dirty="0"/>
              <a:t>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4B93-0ECA-EAAD-6F18-7D8B7B33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D977-B482-3A00-035F-B5E8D5BE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Inverse Document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D16EE-6C94-D8AA-F951-E392E8A8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59" y="2745805"/>
            <a:ext cx="5999825" cy="87072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FF33294C-0D53-9FC1-682C-311372B69D06}"/>
              </a:ext>
            </a:extLst>
          </p:cNvPr>
          <p:cNvSpPr txBox="1"/>
          <p:nvPr/>
        </p:nvSpPr>
        <p:spPr>
          <a:xfrm>
            <a:off x="6726621" y="2167150"/>
            <a:ext cx="1738590" cy="646331"/>
          </a:xfrm>
          <a:custGeom>
            <a:avLst/>
            <a:gdLst>
              <a:gd name="connsiteX0" fmla="*/ 0 w 1738590"/>
              <a:gd name="connsiteY0" fmla="*/ 0 h 646331"/>
              <a:gd name="connsiteX1" fmla="*/ 562144 w 1738590"/>
              <a:gd name="connsiteY1" fmla="*/ 0 h 646331"/>
              <a:gd name="connsiteX2" fmla="*/ 1089516 w 1738590"/>
              <a:gd name="connsiteY2" fmla="*/ 0 h 646331"/>
              <a:gd name="connsiteX3" fmla="*/ 1738590 w 1738590"/>
              <a:gd name="connsiteY3" fmla="*/ 0 h 646331"/>
              <a:gd name="connsiteX4" fmla="*/ 1738590 w 1738590"/>
              <a:gd name="connsiteY4" fmla="*/ 316702 h 646331"/>
              <a:gd name="connsiteX5" fmla="*/ 1738590 w 1738590"/>
              <a:gd name="connsiteY5" fmla="*/ 646331 h 646331"/>
              <a:gd name="connsiteX6" fmla="*/ 1193832 w 1738590"/>
              <a:gd name="connsiteY6" fmla="*/ 646331 h 646331"/>
              <a:gd name="connsiteX7" fmla="*/ 649074 w 1738590"/>
              <a:gd name="connsiteY7" fmla="*/ 646331 h 646331"/>
              <a:gd name="connsiteX8" fmla="*/ 0 w 1738590"/>
              <a:gd name="connsiteY8" fmla="*/ 646331 h 646331"/>
              <a:gd name="connsiteX9" fmla="*/ 0 w 1738590"/>
              <a:gd name="connsiteY9" fmla="*/ 342555 h 646331"/>
              <a:gd name="connsiteX10" fmla="*/ 0 w 1738590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590" h="646331" extrusionOk="0">
                <a:moveTo>
                  <a:pt x="0" y="0"/>
                </a:moveTo>
                <a:cubicBezTo>
                  <a:pt x="231282" y="-64220"/>
                  <a:pt x="317341" y="17399"/>
                  <a:pt x="562144" y="0"/>
                </a:cubicBezTo>
                <a:cubicBezTo>
                  <a:pt x="806947" y="-17399"/>
                  <a:pt x="890262" y="34380"/>
                  <a:pt x="1089516" y="0"/>
                </a:cubicBezTo>
                <a:cubicBezTo>
                  <a:pt x="1288770" y="-34380"/>
                  <a:pt x="1605101" y="17808"/>
                  <a:pt x="1738590" y="0"/>
                </a:cubicBezTo>
                <a:cubicBezTo>
                  <a:pt x="1765973" y="121065"/>
                  <a:pt x="1725020" y="238935"/>
                  <a:pt x="1738590" y="316702"/>
                </a:cubicBezTo>
                <a:cubicBezTo>
                  <a:pt x="1752160" y="394469"/>
                  <a:pt x="1731733" y="514100"/>
                  <a:pt x="1738590" y="646331"/>
                </a:cubicBezTo>
                <a:cubicBezTo>
                  <a:pt x="1570929" y="702750"/>
                  <a:pt x="1375279" y="610480"/>
                  <a:pt x="1193832" y="646331"/>
                </a:cubicBezTo>
                <a:cubicBezTo>
                  <a:pt x="1012385" y="682182"/>
                  <a:pt x="904897" y="634329"/>
                  <a:pt x="649074" y="646331"/>
                </a:cubicBezTo>
                <a:cubicBezTo>
                  <a:pt x="393251" y="658333"/>
                  <a:pt x="296014" y="576782"/>
                  <a:pt x="0" y="646331"/>
                </a:cubicBezTo>
                <a:cubicBezTo>
                  <a:pt x="-26174" y="508757"/>
                  <a:pt x="23894" y="459392"/>
                  <a:pt x="0" y="342555"/>
                </a:cubicBezTo>
                <a:cubicBezTo>
                  <a:pt x="-23894" y="225718"/>
                  <a:pt x="27255" y="13813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Total number of documents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C546D-B8CD-B146-4CBF-0E563A8C8D3B}"/>
              </a:ext>
            </a:extLst>
          </p:cNvPr>
          <p:cNvCxnSpPr>
            <a:cxnSpLocks/>
          </p:cNvCxnSpPr>
          <p:nvPr/>
        </p:nvCxnSpPr>
        <p:spPr>
          <a:xfrm flipV="1">
            <a:off x="5725996" y="2512509"/>
            <a:ext cx="1008023" cy="3231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D46FC5-17D9-8884-8460-5272D36CFC1E}"/>
              </a:ext>
            </a:extLst>
          </p:cNvPr>
          <p:cNvSpPr/>
          <p:nvPr/>
        </p:nvSpPr>
        <p:spPr>
          <a:xfrm>
            <a:off x="5237384" y="2628814"/>
            <a:ext cx="481215" cy="482068"/>
          </a:xfrm>
          <a:custGeom>
            <a:avLst/>
            <a:gdLst>
              <a:gd name="connsiteX0" fmla="*/ 0 w 481215"/>
              <a:gd name="connsiteY0" fmla="*/ 0 h 482068"/>
              <a:gd name="connsiteX1" fmla="*/ 481215 w 481215"/>
              <a:gd name="connsiteY1" fmla="*/ 0 h 482068"/>
              <a:gd name="connsiteX2" fmla="*/ 481215 w 481215"/>
              <a:gd name="connsiteY2" fmla="*/ 482068 h 482068"/>
              <a:gd name="connsiteX3" fmla="*/ 0 w 481215"/>
              <a:gd name="connsiteY3" fmla="*/ 482068 h 482068"/>
              <a:gd name="connsiteX4" fmla="*/ 0 w 481215"/>
              <a:gd name="connsiteY4" fmla="*/ 0 h 48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215" h="482068" extrusionOk="0">
                <a:moveTo>
                  <a:pt x="0" y="0"/>
                </a:moveTo>
                <a:cubicBezTo>
                  <a:pt x="238237" y="-751"/>
                  <a:pt x="249365" y="56971"/>
                  <a:pt x="481215" y="0"/>
                </a:cubicBezTo>
                <a:cubicBezTo>
                  <a:pt x="534180" y="199132"/>
                  <a:pt x="428129" y="339594"/>
                  <a:pt x="481215" y="482068"/>
                </a:cubicBezTo>
                <a:cubicBezTo>
                  <a:pt x="366934" y="532892"/>
                  <a:pt x="233842" y="441263"/>
                  <a:pt x="0" y="482068"/>
                </a:cubicBezTo>
                <a:cubicBezTo>
                  <a:pt x="-7102" y="355816"/>
                  <a:pt x="33358" y="218656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1A75-4D23-F400-A4CD-AC8039DA833C}"/>
              </a:ext>
            </a:extLst>
          </p:cNvPr>
          <p:cNvSpPr/>
          <p:nvPr/>
        </p:nvSpPr>
        <p:spPr>
          <a:xfrm>
            <a:off x="3627316" y="3182209"/>
            <a:ext cx="3693948" cy="456330"/>
          </a:xfrm>
          <a:custGeom>
            <a:avLst/>
            <a:gdLst>
              <a:gd name="connsiteX0" fmla="*/ 0 w 3693948"/>
              <a:gd name="connsiteY0" fmla="*/ 0 h 456330"/>
              <a:gd name="connsiteX1" fmla="*/ 490767 w 3693948"/>
              <a:gd name="connsiteY1" fmla="*/ 0 h 456330"/>
              <a:gd name="connsiteX2" fmla="*/ 907656 w 3693948"/>
              <a:gd name="connsiteY2" fmla="*/ 0 h 456330"/>
              <a:gd name="connsiteX3" fmla="*/ 1509242 w 3693948"/>
              <a:gd name="connsiteY3" fmla="*/ 0 h 456330"/>
              <a:gd name="connsiteX4" fmla="*/ 2000009 w 3693948"/>
              <a:gd name="connsiteY4" fmla="*/ 0 h 456330"/>
              <a:gd name="connsiteX5" fmla="*/ 2490776 w 3693948"/>
              <a:gd name="connsiteY5" fmla="*/ 0 h 456330"/>
              <a:gd name="connsiteX6" fmla="*/ 3092362 w 3693948"/>
              <a:gd name="connsiteY6" fmla="*/ 0 h 456330"/>
              <a:gd name="connsiteX7" fmla="*/ 3693948 w 3693948"/>
              <a:gd name="connsiteY7" fmla="*/ 0 h 456330"/>
              <a:gd name="connsiteX8" fmla="*/ 3693948 w 3693948"/>
              <a:gd name="connsiteY8" fmla="*/ 456330 h 456330"/>
              <a:gd name="connsiteX9" fmla="*/ 3240120 w 3693948"/>
              <a:gd name="connsiteY9" fmla="*/ 456330 h 456330"/>
              <a:gd name="connsiteX10" fmla="*/ 2712413 w 3693948"/>
              <a:gd name="connsiteY10" fmla="*/ 456330 h 456330"/>
              <a:gd name="connsiteX11" fmla="*/ 2184706 w 3693948"/>
              <a:gd name="connsiteY11" fmla="*/ 456330 h 456330"/>
              <a:gd name="connsiteX12" fmla="*/ 1693939 w 3693948"/>
              <a:gd name="connsiteY12" fmla="*/ 456330 h 456330"/>
              <a:gd name="connsiteX13" fmla="*/ 1092353 w 3693948"/>
              <a:gd name="connsiteY13" fmla="*/ 456330 h 456330"/>
              <a:gd name="connsiteX14" fmla="*/ 490767 w 3693948"/>
              <a:gd name="connsiteY14" fmla="*/ 456330 h 456330"/>
              <a:gd name="connsiteX15" fmla="*/ 0 w 3693948"/>
              <a:gd name="connsiteY15" fmla="*/ 456330 h 456330"/>
              <a:gd name="connsiteX16" fmla="*/ 0 w 3693948"/>
              <a:gd name="connsiteY16" fmla="*/ 0 h 4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948" h="456330" extrusionOk="0">
                <a:moveTo>
                  <a:pt x="0" y="0"/>
                </a:moveTo>
                <a:cubicBezTo>
                  <a:pt x="210457" y="-27721"/>
                  <a:pt x="374375" y="6368"/>
                  <a:pt x="490767" y="0"/>
                </a:cubicBezTo>
                <a:cubicBezTo>
                  <a:pt x="607159" y="-6368"/>
                  <a:pt x="705108" y="15208"/>
                  <a:pt x="907656" y="0"/>
                </a:cubicBezTo>
                <a:cubicBezTo>
                  <a:pt x="1110204" y="-15208"/>
                  <a:pt x="1300108" y="66242"/>
                  <a:pt x="1509242" y="0"/>
                </a:cubicBezTo>
                <a:cubicBezTo>
                  <a:pt x="1718376" y="-66242"/>
                  <a:pt x="1787170" y="30354"/>
                  <a:pt x="2000009" y="0"/>
                </a:cubicBezTo>
                <a:cubicBezTo>
                  <a:pt x="2212848" y="-30354"/>
                  <a:pt x="2280772" y="16301"/>
                  <a:pt x="2490776" y="0"/>
                </a:cubicBezTo>
                <a:cubicBezTo>
                  <a:pt x="2700780" y="-16301"/>
                  <a:pt x="2965238" y="21144"/>
                  <a:pt x="3092362" y="0"/>
                </a:cubicBezTo>
                <a:cubicBezTo>
                  <a:pt x="3219486" y="-21144"/>
                  <a:pt x="3537292" y="42924"/>
                  <a:pt x="3693948" y="0"/>
                </a:cubicBezTo>
                <a:cubicBezTo>
                  <a:pt x="3707005" y="226135"/>
                  <a:pt x="3693033" y="242460"/>
                  <a:pt x="3693948" y="456330"/>
                </a:cubicBezTo>
                <a:cubicBezTo>
                  <a:pt x="3495403" y="497911"/>
                  <a:pt x="3355878" y="429506"/>
                  <a:pt x="3240120" y="456330"/>
                </a:cubicBezTo>
                <a:cubicBezTo>
                  <a:pt x="3124362" y="483154"/>
                  <a:pt x="2932378" y="444940"/>
                  <a:pt x="2712413" y="456330"/>
                </a:cubicBezTo>
                <a:cubicBezTo>
                  <a:pt x="2492448" y="467720"/>
                  <a:pt x="2362241" y="399759"/>
                  <a:pt x="2184706" y="456330"/>
                </a:cubicBezTo>
                <a:cubicBezTo>
                  <a:pt x="2007171" y="512901"/>
                  <a:pt x="1873614" y="399900"/>
                  <a:pt x="1693939" y="456330"/>
                </a:cubicBezTo>
                <a:cubicBezTo>
                  <a:pt x="1514264" y="512760"/>
                  <a:pt x="1222156" y="436787"/>
                  <a:pt x="1092353" y="456330"/>
                </a:cubicBezTo>
                <a:cubicBezTo>
                  <a:pt x="962550" y="475873"/>
                  <a:pt x="620928" y="432669"/>
                  <a:pt x="490767" y="456330"/>
                </a:cubicBezTo>
                <a:cubicBezTo>
                  <a:pt x="360606" y="479991"/>
                  <a:pt x="173652" y="450819"/>
                  <a:pt x="0" y="456330"/>
                </a:cubicBezTo>
                <a:cubicBezTo>
                  <a:pt x="-50305" y="289604"/>
                  <a:pt x="52263" y="108176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7E7275-5285-CFD3-423B-6192F96C73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05444" y="3425171"/>
            <a:ext cx="614474" cy="6779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8DD4E348-4C78-7A06-908A-9F3EBBE5E384}"/>
              </a:ext>
            </a:extLst>
          </p:cNvPr>
          <p:cNvSpPr txBox="1"/>
          <p:nvPr/>
        </p:nvSpPr>
        <p:spPr>
          <a:xfrm>
            <a:off x="874757" y="3639363"/>
            <a:ext cx="2130687" cy="923330"/>
          </a:xfrm>
          <a:custGeom>
            <a:avLst/>
            <a:gdLst>
              <a:gd name="connsiteX0" fmla="*/ 0 w 2130687"/>
              <a:gd name="connsiteY0" fmla="*/ 0 h 923330"/>
              <a:gd name="connsiteX1" fmla="*/ 511365 w 2130687"/>
              <a:gd name="connsiteY1" fmla="*/ 0 h 923330"/>
              <a:gd name="connsiteX2" fmla="*/ 980116 w 2130687"/>
              <a:gd name="connsiteY2" fmla="*/ 0 h 923330"/>
              <a:gd name="connsiteX3" fmla="*/ 1555402 w 2130687"/>
              <a:gd name="connsiteY3" fmla="*/ 0 h 923330"/>
              <a:gd name="connsiteX4" fmla="*/ 2130687 w 2130687"/>
              <a:gd name="connsiteY4" fmla="*/ 0 h 923330"/>
              <a:gd name="connsiteX5" fmla="*/ 2130687 w 2130687"/>
              <a:gd name="connsiteY5" fmla="*/ 452432 h 923330"/>
              <a:gd name="connsiteX6" fmla="*/ 2130687 w 2130687"/>
              <a:gd name="connsiteY6" fmla="*/ 923330 h 923330"/>
              <a:gd name="connsiteX7" fmla="*/ 1598015 w 2130687"/>
              <a:gd name="connsiteY7" fmla="*/ 923330 h 923330"/>
              <a:gd name="connsiteX8" fmla="*/ 1022730 w 2130687"/>
              <a:gd name="connsiteY8" fmla="*/ 923330 h 923330"/>
              <a:gd name="connsiteX9" fmla="*/ 553979 w 2130687"/>
              <a:gd name="connsiteY9" fmla="*/ 923330 h 923330"/>
              <a:gd name="connsiteX10" fmla="*/ 0 w 2130687"/>
              <a:gd name="connsiteY10" fmla="*/ 923330 h 923330"/>
              <a:gd name="connsiteX11" fmla="*/ 0 w 2130687"/>
              <a:gd name="connsiteY11" fmla="*/ 461665 h 923330"/>
              <a:gd name="connsiteX12" fmla="*/ 0 w 2130687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0687" h="923330" extrusionOk="0">
                <a:moveTo>
                  <a:pt x="0" y="0"/>
                </a:moveTo>
                <a:cubicBezTo>
                  <a:pt x="163322" y="-59757"/>
                  <a:pt x="274330" y="2759"/>
                  <a:pt x="511365" y="0"/>
                </a:cubicBezTo>
                <a:cubicBezTo>
                  <a:pt x="748400" y="-2759"/>
                  <a:pt x="814069" y="15099"/>
                  <a:pt x="980116" y="0"/>
                </a:cubicBezTo>
                <a:cubicBezTo>
                  <a:pt x="1146163" y="-15099"/>
                  <a:pt x="1310830" y="59666"/>
                  <a:pt x="1555402" y="0"/>
                </a:cubicBezTo>
                <a:cubicBezTo>
                  <a:pt x="1799974" y="-59666"/>
                  <a:pt x="1951539" y="58546"/>
                  <a:pt x="2130687" y="0"/>
                </a:cubicBezTo>
                <a:cubicBezTo>
                  <a:pt x="2169864" y="95241"/>
                  <a:pt x="2115586" y="279166"/>
                  <a:pt x="2130687" y="452432"/>
                </a:cubicBezTo>
                <a:cubicBezTo>
                  <a:pt x="2145788" y="625698"/>
                  <a:pt x="2112568" y="697229"/>
                  <a:pt x="2130687" y="923330"/>
                </a:cubicBezTo>
                <a:cubicBezTo>
                  <a:pt x="1992732" y="980701"/>
                  <a:pt x="1820126" y="908122"/>
                  <a:pt x="1598015" y="923330"/>
                </a:cubicBezTo>
                <a:cubicBezTo>
                  <a:pt x="1375904" y="938538"/>
                  <a:pt x="1229765" y="894219"/>
                  <a:pt x="1022730" y="923330"/>
                </a:cubicBezTo>
                <a:cubicBezTo>
                  <a:pt x="815696" y="952441"/>
                  <a:pt x="678280" y="890967"/>
                  <a:pt x="553979" y="923330"/>
                </a:cubicBezTo>
                <a:cubicBezTo>
                  <a:pt x="429678" y="955693"/>
                  <a:pt x="180078" y="917559"/>
                  <a:pt x="0" y="923330"/>
                </a:cubicBezTo>
                <a:cubicBezTo>
                  <a:pt x="-8327" y="708578"/>
                  <a:pt x="43168" y="577028"/>
                  <a:pt x="0" y="461665"/>
                </a:cubicBezTo>
                <a:cubicBezTo>
                  <a:pt x="-43168" y="346302"/>
                  <a:pt x="14639" y="135594"/>
                  <a:pt x="0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Total number of documents that contain the term </a:t>
            </a:r>
            <a:r>
              <a:rPr lang="en-GB" i="1" dirty="0"/>
              <a:t>t</a:t>
            </a:r>
            <a:endParaRPr lang="en-US" i="1" dirty="0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FFAB4A74-4BBD-5D08-0424-77F6023E19F1}"/>
              </a:ext>
            </a:extLst>
          </p:cNvPr>
          <p:cNvSpPr txBox="1"/>
          <p:nvPr/>
        </p:nvSpPr>
        <p:spPr>
          <a:xfrm>
            <a:off x="5472363" y="4550210"/>
            <a:ext cx="4193386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IDF('the') = log(3 / 3) = log(1) = 0</a:t>
            </a:r>
          </a:p>
          <a:p>
            <a:r>
              <a:rPr lang="en-GB" dirty="0"/>
              <a:t>IDF('cat') = log(3 / 2) = log(1.5) ≈ 0.405 IDF('sat') = log(3 / 3) = log(1) = 0</a:t>
            </a:r>
          </a:p>
          <a:p>
            <a:r>
              <a:rPr lang="en-GB" dirty="0"/>
              <a:t>IDF ('on') = log(3 / 3) = log(1) = 0 </a:t>
            </a:r>
          </a:p>
          <a:p>
            <a:r>
              <a:rPr lang="en-GB" dirty="0"/>
              <a:t>IDF('mat') = log(3 / 2) = log(1.5) ≈ 0.405 IDF('dog') = log(3 / 2) = log(1.5) ≈ 0.405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B5E-D2FC-ED5F-F06F-AF6C0A98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A757C-C9AF-D450-B1DA-CBFC6C091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50831"/>
              </p:ext>
            </p:extLst>
          </p:nvPr>
        </p:nvGraphicFramePr>
        <p:xfrm>
          <a:off x="4305300" y="3253342"/>
          <a:ext cx="3581400" cy="26003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149587984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74879609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36071167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8300171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965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6245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cat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1348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sat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515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48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mat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0623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dog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0.0675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53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F6C401E-A763-5095-739F-DDECF039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27" y="1983159"/>
            <a:ext cx="6295748" cy="4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4AC1-6D97-7539-EA2B-CA51FBF1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2A89-E48C-6F1F-68EA-7BA185CC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Each "document" is represented as a vector of </a:t>
            </a:r>
            <a:r>
              <a:rPr lang="en-GB" dirty="0" err="1"/>
              <a:t>tf-idf</a:t>
            </a:r>
            <a:r>
              <a:rPr lang="en-GB" dirty="0"/>
              <a:t> scores: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"the cat sat on the mat" : </a:t>
            </a:r>
            <a:r>
              <a:rPr lang="en-GB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[0, 0.0675, 0, 0, 0.0675, 0]</a:t>
            </a:r>
          </a:p>
          <a:p>
            <a:pPr marL="0" indent="0">
              <a:buNone/>
            </a:pPr>
            <a:endParaRPr lang="en-GB" dirty="0"/>
          </a:p>
          <a:p>
            <a:pPr marL="457200" indent="-457200"/>
            <a:r>
              <a:rPr lang="en-GB"/>
              <a:t>Reflects term importance</a:t>
            </a:r>
          </a:p>
          <a:p>
            <a:pPr marL="457200" indent="-457200"/>
            <a:r>
              <a:rPr lang="en-GB" dirty="0"/>
              <a:t>Sparse</a:t>
            </a:r>
          </a:p>
          <a:p>
            <a:pPr marL="457200" indent="-457200"/>
            <a:r>
              <a:rPr lang="en-GB" dirty="0"/>
              <a:t>High-dimensional</a:t>
            </a:r>
          </a:p>
          <a:p>
            <a:pPr marL="457200" indent="-457200"/>
            <a:r>
              <a:rPr lang="en-GB" dirty="0"/>
              <a:t>Still not really any semantic meaning</a:t>
            </a:r>
          </a:p>
        </p:txBody>
      </p:sp>
    </p:spTree>
    <p:extLst>
      <p:ext uri="{BB962C8B-B14F-4D97-AF65-F5344CB8AC3E}">
        <p14:creationId xmlns:p14="http://schemas.microsoft.com/office/powerpoint/2010/main" val="26714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46E7-4582-3D11-00DA-160C715F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2D7C-5A3E-9979-1F34-9306A148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Why?</a:t>
            </a:r>
          </a:p>
          <a:p>
            <a:pPr marL="0" indent="0">
              <a:buNone/>
            </a:pPr>
            <a:r>
              <a:rPr lang="en-GB" dirty="0"/>
              <a:t>One-hot</a:t>
            </a:r>
          </a:p>
          <a:p>
            <a:pPr marL="0" indent="0">
              <a:buNone/>
            </a:pPr>
            <a:r>
              <a:rPr lang="en-GB" dirty="0"/>
              <a:t>Distributional Hypothesis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TF-IDF</a:t>
            </a:r>
          </a:p>
          <a:p>
            <a:pPr marL="0" indent="0">
              <a:buNone/>
            </a:pPr>
            <a:r>
              <a:rPr lang="en-GB" dirty="0"/>
              <a:t>Positional Embeddings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88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2F54-ADB8-7E25-42EB-84D73593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F64E-E376-D236-B913-0D0C783E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Still useful for searching!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1. Treat the search query as a document and calculate </a:t>
            </a:r>
            <a:r>
              <a:rPr lang="en-GB" err="1"/>
              <a:t>tf-idf</a:t>
            </a:r>
            <a:r>
              <a:rPr lang="en-GB" dirty="0"/>
              <a:t> score.</a:t>
            </a:r>
          </a:p>
          <a:p>
            <a:pPr marL="0" indent="0">
              <a:buNone/>
            </a:pPr>
            <a:r>
              <a:rPr lang="en-GB" dirty="0"/>
              <a:t>2. Compare search query vector to other documents.</a:t>
            </a:r>
          </a:p>
          <a:p>
            <a:pPr marL="0" indent="0">
              <a:buNone/>
            </a:pPr>
            <a:r>
              <a:rPr lang="en-GB" dirty="0"/>
              <a:t>3. Rank and return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/>
              <a:t>This was extended to BM25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12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9EF5-5817-4F29-6B4C-66D5EE63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F272-B4DB-1449-C5B9-C2484B3E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404040"/>
                </a:solidFill>
                <a:latin typeface="Consolas"/>
              </a:rPr>
              <a:t>[</a:t>
            </a:r>
            <a:endParaRPr lang="en-US" sz="1900" dirty="0">
              <a:latin typeface="Consolas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/>
              </a:rPr>
              <a:t>  "the cat sat on the mat"</a:t>
            </a:r>
            <a:r>
              <a:rPr lang="en-US" sz="1900" dirty="0">
                <a:solidFill>
                  <a:srgbClr val="404040"/>
                </a:solidFill>
                <a:latin typeface="Consolas"/>
              </a:rPr>
              <a:t>,</a:t>
            </a:r>
            <a:endParaRPr lang="en-US" sz="1900" dirty="0">
              <a:latin typeface="Consolas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/>
              </a:rPr>
              <a:t>  "the dog sat on the mat"</a:t>
            </a:r>
            <a:r>
              <a:rPr lang="en-US" sz="1900" dirty="0">
                <a:solidFill>
                  <a:srgbClr val="404040"/>
                </a:solidFill>
                <a:latin typeface="Consolas"/>
              </a:rPr>
              <a:t>,</a:t>
            </a:r>
            <a:endParaRPr lang="en-US" sz="1900" dirty="0">
              <a:latin typeface="Consolas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/>
              </a:rPr>
              <a:t>  "the cat sat on the dog"</a:t>
            </a:r>
            <a:r>
              <a:rPr lang="en-US" sz="1900" dirty="0">
                <a:solidFill>
                  <a:srgbClr val="404040"/>
                </a:solidFill>
                <a:latin typeface="Consolas"/>
              </a:rPr>
              <a:t>,</a:t>
            </a:r>
            <a:endParaRPr lang="en-US" sz="1900" dirty="0">
              <a:latin typeface="Consolas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404040"/>
                </a:solidFill>
                <a:latin typeface="Consolas"/>
              </a:rPr>
              <a:t>]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457200" indent="-457200"/>
            <a:r>
              <a:rPr lang="en-GB" dirty="0"/>
              <a:t>Cat and dog appear to be used in a similar way in the first sentence</a:t>
            </a:r>
          </a:p>
          <a:p>
            <a:pPr marL="457200" indent="-457200"/>
            <a:r>
              <a:rPr lang="en-GB" dirty="0"/>
              <a:t>Maybe "cat" and "dog" are semantically similar</a:t>
            </a:r>
          </a:p>
        </p:txBody>
      </p:sp>
    </p:spTree>
    <p:extLst>
      <p:ext uri="{BB962C8B-B14F-4D97-AF65-F5344CB8AC3E}">
        <p14:creationId xmlns:p14="http://schemas.microsoft.com/office/powerpoint/2010/main" val="339134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ECB-D55F-3B0A-7EF8-4CFD9E29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3CCB-D9F4-FCF8-491E-7D7B7E78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We know that neural networks can do a lot of stuff.</a:t>
            </a:r>
            <a:endParaRPr lang="en-US" dirty="0"/>
          </a:p>
          <a:p>
            <a:r>
              <a:rPr lang="en-GB" dirty="0"/>
              <a:t>So let's try and use one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E9E113E1-A823-D762-08BC-AB2602B8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889760"/>
            <a:ext cx="6248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7A09-C655-07AF-0BAE-875BB481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A0D6-9CEE-5A43-8FE6-1F4021FB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We use one-hot encoding</a:t>
            </a:r>
            <a:endParaRPr lang="en-US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might use a tokenizer to create a vocab of size 50k tokens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pick a projection dimension</a:t>
            </a:r>
          </a:p>
        </p:txBody>
      </p:sp>
    </p:spTree>
    <p:extLst>
      <p:ext uri="{BB962C8B-B14F-4D97-AF65-F5344CB8AC3E}">
        <p14:creationId xmlns:p14="http://schemas.microsoft.com/office/powerpoint/2010/main" val="1035996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72B-321F-9DAD-F0ED-568E1E6F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pic>
        <p:nvPicPr>
          <p:cNvPr id="5" name="Picture 4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C29A7DFC-A7F5-DDF8-3267-659E608C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89" y="1366936"/>
            <a:ext cx="8428113" cy="4702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F17E1-285D-FC02-0564-C4D597EFE081}"/>
              </a:ext>
            </a:extLst>
          </p:cNvPr>
          <p:cNvSpPr txBox="1"/>
          <p:nvPr/>
        </p:nvSpPr>
        <p:spPr>
          <a:xfrm>
            <a:off x="299357" y="6408964"/>
            <a:ext cx="78513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 dirty="0">
                <a:ea typeface="+mn-lt"/>
                <a:cs typeface="+mn-lt"/>
              </a:rPr>
              <a:t>https://commons.wikimedia.org/wiki/File:CBOW_word2vec_as_an_autoencoder.svg</a:t>
            </a:r>
            <a:endParaRPr lang="en-US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57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6252-F3CA-60E3-8ABF-99A14B1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91162D-9315-7F7F-17E8-9BD601A49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46647"/>
              </p:ext>
            </p:extLst>
          </p:nvPr>
        </p:nvGraphicFramePr>
        <p:xfrm>
          <a:off x="4270466" y="1688483"/>
          <a:ext cx="5365530" cy="4452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106">
                  <a:extLst>
                    <a:ext uri="{9D8B030D-6E8A-4147-A177-3AD203B41FA5}">
                      <a16:colId xmlns:a16="http://schemas.microsoft.com/office/drawing/2014/main" val="1823223017"/>
                    </a:ext>
                  </a:extLst>
                </a:gridCol>
                <a:gridCol w="1073106">
                  <a:extLst>
                    <a:ext uri="{9D8B030D-6E8A-4147-A177-3AD203B41FA5}">
                      <a16:colId xmlns:a16="http://schemas.microsoft.com/office/drawing/2014/main" val="2197494329"/>
                    </a:ext>
                  </a:extLst>
                </a:gridCol>
                <a:gridCol w="1073106">
                  <a:extLst>
                    <a:ext uri="{9D8B030D-6E8A-4147-A177-3AD203B41FA5}">
                      <a16:colId xmlns:a16="http://schemas.microsoft.com/office/drawing/2014/main" val="2688037563"/>
                    </a:ext>
                  </a:extLst>
                </a:gridCol>
                <a:gridCol w="1073106">
                  <a:extLst>
                    <a:ext uri="{9D8B030D-6E8A-4147-A177-3AD203B41FA5}">
                      <a16:colId xmlns:a16="http://schemas.microsoft.com/office/drawing/2014/main" val="3465223169"/>
                    </a:ext>
                  </a:extLst>
                </a:gridCol>
                <a:gridCol w="1073106">
                  <a:extLst>
                    <a:ext uri="{9D8B030D-6E8A-4147-A177-3AD203B41FA5}">
                      <a16:colId xmlns:a16="http://schemas.microsoft.com/office/drawing/2014/main" val="2877333064"/>
                    </a:ext>
                  </a:extLst>
                </a:gridCol>
              </a:tblGrid>
              <a:tr h="8905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354831"/>
                  </a:ext>
                </a:extLst>
              </a:tr>
              <a:tr h="8905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055776"/>
                  </a:ext>
                </a:extLst>
              </a:tr>
              <a:tr h="8905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4497"/>
                  </a:ext>
                </a:extLst>
              </a:tr>
              <a:tr h="8905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82781"/>
                  </a:ext>
                </a:extLst>
              </a:tr>
              <a:tr h="89050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429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0A5D4-9CFB-BF19-B7E4-6925ACF1C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5471"/>
              </p:ext>
            </p:extLst>
          </p:nvPr>
        </p:nvGraphicFramePr>
        <p:xfrm>
          <a:off x="1830161" y="1714500"/>
          <a:ext cx="1215302" cy="444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302">
                  <a:extLst>
                    <a:ext uri="{9D8B030D-6E8A-4147-A177-3AD203B41FA5}">
                      <a16:colId xmlns:a16="http://schemas.microsoft.com/office/drawing/2014/main" val="1174878195"/>
                    </a:ext>
                  </a:extLst>
                </a:gridCol>
              </a:tblGrid>
              <a:tr h="88992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aadvark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73072"/>
                  </a:ext>
                </a:extLst>
              </a:tr>
              <a:tr h="889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abalone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121801"/>
                  </a:ext>
                </a:extLst>
              </a:tr>
              <a:tr h="889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97704"/>
                  </a:ext>
                </a:extLst>
              </a:tr>
              <a:tr h="889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210959"/>
                  </a:ext>
                </a:extLst>
              </a:tr>
              <a:tr h="8899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latin typeface="Aptos"/>
                        </a:rPr>
                        <a:t>Zyzzyva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743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BC5676-CEF5-25D8-9E2C-A75C6794EE4B}"/>
              </a:ext>
            </a:extLst>
          </p:cNvPr>
          <p:cNvSpPr txBox="1"/>
          <p:nvPr/>
        </p:nvSpPr>
        <p:spPr>
          <a:xfrm>
            <a:off x="9953624" y="3728357"/>
            <a:ext cx="17417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>
                <a:latin typeface="Consolas"/>
              </a:rPr>
              <a:t>vocab_size</a:t>
            </a:r>
            <a:endParaRPr lang="en-GB" dirty="0"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DB712-71EB-1064-40C9-4B3477EED38A}"/>
              </a:ext>
            </a:extLst>
          </p:cNvPr>
          <p:cNvSpPr txBox="1"/>
          <p:nvPr/>
        </p:nvSpPr>
        <p:spPr>
          <a:xfrm>
            <a:off x="5912302" y="1177018"/>
            <a:ext cx="2081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 err="1">
                <a:latin typeface="Consolas"/>
              </a:rPr>
              <a:t>embedding_size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2787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637B-412E-3B89-519E-C6FC1A58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Learned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E180-B0CD-00DE-0143-6DDB8933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GB" i="1" dirty="0"/>
              <a:t>We just throw some linear layers at the input and call it a day.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353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635D9-C3F7-1009-AD1A-FD648A95C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13445"/>
              </p:ext>
            </p:extLst>
          </p:nvPr>
        </p:nvGraphicFramePr>
        <p:xfrm>
          <a:off x="965442" y="1482521"/>
          <a:ext cx="687083" cy="4018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83">
                  <a:extLst>
                    <a:ext uri="{9D8B030D-6E8A-4147-A177-3AD203B41FA5}">
                      <a16:colId xmlns:a16="http://schemas.microsoft.com/office/drawing/2014/main" val="1194405302"/>
                    </a:ext>
                  </a:extLst>
                </a:gridCol>
              </a:tblGrid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31194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759752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732501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19174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388568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3993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3A6063-1BC4-9CD8-AE41-EA17FC0B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64646"/>
              </p:ext>
            </p:extLst>
          </p:nvPr>
        </p:nvGraphicFramePr>
        <p:xfrm>
          <a:off x="2451643" y="1482521"/>
          <a:ext cx="687083" cy="4018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83">
                  <a:extLst>
                    <a:ext uri="{9D8B030D-6E8A-4147-A177-3AD203B41FA5}">
                      <a16:colId xmlns:a16="http://schemas.microsoft.com/office/drawing/2014/main" val="1194405302"/>
                    </a:ext>
                  </a:extLst>
                </a:gridCol>
              </a:tblGrid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931194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759752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732501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19174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388568"/>
                  </a:ext>
                </a:extLst>
              </a:tr>
              <a:tr h="6696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39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BF714A-279B-18E7-C999-5B5EC01DA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72885"/>
              </p:ext>
            </p:extLst>
          </p:nvPr>
        </p:nvGraphicFramePr>
        <p:xfrm>
          <a:off x="8649836" y="798452"/>
          <a:ext cx="2657575" cy="2244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15">
                  <a:extLst>
                    <a:ext uri="{9D8B030D-6E8A-4147-A177-3AD203B41FA5}">
                      <a16:colId xmlns:a16="http://schemas.microsoft.com/office/drawing/2014/main" val="1823223017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2197494329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2688037563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3465223169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2877333064"/>
                    </a:ext>
                  </a:extLst>
                </a:gridCol>
              </a:tblGrid>
              <a:tr h="46879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354831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4497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82781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429770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881284"/>
                  </a:ext>
                </a:extLst>
              </a:tr>
              <a:tr h="468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0.76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-0.10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0.34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0.80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0874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E8B88F-F7D6-CB2F-60A7-1ED416F46890}"/>
              </a:ext>
            </a:extLst>
          </p:cNvPr>
          <p:cNvSpPr txBox="1"/>
          <p:nvPr/>
        </p:nvSpPr>
        <p:spPr>
          <a:xfrm>
            <a:off x="8647957" y="428971"/>
            <a:ext cx="261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input_size</a:t>
            </a:r>
            <a:r>
              <a:rPr lang="en-GB" dirty="0"/>
              <a:t>, </a:t>
            </a:r>
            <a:r>
              <a:rPr lang="en-GB" dirty="0" err="1"/>
              <a:t>embed_dim</a:t>
            </a:r>
            <a:r>
              <a:rPr lang="en-GB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B06024-60CD-D4E5-563D-370D5D6AB776}"/>
              </a:ext>
            </a:extLst>
          </p:cNvPr>
          <p:cNvSpPr/>
          <p:nvPr/>
        </p:nvSpPr>
        <p:spPr>
          <a:xfrm>
            <a:off x="4327688" y="1483522"/>
            <a:ext cx="3129642" cy="8708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nn.Embedding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vocab_size</a:t>
            </a:r>
            <a:r>
              <a:rPr lang="en-GB" dirty="0"/>
              <a:t>, </a:t>
            </a:r>
            <a:r>
              <a:rPr lang="en-GB" dirty="0" err="1"/>
              <a:t>embed_dim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9AE0CA-A829-616A-5C67-FD3BD9AC27C8}"/>
              </a:ext>
            </a:extLst>
          </p:cNvPr>
          <p:cNvSpPr/>
          <p:nvPr/>
        </p:nvSpPr>
        <p:spPr>
          <a:xfrm>
            <a:off x="4327688" y="4606361"/>
            <a:ext cx="3129642" cy="8708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 err="1"/>
              <a:t>nn.Embedding</a:t>
            </a:r>
            <a:endParaRPr lang="en-GB" dirty="0"/>
          </a:p>
          <a:p>
            <a:pPr algn="ctr"/>
            <a:r>
              <a:rPr lang="en-GB" dirty="0"/>
              <a:t>(</a:t>
            </a:r>
            <a:r>
              <a:rPr lang="en-GB" dirty="0" err="1"/>
              <a:t>context_size</a:t>
            </a:r>
            <a:r>
              <a:rPr lang="en-GB" dirty="0"/>
              <a:t>, </a:t>
            </a:r>
            <a:r>
              <a:rPr lang="en-GB" dirty="0" err="1"/>
              <a:t>embed_dim</a:t>
            </a:r>
            <a:endParaRPr lang="en-GB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D52326-DCFB-BB6D-07DF-C991AEDA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75083"/>
              </p:ext>
            </p:extLst>
          </p:nvPr>
        </p:nvGraphicFramePr>
        <p:xfrm>
          <a:off x="8649835" y="3921292"/>
          <a:ext cx="2657575" cy="2244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515">
                  <a:extLst>
                    <a:ext uri="{9D8B030D-6E8A-4147-A177-3AD203B41FA5}">
                      <a16:colId xmlns:a16="http://schemas.microsoft.com/office/drawing/2014/main" val="1823223017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2197494329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2688037563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3465223169"/>
                    </a:ext>
                  </a:extLst>
                </a:gridCol>
                <a:gridCol w="531515">
                  <a:extLst>
                    <a:ext uri="{9D8B030D-6E8A-4147-A177-3AD203B41FA5}">
                      <a16:colId xmlns:a16="http://schemas.microsoft.com/office/drawing/2014/main" val="2877333064"/>
                    </a:ext>
                  </a:extLst>
                </a:gridCol>
              </a:tblGrid>
              <a:tr h="46879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-0.94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354831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4497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682781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429770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881284"/>
                  </a:ext>
                </a:extLst>
              </a:tr>
              <a:tr h="468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0.76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-0.10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...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0.34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dirty="0"/>
                        <a:t>0.80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0874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284AD42-70D1-1836-AE37-8BEFAF4DA20B}"/>
              </a:ext>
            </a:extLst>
          </p:cNvPr>
          <p:cNvSpPr txBox="1"/>
          <p:nvPr/>
        </p:nvSpPr>
        <p:spPr>
          <a:xfrm>
            <a:off x="8647957" y="6164381"/>
            <a:ext cx="261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input_size</a:t>
            </a:r>
            <a:r>
              <a:rPr lang="en-GB" dirty="0"/>
              <a:t>, </a:t>
            </a:r>
            <a:r>
              <a:rPr lang="en-GB" dirty="0" err="1"/>
              <a:t>embed_dim</a:t>
            </a:r>
            <a:r>
              <a:rPr lang="en-GB" dirty="0"/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9F540D-9479-7184-9139-A240AF1EEBD2}"/>
              </a:ext>
            </a:extLst>
          </p:cNvPr>
          <p:cNvSpPr/>
          <p:nvPr/>
        </p:nvSpPr>
        <p:spPr>
          <a:xfrm>
            <a:off x="3368385" y="1776075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7DDD34-2451-536E-3FCB-4EA47B086B4C}"/>
              </a:ext>
            </a:extLst>
          </p:cNvPr>
          <p:cNvSpPr/>
          <p:nvPr/>
        </p:nvSpPr>
        <p:spPr>
          <a:xfrm>
            <a:off x="3368384" y="4898913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E3FE6A-CD94-88BF-F3BF-7330239A7D84}"/>
              </a:ext>
            </a:extLst>
          </p:cNvPr>
          <p:cNvSpPr/>
          <p:nvPr/>
        </p:nvSpPr>
        <p:spPr>
          <a:xfrm>
            <a:off x="7688652" y="1776073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A658F95-58AD-4EA5-41B1-97CEB34B386D}"/>
              </a:ext>
            </a:extLst>
          </p:cNvPr>
          <p:cNvSpPr/>
          <p:nvPr/>
        </p:nvSpPr>
        <p:spPr>
          <a:xfrm>
            <a:off x="7688652" y="4898912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6C61F-B207-6B82-F55B-E62237D9F40F}"/>
              </a:ext>
            </a:extLst>
          </p:cNvPr>
          <p:cNvSpPr txBox="1"/>
          <p:nvPr/>
        </p:nvSpPr>
        <p:spPr>
          <a:xfrm>
            <a:off x="9781886" y="3168540"/>
            <a:ext cx="393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600" b="1" dirty="0"/>
              <a:t>+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52FFCB-A001-DDD4-0D72-46C961F0E7DF}"/>
              </a:ext>
            </a:extLst>
          </p:cNvPr>
          <p:cNvSpPr/>
          <p:nvPr/>
        </p:nvSpPr>
        <p:spPr>
          <a:xfrm>
            <a:off x="1717384" y="3350874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6" grpId="0"/>
      <p:bldP spid="17" grpId="0" animBg="1"/>
      <p:bldP spid="18" grpId="0" animBg="1"/>
      <p:bldP spid="19" grpId="0" animBg="1"/>
      <p:bldP spid="20" grpId="0" animBg="1"/>
      <p:bldP spid="2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B59A-BE75-E9E2-725F-1FBE52E8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863C-1BE6-D429-C26B-BD404159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We have created </a:t>
            </a:r>
            <a:r>
              <a:rPr lang="en-GB" b="1" i="1" dirty="0"/>
              <a:t>static </a:t>
            </a:r>
            <a:r>
              <a:rPr lang="en-GB" dirty="0"/>
              <a:t>embeddings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"dogs like to </a:t>
            </a:r>
            <a:r>
              <a:rPr lang="en-GB" b="1" dirty="0">
                <a:solidFill>
                  <a:srgbClr val="7030A0"/>
                </a:solidFill>
              </a:rPr>
              <a:t>bark </a:t>
            </a:r>
            <a:r>
              <a:rPr lang="en-GB" dirty="0"/>
              <a:t>at squirrels"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"squirrels like climbing tree </a:t>
            </a:r>
            <a:r>
              <a:rPr lang="en-GB" b="1" dirty="0">
                <a:solidFill>
                  <a:srgbClr val="7030A0"/>
                </a:solidFill>
              </a:rPr>
              <a:t>bark</a:t>
            </a:r>
            <a:r>
              <a:rPr lang="en-GB" dirty="0"/>
              <a:t>"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Same embeddings</a:t>
            </a:r>
          </a:p>
        </p:txBody>
      </p:sp>
    </p:spTree>
    <p:extLst>
      <p:ext uri="{BB962C8B-B14F-4D97-AF65-F5344CB8AC3E}">
        <p14:creationId xmlns:p14="http://schemas.microsoft.com/office/powerpoint/2010/main" val="271317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3F18-2B5F-2484-32C4-5C4AEEAB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even want "embeddings"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0759-24B3-6ACF-AE7F-3832EE21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Currently, we have numbers that we can feed into a model</a:t>
            </a:r>
          </a:p>
          <a:p>
            <a:pPr marL="0" indent="0" algn="ctr">
              <a:buNone/>
            </a:pP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{</a:t>
            </a:r>
            <a:r>
              <a:rPr lang="en-GB" sz="1200">
                <a:solidFill>
                  <a:srgbClr val="9325A5"/>
                </a:solidFill>
                <a:latin typeface="Source Code Pro"/>
                <a:ea typeface="Source Code Pro"/>
              </a:rPr>
              <a:t>'cat'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: </a:t>
            </a:r>
            <a:r>
              <a:rPr lang="en-GB" sz="1200">
                <a:solidFill>
                  <a:srgbClr val="0B7743"/>
                </a:solidFill>
                <a:latin typeface="Source Code Pro"/>
                <a:ea typeface="Source Code Pro"/>
              </a:rPr>
              <a:t>0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, </a:t>
            </a:r>
            <a:r>
              <a:rPr lang="en-GB" sz="1200">
                <a:solidFill>
                  <a:srgbClr val="9325A5"/>
                </a:solidFill>
                <a:latin typeface="Source Code Pro"/>
                <a:ea typeface="Source Code Pro"/>
              </a:rPr>
              <a:t>'mat'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: </a:t>
            </a:r>
            <a:r>
              <a:rPr lang="en-GB" sz="1200">
                <a:solidFill>
                  <a:srgbClr val="0B7743"/>
                </a:solidFill>
                <a:latin typeface="Source Code Pro"/>
                <a:ea typeface="Source Code Pro"/>
              </a:rPr>
              <a:t>1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, </a:t>
            </a:r>
            <a:r>
              <a:rPr lang="en-GB" sz="1200">
                <a:solidFill>
                  <a:srgbClr val="9325A5"/>
                </a:solidFill>
                <a:latin typeface="Source Code Pro"/>
                <a:ea typeface="Source Code Pro"/>
              </a:rPr>
              <a:t>'on'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: </a:t>
            </a:r>
            <a:r>
              <a:rPr lang="en-GB" sz="1200">
                <a:solidFill>
                  <a:srgbClr val="0B7743"/>
                </a:solidFill>
                <a:latin typeface="Source Code Pro"/>
                <a:ea typeface="Source Code Pro"/>
              </a:rPr>
              <a:t>2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, </a:t>
            </a:r>
            <a:r>
              <a:rPr lang="en-GB" sz="1200">
                <a:solidFill>
                  <a:srgbClr val="9325A5"/>
                </a:solidFill>
                <a:latin typeface="Source Code Pro"/>
                <a:ea typeface="Source Code Pro"/>
              </a:rPr>
              <a:t>'sat'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: </a:t>
            </a:r>
            <a:r>
              <a:rPr lang="en-GB" sz="1200">
                <a:solidFill>
                  <a:srgbClr val="0B7743"/>
                </a:solidFill>
                <a:latin typeface="Source Code Pro"/>
                <a:ea typeface="Source Code Pro"/>
              </a:rPr>
              <a:t>3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, </a:t>
            </a:r>
            <a:r>
              <a:rPr lang="en-GB" sz="1200">
                <a:solidFill>
                  <a:srgbClr val="9325A5"/>
                </a:solidFill>
                <a:latin typeface="Source Code Pro"/>
                <a:ea typeface="Source Code Pro"/>
              </a:rPr>
              <a:t>'the'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: </a:t>
            </a:r>
            <a:r>
              <a:rPr lang="en-GB" sz="1200">
                <a:solidFill>
                  <a:srgbClr val="0B7743"/>
                </a:solidFill>
                <a:latin typeface="Source Code Pro"/>
                <a:ea typeface="Source Code Pro"/>
              </a:rPr>
              <a:t>4</a:t>
            </a:r>
            <a:r>
              <a:rPr lang="en-GB" sz="1200">
                <a:solidFill>
                  <a:srgbClr val="666666"/>
                </a:solidFill>
                <a:latin typeface="Source Code Pro"/>
                <a:ea typeface="Source Code Pro"/>
              </a:rPr>
              <a:t>}</a:t>
            </a:r>
            <a:endParaRPr lang="en-GB"/>
          </a:p>
          <a:p>
            <a:r>
              <a:rPr lang="en-GB" dirty="0"/>
              <a:t>These numbers are discrete</a:t>
            </a:r>
          </a:p>
          <a:p>
            <a:r>
              <a:rPr lang="en-GB" dirty="0"/>
              <a:t>We can't actually apply attention to these numbers</a:t>
            </a:r>
          </a:p>
          <a:p>
            <a:r>
              <a:rPr lang="en-GB" dirty="0"/>
              <a:t>We need to do things like: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Capture relationships between concepts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Combine concepts meaningfully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Generalize to unfamiliar contexts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GB" dirty="0"/>
          </a:p>
          <a:p>
            <a:pPr marL="0" indent="0" algn="ctr">
              <a:buNone/>
            </a:pPr>
            <a:r>
              <a:rPr lang="en-GB" b="1" i="1" dirty="0"/>
              <a:t>We need some vectors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64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0C0-DAFB-9027-5A05-9013E22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40CD-7010-35B2-A656-D450E9B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Vectors are just arrows in space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A30038-88E0-8EDF-2B73-BD87DDDABA85}"/>
              </a:ext>
            </a:extLst>
          </p:cNvPr>
          <p:cNvGrpSpPr/>
          <p:nvPr/>
        </p:nvGrpSpPr>
        <p:grpSpPr>
          <a:xfrm>
            <a:off x="6098464" y="1034517"/>
            <a:ext cx="5241592" cy="4796018"/>
            <a:chOff x="-29042" y="199625"/>
            <a:chExt cx="5241592" cy="4820975"/>
          </a:xfrm>
        </p:grpSpPr>
        <p:cxnSp>
          <p:nvCxnSpPr>
            <p:cNvPr id="6" name="Google Shape;54;p13">
              <a:extLst>
                <a:ext uri="{FF2B5EF4-FFF2-40B4-BE49-F238E27FC236}">
                  <a16:creationId xmlns:a16="http://schemas.microsoft.com/office/drawing/2014/main" id="{D9D1CEEF-0396-1BC0-7FB7-483CC63C610D}"/>
                </a:ext>
              </a:extLst>
            </p:cNvPr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" name="Google Shape;55;p13">
              <a:extLst>
                <a:ext uri="{FF2B5EF4-FFF2-40B4-BE49-F238E27FC236}">
                  <a16:creationId xmlns:a16="http://schemas.microsoft.com/office/drawing/2014/main" id="{2DED6E30-EE46-3BE9-205C-6D5DC5BA458B}"/>
                </a:ext>
              </a:extLst>
            </p:cNvPr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" name="Google Shape;56;p13">
              <a:extLst>
                <a:ext uri="{FF2B5EF4-FFF2-40B4-BE49-F238E27FC236}">
                  <a16:creationId xmlns:a16="http://schemas.microsoft.com/office/drawing/2014/main" id="{2C0C3729-251C-8B37-1EA8-224972C93253}"/>
                </a:ext>
              </a:extLst>
            </p:cNvPr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2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x</a:t>
              </a:r>
              <a:endParaRPr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C4F7F3B6-2FB2-D969-49F6-94C86B113313}"/>
                </a:ext>
              </a:extLst>
            </p:cNvPr>
            <p:cNvSpPr txBox="1"/>
            <p:nvPr/>
          </p:nvSpPr>
          <p:spPr>
            <a:xfrm>
              <a:off x="-29042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2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y</a:t>
              </a:r>
              <a:endParaRPr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0" name="Google Shape;58;p13">
              <a:extLst>
                <a:ext uri="{FF2B5EF4-FFF2-40B4-BE49-F238E27FC236}">
                  <a16:creationId xmlns:a16="http://schemas.microsoft.com/office/drawing/2014/main" id="{195F8FCB-486B-F497-7142-E9056B52AC64}"/>
                </a:ext>
              </a:extLst>
            </p:cNvPr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9;p13">
              <a:extLst>
                <a:ext uri="{FF2B5EF4-FFF2-40B4-BE49-F238E27FC236}">
                  <a16:creationId xmlns:a16="http://schemas.microsoft.com/office/drawing/2014/main" id="{34C22B4B-C5D2-DE13-45CE-DC3B507B7E53}"/>
                </a:ext>
              </a:extLst>
            </p:cNvPr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60;p13">
              <a:extLst>
                <a:ext uri="{FF2B5EF4-FFF2-40B4-BE49-F238E27FC236}">
                  <a16:creationId xmlns:a16="http://schemas.microsoft.com/office/drawing/2014/main" id="{0E370166-E882-9068-753B-E18291762911}"/>
                </a:ext>
              </a:extLst>
            </p:cNvPr>
            <p:cNvSpPr txBox="1"/>
            <p:nvPr/>
          </p:nvSpPr>
          <p:spPr>
            <a:xfrm>
              <a:off x="1861700" y="2634967"/>
              <a:ext cx="1697944" cy="471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A </a:t>
              </a:r>
              <a:r>
                <a:rPr lang="en-GB" sz="2400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2400" i="1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2400" i="1" baseline="-25000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2400" i="1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2400" i="1" baseline="-25000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2400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]</a:t>
              </a:r>
              <a:endParaRPr lang="en-US" sz="2400">
                <a:solidFill>
                  <a:schemeClr val="accent1"/>
                </a:solidFill>
                <a:latin typeface="Constantia"/>
                <a:ea typeface="Roboto Serif"/>
                <a:cs typeface="Roboto Serif"/>
              </a:endParaRPr>
            </a:p>
          </p:txBody>
        </p:sp>
        <p:sp>
          <p:nvSpPr>
            <p:cNvPr id="13" name="Google Shape;61;p13">
              <a:extLst>
                <a:ext uri="{FF2B5EF4-FFF2-40B4-BE49-F238E27FC236}">
                  <a16:creationId xmlns:a16="http://schemas.microsoft.com/office/drawing/2014/main" id="{493C11C9-8D92-319E-AA4F-6B1C31AF74B5}"/>
                </a:ext>
              </a:extLst>
            </p:cNvPr>
            <p:cNvSpPr txBox="1"/>
            <p:nvPr/>
          </p:nvSpPr>
          <p:spPr>
            <a:xfrm>
              <a:off x="2643851" y="3696125"/>
              <a:ext cx="1728823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B </a:t>
              </a:r>
              <a:r>
                <a:rPr lang="en-GB" sz="2400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2400" i="1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2400" i="1" baseline="-25000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2400" i="1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2400" i="1" baseline="-25000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2400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]</a:t>
              </a:r>
              <a:endParaRPr sz="24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4" name="Google Shape;62;p13">
              <a:extLst>
                <a:ext uri="{FF2B5EF4-FFF2-40B4-BE49-F238E27FC236}">
                  <a16:creationId xmlns:a16="http://schemas.microsoft.com/office/drawing/2014/main" id="{393C8293-92B6-891E-20AA-2DF5E3F3CC31}"/>
                </a:ext>
              </a:extLst>
            </p:cNvPr>
            <p:cNvCxnSpPr/>
            <p:nvPr/>
          </p:nvCxnSpPr>
          <p:spPr>
            <a:xfrm>
              <a:off x="441500" y="2932625"/>
              <a:ext cx="1420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63;p13">
              <a:extLst>
                <a:ext uri="{FF2B5EF4-FFF2-40B4-BE49-F238E27FC236}">
                  <a16:creationId xmlns:a16="http://schemas.microsoft.com/office/drawing/2014/main" id="{091537A1-C37D-315E-39DA-09138F51AC97}"/>
                </a:ext>
              </a:extLst>
            </p:cNvPr>
            <p:cNvCxnSpPr/>
            <p:nvPr/>
          </p:nvCxnSpPr>
          <p:spPr>
            <a:xfrm flipH="1">
              <a:off x="1847450" y="2932625"/>
              <a:ext cx="10500" cy="197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64;p13">
              <a:extLst>
                <a:ext uri="{FF2B5EF4-FFF2-40B4-BE49-F238E27FC236}">
                  <a16:creationId xmlns:a16="http://schemas.microsoft.com/office/drawing/2014/main" id="{804AA629-6AE2-88EB-15BD-02D34AFDE956}"/>
                </a:ext>
              </a:extLst>
            </p:cNvPr>
            <p:cNvCxnSpPr/>
            <p:nvPr/>
          </p:nvCxnSpPr>
          <p:spPr>
            <a:xfrm>
              <a:off x="459925" y="3917025"/>
              <a:ext cx="2150100" cy="60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65;p13">
              <a:extLst>
                <a:ext uri="{FF2B5EF4-FFF2-40B4-BE49-F238E27FC236}">
                  <a16:creationId xmlns:a16="http://schemas.microsoft.com/office/drawing/2014/main" id="{5380F41B-C733-FDA6-FBAF-6D933D7621AD}"/>
                </a:ext>
              </a:extLst>
            </p:cNvPr>
            <p:cNvCxnSpPr/>
            <p:nvPr/>
          </p:nvCxnSpPr>
          <p:spPr>
            <a:xfrm>
              <a:off x="2610025" y="3917025"/>
              <a:ext cx="3900" cy="10119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196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2C20C-798C-4F4A-4D20-4F71F806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FD81-EEC1-D33F-5C2C-E31ECF97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6735-0309-177E-1CA9-F47F41B5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add them...</a:t>
            </a:r>
            <a:endParaRPr lang="en-US" dirty="0"/>
          </a:p>
        </p:txBody>
      </p:sp>
      <p:cxnSp>
        <p:nvCxnSpPr>
          <p:cNvPr id="7" name="Google Shape;70;p14">
            <a:extLst>
              <a:ext uri="{FF2B5EF4-FFF2-40B4-BE49-F238E27FC236}">
                <a16:creationId xmlns:a16="http://schemas.microsoft.com/office/drawing/2014/main" id="{11DFA739-65C2-8589-7FED-D57ADD256953}"/>
              </a:ext>
            </a:extLst>
          </p:cNvPr>
          <p:cNvCxnSpPr/>
          <p:nvPr/>
        </p:nvCxnSpPr>
        <p:spPr>
          <a:xfrm rot="10800000">
            <a:off x="6572953" y="1309387"/>
            <a:ext cx="0" cy="442954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72;p14">
            <a:extLst>
              <a:ext uri="{FF2B5EF4-FFF2-40B4-BE49-F238E27FC236}">
                <a16:creationId xmlns:a16="http://schemas.microsoft.com/office/drawing/2014/main" id="{BBE2BABC-30B3-C26E-76CD-F37C4DFAA5E8}"/>
              </a:ext>
            </a:extLst>
          </p:cNvPr>
          <p:cNvSpPr txBox="1"/>
          <p:nvPr/>
        </p:nvSpPr>
        <p:spPr>
          <a:xfrm>
            <a:off x="11025553" y="5555663"/>
            <a:ext cx="314700" cy="27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sp>
        <p:nvSpPr>
          <p:cNvPr id="9" name="Google Shape;73;p14">
            <a:extLst>
              <a:ext uri="{FF2B5EF4-FFF2-40B4-BE49-F238E27FC236}">
                <a16:creationId xmlns:a16="http://schemas.microsoft.com/office/drawing/2014/main" id="{80F003A8-79F7-6B98-9144-F72037EEDAD6}"/>
              </a:ext>
            </a:extLst>
          </p:cNvPr>
          <p:cNvSpPr txBox="1"/>
          <p:nvPr/>
        </p:nvSpPr>
        <p:spPr>
          <a:xfrm>
            <a:off x="6098417" y="1034517"/>
            <a:ext cx="314700" cy="27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0" name="Google Shape;74;p14">
            <a:extLst>
              <a:ext uri="{FF2B5EF4-FFF2-40B4-BE49-F238E27FC236}">
                <a16:creationId xmlns:a16="http://schemas.microsoft.com/office/drawing/2014/main" id="{49EABDBA-A95D-E416-E4FB-1C218E45FAAA}"/>
              </a:ext>
            </a:extLst>
          </p:cNvPr>
          <p:cNvCxnSpPr/>
          <p:nvPr/>
        </p:nvCxnSpPr>
        <p:spPr>
          <a:xfrm rot="10800000" flipH="1">
            <a:off x="6572953" y="3753368"/>
            <a:ext cx="1412700" cy="19855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75;p14">
            <a:extLst>
              <a:ext uri="{FF2B5EF4-FFF2-40B4-BE49-F238E27FC236}">
                <a16:creationId xmlns:a16="http://schemas.microsoft.com/office/drawing/2014/main" id="{078E6EB0-2178-1FA9-88AB-A3EFD634971F}"/>
              </a:ext>
            </a:extLst>
          </p:cNvPr>
          <p:cNvCxnSpPr/>
          <p:nvPr/>
        </p:nvCxnSpPr>
        <p:spPr>
          <a:xfrm rot="10800000" flipH="1">
            <a:off x="7985653" y="2752974"/>
            <a:ext cx="2164800" cy="1000394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CD428300-1448-C97B-83B7-000438C8A294}"/>
              </a:ext>
            </a:extLst>
          </p:cNvPr>
          <p:cNvSpPr txBox="1"/>
          <p:nvPr/>
        </p:nvSpPr>
        <p:spPr>
          <a:xfrm>
            <a:off x="8150745" y="2111572"/>
            <a:ext cx="3923702" cy="44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accent2"/>
                </a:solidFill>
                <a:latin typeface="Constantia"/>
                <a:ea typeface="Roboto Serif"/>
                <a:cs typeface="Roboto Serif"/>
                <a:sym typeface="Roboto Serif"/>
              </a:rPr>
              <a:t>A + B </a:t>
            </a: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→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Constantia"/>
                <a:ea typeface="Roboto Serif"/>
                <a:cs typeface="Roboto Serif"/>
                <a:sym typeface="Roboto Serif"/>
              </a:rPr>
              <a:t>[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r>
              <a:rPr lang="en-GB" sz="2400" i="1" baseline="-25000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1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+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r>
              <a:rPr lang="en-GB" sz="2400" i="1" baseline="-250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2</a:t>
            </a: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,</a:t>
            </a:r>
            <a:r>
              <a:rPr lang="en-GB" sz="2400" i="1" dirty="0">
                <a:solidFill>
                  <a:schemeClr val="accent4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r>
              <a:rPr lang="en-GB" sz="2400" i="1" baseline="-25000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1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+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r>
              <a:rPr lang="en-GB" sz="2400" i="1" baseline="-250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2</a:t>
            </a:r>
            <a:r>
              <a:rPr lang="en-GB" sz="2400" dirty="0">
                <a:solidFill>
                  <a:schemeClr val="accent2"/>
                </a:solidFill>
                <a:latin typeface="Constantia"/>
                <a:ea typeface="Roboto Serif"/>
                <a:cs typeface="Roboto Serif"/>
                <a:sym typeface="Roboto Serif"/>
              </a:rPr>
              <a:t>]</a:t>
            </a:r>
            <a:endParaRPr lang="en-US" sz="2400" dirty="0">
              <a:solidFill>
                <a:schemeClr val="accent2"/>
              </a:solidFill>
              <a:latin typeface="Constantia"/>
              <a:ea typeface="Roboto Serif"/>
              <a:cs typeface="Roboto Serif"/>
            </a:endParaRPr>
          </a:p>
        </p:txBody>
      </p:sp>
      <p:cxnSp>
        <p:nvCxnSpPr>
          <p:cNvPr id="13" name="Google Shape;77;p14">
            <a:extLst>
              <a:ext uri="{FF2B5EF4-FFF2-40B4-BE49-F238E27FC236}">
                <a16:creationId xmlns:a16="http://schemas.microsoft.com/office/drawing/2014/main" id="{D0B88657-4E9C-5809-E8BF-49C687AE6A6C}"/>
              </a:ext>
            </a:extLst>
          </p:cNvPr>
          <p:cNvCxnSpPr/>
          <p:nvPr/>
        </p:nvCxnSpPr>
        <p:spPr>
          <a:xfrm rot="10800000" flipH="1">
            <a:off x="6572953" y="4738541"/>
            <a:ext cx="2164800" cy="1000394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8;p14">
            <a:extLst>
              <a:ext uri="{FF2B5EF4-FFF2-40B4-BE49-F238E27FC236}">
                <a16:creationId xmlns:a16="http://schemas.microsoft.com/office/drawing/2014/main" id="{EC8533F3-6551-CC33-2390-3A437D651E25}"/>
              </a:ext>
            </a:extLst>
          </p:cNvPr>
          <p:cNvCxnSpPr/>
          <p:nvPr/>
        </p:nvCxnSpPr>
        <p:spPr>
          <a:xfrm rot="10800000" flipH="1">
            <a:off x="8737753" y="2752974"/>
            <a:ext cx="1412700" cy="19855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79;p14">
            <a:extLst>
              <a:ext uri="{FF2B5EF4-FFF2-40B4-BE49-F238E27FC236}">
                <a16:creationId xmlns:a16="http://schemas.microsoft.com/office/drawing/2014/main" id="{D4472C15-BDAD-59C4-D78D-68D248AB0205}"/>
              </a:ext>
            </a:extLst>
          </p:cNvPr>
          <p:cNvCxnSpPr/>
          <p:nvPr/>
        </p:nvCxnSpPr>
        <p:spPr>
          <a:xfrm rot="10800000" flipH="1">
            <a:off x="6572953" y="2765210"/>
            <a:ext cx="3571500" cy="297372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55;p13">
            <a:extLst>
              <a:ext uri="{FF2B5EF4-FFF2-40B4-BE49-F238E27FC236}">
                <a16:creationId xmlns:a16="http://schemas.microsoft.com/office/drawing/2014/main" id="{718EDB0A-1EF9-886A-40E9-B1ABB8FA44FF}"/>
              </a:ext>
            </a:extLst>
          </p:cNvPr>
          <p:cNvCxnSpPr/>
          <p:nvPr/>
        </p:nvCxnSpPr>
        <p:spPr>
          <a:xfrm flipV="1">
            <a:off x="6560878" y="5736734"/>
            <a:ext cx="4533898" cy="440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155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8E62-91C6-7E1B-2B7C-155E1BE0D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CCCB-F107-D971-7FE3-0C31B4FD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C31E-B6A0-CE31-88E6-2F83ED0A7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86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find distances between them...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E61793-7DF2-4378-6940-178B09B32624}"/>
              </a:ext>
            </a:extLst>
          </p:cNvPr>
          <p:cNvGrpSpPr/>
          <p:nvPr/>
        </p:nvGrpSpPr>
        <p:grpSpPr>
          <a:xfrm>
            <a:off x="6098471" y="1034517"/>
            <a:ext cx="5640145" cy="4796017"/>
            <a:chOff x="-28995" y="199625"/>
            <a:chExt cx="5640145" cy="4820975"/>
          </a:xfrm>
        </p:grpSpPr>
        <p:cxnSp>
          <p:nvCxnSpPr>
            <p:cNvPr id="8" name="Google Shape;84;p15">
              <a:extLst>
                <a:ext uri="{FF2B5EF4-FFF2-40B4-BE49-F238E27FC236}">
                  <a16:creationId xmlns:a16="http://schemas.microsoft.com/office/drawing/2014/main" id="{EC496BEF-27B6-4207-3A77-461BC080E4C4}"/>
                </a:ext>
              </a:extLst>
            </p:cNvPr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Google Shape;86;p15">
              <a:extLst>
                <a:ext uri="{FF2B5EF4-FFF2-40B4-BE49-F238E27FC236}">
                  <a16:creationId xmlns:a16="http://schemas.microsoft.com/office/drawing/2014/main" id="{FE2C5A69-A412-667F-E88B-96068EABA18C}"/>
                </a:ext>
              </a:extLst>
            </p:cNvPr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2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x</a:t>
              </a:r>
              <a:endParaRPr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0" name="Google Shape;87;p15">
              <a:extLst>
                <a:ext uri="{FF2B5EF4-FFF2-40B4-BE49-F238E27FC236}">
                  <a16:creationId xmlns:a16="http://schemas.microsoft.com/office/drawing/2014/main" id="{3396ACAF-AAD1-D9C6-C9DC-73C16DFE6CCA}"/>
                </a:ext>
              </a:extLst>
            </p:cNvPr>
            <p:cNvSpPr txBox="1"/>
            <p:nvPr/>
          </p:nvSpPr>
          <p:spPr>
            <a:xfrm>
              <a:off x="-28995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2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y</a:t>
              </a:r>
              <a:endParaRPr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1" name="Google Shape;88;p15">
              <a:extLst>
                <a:ext uri="{FF2B5EF4-FFF2-40B4-BE49-F238E27FC236}">
                  <a16:creationId xmlns:a16="http://schemas.microsoft.com/office/drawing/2014/main" id="{848E7642-85CB-FD1F-0E49-EC3AF57E4A5A}"/>
                </a:ext>
              </a:extLst>
            </p:cNvPr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89;p15">
              <a:extLst>
                <a:ext uri="{FF2B5EF4-FFF2-40B4-BE49-F238E27FC236}">
                  <a16:creationId xmlns:a16="http://schemas.microsoft.com/office/drawing/2014/main" id="{074478ED-D95B-EA9F-DCD9-9EB5FA0A1F88}"/>
                </a:ext>
              </a:extLst>
            </p:cNvPr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Google Shape;90;p15">
              <a:extLst>
                <a:ext uri="{FF2B5EF4-FFF2-40B4-BE49-F238E27FC236}">
                  <a16:creationId xmlns:a16="http://schemas.microsoft.com/office/drawing/2014/main" id="{89952CBE-33F5-76CF-667C-E4E4EC081D55}"/>
                </a:ext>
              </a:extLst>
            </p:cNvPr>
            <p:cNvSpPr txBox="1"/>
            <p:nvPr/>
          </p:nvSpPr>
          <p:spPr>
            <a:xfrm>
              <a:off x="1861701" y="2622201"/>
              <a:ext cx="1672281" cy="48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A </a:t>
              </a:r>
              <a:r>
                <a:rPr lang="en-GB" sz="240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2400" i="1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2400" i="1" baseline="-2500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2400" i="1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2400" i="1" baseline="-2500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240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]</a:t>
              </a:r>
              <a:endParaRPr sz="240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4" name="Google Shape;91;p15">
              <a:extLst>
                <a:ext uri="{FF2B5EF4-FFF2-40B4-BE49-F238E27FC236}">
                  <a16:creationId xmlns:a16="http://schemas.microsoft.com/office/drawing/2014/main" id="{F2C46CE6-285C-6740-2EE6-763E3A7D60AD}"/>
                </a:ext>
              </a:extLst>
            </p:cNvPr>
            <p:cNvSpPr txBox="1"/>
            <p:nvPr/>
          </p:nvSpPr>
          <p:spPr>
            <a:xfrm>
              <a:off x="2624700" y="3696125"/>
              <a:ext cx="1786145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B </a:t>
              </a:r>
              <a:r>
                <a:rPr lang="en-GB" sz="240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2400" i="1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2400" i="1" baseline="-2500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2400" i="1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2400" i="1" baseline="-2500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240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]</a:t>
              </a:r>
              <a:endParaRPr sz="240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5" name="Google Shape;92;p15">
              <a:extLst>
                <a:ext uri="{FF2B5EF4-FFF2-40B4-BE49-F238E27FC236}">
                  <a16:creationId xmlns:a16="http://schemas.microsoft.com/office/drawing/2014/main" id="{CAE64658-DC8C-C7A4-B5EA-3F4BA6698E40}"/>
                </a:ext>
              </a:extLst>
            </p:cNvPr>
            <p:cNvCxnSpPr/>
            <p:nvPr/>
          </p:nvCxnSpPr>
          <p:spPr>
            <a:xfrm>
              <a:off x="441500" y="2932625"/>
              <a:ext cx="1420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93;p15">
              <a:extLst>
                <a:ext uri="{FF2B5EF4-FFF2-40B4-BE49-F238E27FC236}">
                  <a16:creationId xmlns:a16="http://schemas.microsoft.com/office/drawing/2014/main" id="{3DA7042F-88A0-A8FA-FED8-8AFC5E9D335D}"/>
                </a:ext>
              </a:extLst>
            </p:cNvPr>
            <p:cNvCxnSpPr/>
            <p:nvPr/>
          </p:nvCxnSpPr>
          <p:spPr>
            <a:xfrm flipH="1">
              <a:off x="1847450" y="2932625"/>
              <a:ext cx="10500" cy="197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94;p15">
              <a:extLst>
                <a:ext uri="{FF2B5EF4-FFF2-40B4-BE49-F238E27FC236}">
                  <a16:creationId xmlns:a16="http://schemas.microsoft.com/office/drawing/2014/main" id="{93BEA9BD-4DFD-CB88-64C0-1085EA54B14B}"/>
                </a:ext>
              </a:extLst>
            </p:cNvPr>
            <p:cNvCxnSpPr/>
            <p:nvPr/>
          </p:nvCxnSpPr>
          <p:spPr>
            <a:xfrm>
              <a:off x="459925" y="3917025"/>
              <a:ext cx="2150100" cy="60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95;p15">
              <a:extLst>
                <a:ext uri="{FF2B5EF4-FFF2-40B4-BE49-F238E27FC236}">
                  <a16:creationId xmlns:a16="http://schemas.microsoft.com/office/drawing/2014/main" id="{44CA099B-6FA7-783C-DD5D-2B0C70F910EC}"/>
                </a:ext>
              </a:extLst>
            </p:cNvPr>
            <p:cNvCxnSpPr/>
            <p:nvPr/>
          </p:nvCxnSpPr>
          <p:spPr>
            <a:xfrm>
              <a:off x="2610025" y="3917025"/>
              <a:ext cx="3900" cy="10119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96;p15">
              <a:extLst>
                <a:ext uri="{FF2B5EF4-FFF2-40B4-BE49-F238E27FC236}">
                  <a16:creationId xmlns:a16="http://schemas.microsoft.com/office/drawing/2014/main" id="{D25D934B-8107-CEC0-4E11-648818812C16}"/>
                </a:ext>
              </a:extLst>
            </p:cNvPr>
            <p:cNvSpPr/>
            <p:nvPr/>
          </p:nvSpPr>
          <p:spPr>
            <a:xfrm>
              <a:off x="919850" y="4261975"/>
              <a:ext cx="252950" cy="324779"/>
            </a:xfrm>
            <a:custGeom>
              <a:avLst/>
              <a:gdLst/>
              <a:ahLst/>
              <a:cxnLst/>
              <a:rect l="l" t="t" r="r" b="b"/>
              <a:pathLst>
                <a:path w="10118" h="11958" extrusionOk="0">
                  <a:moveTo>
                    <a:pt x="0" y="0"/>
                  </a:moveTo>
                  <a:cubicBezTo>
                    <a:pt x="1124" y="613"/>
                    <a:pt x="5060" y="1686"/>
                    <a:pt x="6746" y="3679"/>
                  </a:cubicBezTo>
                  <a:cubicBezTo>
                    <a:pt x="8432" y="5672"/>
                    <a:pt x="9556" y="10578"/>
                    <a:pt x="10118" y="1195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Google Shape;97;p15">
              <a:extLst>
                <a:ext uri="{FF2B5EF4-FFF2-40B4-BE49-F238E27FC236}">
                  <a16:creationId xmlns:a16="http://schemas.microsoft.com/office/drawing/2014/main" id="{4C59E7D1-3937-9DCB-8E81-A3C3BC8338EA}"/>
                </a:ext>
              </a:extLst>
            </p:cNvPr>
            <p:cNvSpPr txBox="1"/>
            <p:nvPr/>
          </p:nvSpPr>
          <p:spPr>
            <a:xfrm>
              <a:off x="1046436" y="3989577"/>
              <a:ext cx="3147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θ</a:t>
              </a:r>
              <a:endParaRPr sz="240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21" name="Google Shape;98;p15">
              <a:extLst>
                <a:ext uri="{FF2B5EF4-FFF2-40B4-BE49-F238E27FC236}">
                  <a16:creationId xmlns:a16="http://schemas.microsoft.com/office/drawing/2014/main" id="{01D3463B-D7E8-4F01-65FF-F4EB19CDC97E}"/>
                </a:ext>
              </a:extLst>
            </p:cNvPr>
            <p:cNvSpPr txBox="1"/>
            <p:nvPr/>
          </p:nvSpPr>
          <p:spPr>
            <a:xfrm>
              <a:off x="2126949" y="1333750"/>
              <a:ext cx="3484201" cy="65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i="1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A</a:t>
              </a:r>
              <a:r>
                <a:rPr lang="en-GB" sz="2400" i="1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2400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ᐧ </a:t>
              </a:r>
              <a:r>
                <a:rPr lang="en-GB" sz="2400" i="1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B</a:t>
              </a:r>
              <a:r>
                <a:rPr lang="en-GB" sz="2400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 = </a:t>
              </a:r>
              <a:r>
                <a:rPr lang="en-GB" sz="2500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‖</a:t>
              </a:r>
              <a:r>
                <a:rPr lang="en-GB" sz="2400" i="1" dirty="0">
                  <a:solidFill>
                    <a:schemeClr val="accent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A</a:t>
              </a:r>
              <a:r>
                <a:rPr lang="en-GB" sz="2500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‖‖</a:t>
              </a:r>
              <a:r>
                <a:rPr lang="en-GB" sz="2400" i="1" dirty="0">
                  <a:solidFill>
                    <a:srgbClr val="980000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B</a:t>
              </a:r>
              <a:r>
                <a:rPr lang="en-GB" sz="2500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‖ </a:t>
              </a:r>
              <a:r>
                <a:rPr lang="en-GB" sz="2400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cos </a:t>
              </a:r>
              <a:r>
                <a:rPr lang="en-GB" sz="2400" i="1" dirty="0">
                  <a:solidFill>
                    <a:schemeClr val="dk1"/>
                  </a:solidFill>
                  <a:latin typeface="Constantia"/>
                  <a:ea typeface="Roboto Serif"/>
                  <a:cs typeface="Roboto Serif"/>
                  <a:sym typeface="Roboto Serif"/>
                </a:rPr>
                <a:t>θ</a:t>
              </a:r>
              <a:endParaRPr lang="en-US" sz="2400" dirty="0">
                <a:solidFill>
                  <a:schemeClr val="dk1"/>
                </a:solidFill>
                <a:latin typeface="Constantia"/>
                <a:ea typeface="Roboto Serif"/>
                <a:cs typeface="Roboto Serif"/>
              </a:endParaRPr>
            </a:p>
          </p:txBody>
        </p:sp>
        <p:cxnSp>
          <p:nvCxnSpPr>
            <p:cNvPr id="22" name="Google Shape;55;p13">
              <a:extLst>
                <a:ext uri="{FF2B5EF4-FFF2-40B4-BE49-F238E27FC236}">
                  <a16:creationId xmlns:a16="http://schemas.microsoft.com/office/drawing/2014/main" id="{E3248978-2B8F-ABED-241D-821D7F6C5690}"/>
                </a:ext>
              </a:extLst>
            </p:cNvPr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415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A1984-6307-007D-F749-0E240C63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B2FD-74A2-240E-A4CB-54523E1F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CE0A-316F-8413-BF5B-B780D67F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86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Wouldn't it be nice if we could do the same with words and concepts...?</a:t>
            </a:r>
            <a:endParaRPr lang="en-US" dirty="0"/>
          </a:p>
        </p:txBody>
      </p:sp>
      <p:cxnSp>
        <p:nvCxnSpPr>
          <p:cNvPr id="8" name="Google Shape;84;p15">
            <a:extLst>
              <a:ext uri="{FF2B5EF4-FFF2-40B4-BE49-F238E27FC236}">
                <a16:creationId xmlns:a16="http://schemas.microsoft.com/office/drawing/2014/main" id="{EB684BC3-A1B1-7C8E-8035-619C6364C0A4}"/>
              </a:ext>
            </a:extLst>
          </p:cNvPr>
          <p:cNvCxnSpPr/>
          <p:nvPr/>
        </p:nvCxnSpPr>
        <p:spPr>
          <a:xfrm rot="10800000">
            <a:off x="6572716" y="1309387"/>
            <a:ext cx="0" cy="44295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86;p15">
            <a:extLst>
              <a:ext uri="{FF2B5EF4-FFF2-40B4-BE49-F238E27FC236}">
                <a16:creationId xmlns:a16="http://schemas.microsoft.com/office/drawing/2014/main" id="{D6B71E0D-0424-ED13-1C94-5BFADCCA1AC6}"/>
              </a:ext>
            </a:extLst>
          </p:cNvPr>
          <p:cNvSpPr txBox="1"/>
          <p:nvPr/>
        </p:nvSpPr>
        <p:spPr>
          <a:xfrm>
            <a:off x="11025316" y="5555664"/>
            <a:ext cx="314700" cy="27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sp>
        <p:nvSpPr>
          <p:cNvPr id="10" name="Google Shape;87;p15">
            <a:extLst>
              <a:ext uri="{FF2B5EF4-FFF2-40B4-BE49-F238E27FC236}">
                <a16:creationId xmlns:a16="http://schemas.microsoft.com/office/drawing/2014/main" id="{A99FFDE7-9A3A-2373-B775-46823076A827}"/>
              </a:ext>
            </a:extLst>
          </p:cNvPr>
          <p:cNvSpPr txBox="1"/>
          <p:nvPr/>
        </p:nvSpPr>
        <p:spPr>
          <a:xfrm>
            <a:off x="6098471" y="1034517"/>
            <a:ext cx="314700" cy="27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1" name="Google Shape;88;p15">
            <a:extLst>
              <a:ext uri="{FF2B5EF4-FFF2-40B4-BE49-F238E27FC236}">
                <a16:creationId xmlns:a16="http://schemas.microsoft.com/office/drawing/2014/main" id="{1839AE40-4BE1-5122-3683-9C04F4FE9F42}"/>
              </a:ext>
            </a:extLst>
          </p:cNvPr>
          <p:cNvCxnSpPr/>
          <p:nvPr/>
        </p:nvCxnSpPr>
        <p:spPr>
          <a:xfrm rot="10800000" flipH="1">
            <a:off x="6572716" y="3753368"/>
            <a:ext cx="1412700" cy="19855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89;p15">
            <a:extLst>
              <a:ext uri="{FF2B5EF4-FFF2-40B4-BE49-F238E27FC236}">
                <a16:creationId xmlns:a16="http://schemas.microsoft.com/office/drawing/2014/main" id="{AE0F3D28-EFE1-19F1-61DB-C33AEC29A26B}"/>
              </a:ext>
            </a:extLst>
          </p:cNvPr>
          <p:cNvCxnSpPr/>
          <p:nvPr/>
        </p:nvCxnSpPr>
        <p:spPr>
          <a:xfrm rot="10800000" flipH="1">
            <a:off x="6572716" y="4738542"/>
            <a:ext cx="2164800" cy="1000394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90;p15">
            <a:extLst>
              <a:ext uri="{FF2B5EF4-FFF2-40B4-BE49-F238E27FC236}">
                <a16:creationId xmlns:a16="http://schemas.microsoft.com/office/drawing/2014/main" id="{FD31A98A-D681-9219-E74D-9D94C39C7E71}"/>
              </a:ext>
            </a:extLst>
          </p:cNvPr>
          <p:cNvSpPr txBox="1"/>
          <p:nvPr/>
        </p:nvSpPr>
        <p:spPr>
          <a:xfrm>
            <a:off x="7989167" y="3444551"/>
            <a:ext cx="1672281" cy="48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cat</a:t>
            </a:r>
            <a:endParaRPr lang="en-GB" sz="2400" dirty="0">
              <a:solidFill>
                <a:schemeClr val="accent1"/>
              </a:solidFill>
              <a:latin typeface="Constantia"/>
              <a:ea typeface="Roboto Serif"/>
              <a:cs typeface="Roboto Serif"/>
            </a:endParaRPr>
          </a:p>
        </p:txBody>
      </p:sp>
      <p:sp>
        <p:nvSpPr>
          <p:cNvPr id="14" name="Google Shape;91;p15">
            <a:extLst>
              <a:ext uri="{FF2B5EF4-FFF2-40B4-BE49-F238E27FC236}">
                <a16:creationId xmlns:a16="http://schemas.microsoft.com/office/drawing/2014/main" id="{24391474-77F4-D1CD-C8CD-63D71CDDE159}"/>
              </a:ext>
            </a:extLst>
          </p:cNvPr>
          <p:cNvSpPr txBox="1"/>
          <p:nvPr/>
        </p:nvSpPr>
        <p:spPr>
          <a:xfrm>
            <a:off x="8759864" y="4520613"/>
            <a:ext cx="2009356" cy="46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fluffy</a:t>
            </a:r>
            <a:endParaRPr lang="en-GB" sz="2400" dirty="0">
              <a:solidFill>
                <a:srgbClr val="980000"/>
              </a:solidFill>
              <a:latin typeface="Constantia"/>
              <a:ea typeface="Roboto Serif"/>
              <a:cs typeface="Roboto Serif"/>
            </a:endParaRPr>
          </a:p>
        </p:txBody>
      </p:sp>
      <p:sp>
        <p:nvSpPr>
          <p:cNvPr id="19" name="Google Shape;96;p15">
            <a:extLst>
              <a:ext uri="{FF2B5EF4-FFF2-40B4-BE49-F238E27FC236}">
                <a16:creationId xmlns:a16="http://schemas.microsoft.com/office/drawing/2014/main" id="{660DA9ED-45B5-8DC9-15AF-8CE2294DEEF5}"/>
              </a:ext>
            </a:extLst>
          </p:cNvPr>
          <p:cNvSpPr/>
          <p:nvPr/>
        </p:nvSpPr>
        <p:spPr>
          <a:xfrm>
            <a:off x="7047316" y="5075836"/>
            <a:ext cx="252950" cy="323098"/>
          </a:xfrm>
          <a:custGeom>
            <a:avLst/>
            <a:gdLst/>
            <a:ahLst/>
            <a:cxnLst/>
            <a:rect l="l" t="t" r="r" b="b"/>
            <a:pathLst>
              <a:path w="10118" h="11958" extrusionOk="0">
                <a:moveTo>
                  <a:pt x="0" y="0"/>
                </a:moveTo>
                <a:cubicBezTo>
                  <a:pt x="1124" y="613"/>
                  <a:pt x="5060" y="1686"/>
                  <a:pt x="6746" y="3679"/>
                </a:cubicBezTo>
                <a:cubicBezTo>
                  <a:pt x="8432" y="5672"/>
                  <a:pt x="9556" y="10578"/>
                  <a:pt x="10118" y="1195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Google Shape;97;p15">
            <a:extLst>
              <a:ext uri="{FF2B5EF4-FFF2-40B4-BE49-F238E27FC236}">
                <a16:creationId xmlns:a16="http://schemas.microsoft.com/office/drawing/2014/main" id="{F38D9023-45FB-B965-9FCD-AF38D9B13512}"/>
              </a:ext>
            </a:extLst>
          </p:cNvPr>
          <p:cNvSpPr txBox="1"/>
          <p:nvPr/>
        </p:nvSpPr>
        <p:spPr>
          <a:xfrm>
            <a:off x="7173902" y="4804849"/>
            <a:ext cx="314700" cy="40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θ</a:t>
            </a:r>
            <a:endParaRPr sz="2400" dirty="0">
              <a:solidFill>
                <a:schemeClr val="dk1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2" name="Google Shape;55;p13">
            <a:extLst>
              <a:ext uri="{FF2B5EF4-FFF2-40B4-BE49-F238E27FC236}">
                <a16:creationId xmlns:a16="http://schemas.microsoft.com/office/drawing/2014/main" id="{6509AF2C-6F88-7F95-C18A-59333118BFA9}"/>
              </a:ext>
            </a:extLst>
          </p:cNvPr>
          <p:cNvCxnSpPr/>
          <p:nvPr/>
        </p:nvCxnSpPr>
        <p:spPr>
          <a:xfrm flipV="1">
            <a:off x="6560641" y="5736735"/>
            <a:ext cx="4533898" cy="440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" name="Google Shape;117;p16" descr="A close up of a cat&#10;&#10;AI-generated content may be incorrect." title="download.png">
            <a:extLst>
              <a:ext uri="{FF2B5EF4-FFF2-40B4-BE49-F238E27FC236}">
                <a16:creationId xmlns:a16="http://schemas.microsoft.com/office/drawing/2014/main" id="{224A28F0-BCAF-A0B6-5464-817E3669E48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0726" y="2808596"/>
            <a:ext cx="818050" cy="80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8;p16" descr="A close up of a fur&#10;&#10;AI-generated content may be incorrect." title="White-fur-rug-texture-patternpictures-1313-1600x1151.jpg">
            <a:extLst>
              <a:ext uri="{FF2B5EF4-FFF2-40B4-BE49-F238E27FC236}">
                <a16:creationId xmlns:a16="http://schemas.microsoft.com/office/drawing/2014/main" id="{E97A4457-AFDA-93D4-6B48-52F530CE37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006" y="5005874"/>
            <a:ext cx="905784" cy="64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18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F9DEC-7E10-28CD-DE2F-91BE5DC6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DBD-CE09-0186-C555-41DF58D1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FC8C-9135-4117-BF80-A91AC3AB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86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Wouldn't it be nice if we could do the same with words and concepts...?</a:t>
            </a:r>
            <a:endParaRPr lang="en-US" dirty="0"/>
          </a:p>
        </p:txBody>
      </p:sp>
      <p:cxnSp>
        <p:nvCxnSpPr>
          <p:cNvPr id="8" name="Google Shape;84;p15">
            <a:extLst>
              <a:ext uri="{FF2B5EF4-FFF2-40B4-BE49-F238E27FC236}">
                <a16:creationId xmlns:a16="http://schemas.microsoft.com/office/drawing/2014/main" id="{DB6E7382-A0E7-E33E-A08F-F627CF3E99EB}"/>
              </a:ext>
            </a:extLst>
          </p:cNvPr>
          <p:cNvCxnSpPr/>
          <p:nvPr/>
        </p:nvCxnSpPr>
        <p:spPr>
          <a:xfrm rot="10800000">
            <a:off x="6572716" y="1309387"/>
            <a:ext cx="0" cy="44295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86;p15">
            <a:extLst>
              <a:ext uri="{FF2B5EF4-FFF2-40B4-BE49-F238E27FC236}">
                <a16:creationId xmlns:a16="http://schemas.microsoft.com/office/drawing/2014/main" id="{D34C6E12-B5EE-9F1F-6CA1-22B088A0478D}"/>
              </a:ext>
            </a:extLst>
          </p:cNvPr>
          <p:cNvSpPr txBox="1"/>
          <p:nvPr/>
        </p:nvSpPr>
        <p:spPr>
          <a:xfrm>
            <a:off x="11025316" y="5555664"/>
            <a:ext cx="314700" cy="27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sp>
        <p:nvSpPr>
          <p:cNvPr id="10" name="Google Shape;87;p15">
            <a:extLst>
              <a:ext uri="{FF2B5EF4-FFF2-40B4-BE49-F238E27FC236}">
                <a16:creationId xmlns:a16="http://schemas.microsoft.com/office/drawing/2014/main" id="{F3B6D07D-F717-7CDD-10A3-E8115516705A}"/>
              </a:ext>
            </a:extLst>
          </p:cNvPr>
          <p:cNvSpPr txBox="1"/>
          <p:nvPr/>
        </p:nvSpPr>
        <p:spPr>
          <a:xfrm>
            <a:off x="6098471" y="1034517"/>
            <a:ext cx="314700" cy="274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1" name="Google Shape;88;p15">
            <a:extLst>
              <a:ext uri="{FF2B5EF4-FFF2-40B4-BE49-F238E27FC236}">
                <a16:creationId xmlns:a16="http://schemas.microsoft.com/office/drawing/2014/main" id="{3788F3A3-5037-74C3-E986-8BCC40E8FE58}"/>
              </a:ext>
            </a:extLst>
          </p:cNvPr>
          <p:cNvCxnSpPr/>
          <p:nvPr/>
        </p:nvCxnSpPr>
        <p:spPr>
          <a:xfrm rot="10800000" flipH="1">
            <a:off x="6572716" y="3753368"/>
            <a:ext cx="1412700" cy="19855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89;p15">
            <a:extLst>
              <a:ext uri="{FF2B5EF4-FFF2-40B4-BE49-F238E27FC236}">
                <a16:creationId xmlns:a16="http://schemas.microsoft.com/office/drawing/2014/main" id="{F9A78C16-F909-0555-EC74-FD998B61E493}"/>
              </a:ext>
            </a:extLst>
          </p:cNvPr>
          <p:cNvCxnSpPr/>
          <p:nvPr/>
        </p:nvCxnSpPr>
        <p:spPr>
          <a:xfrm rot="10800000" flipH="1">
            <a:off x="6572716" y="4738542"/>
            <a:ext cx="2164800" cy="1000394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90;p15">
            <a:extLst>
              <a:ext uri="{FF2B5EF4-FFF2-40B4-BE49-F238E27FC236}">
                <a16:creationId xmlns:a16="http://schemas.microsoft.com/office/drawing/2014/main" id="{269D7F45-F51E-8165-55CF-BB33CE7EFCF3}"/>
              </a:ext>
            </a:extLst>
          </p:cNvPr>
          <p:cNvSpPr txBox="1"/>
          <p:nvPr/>
        </p:nvSpPr>
        <p:spPr>
          <a:xfrm>
            <a:off x="7989167" y="3444551"/>
            <a:ext cx="1672281" cy="48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cat</a:t>
            </a:r>
            <a:endParaRPr lang="en-GB" sz="2400" dirty="0">
              <a:solidFill>
                <a:schemeClr val="accent1"/>
              </a:solidFill>
              <a:latin typeface="Constantia"/>
              <a:ea typeface="Roboto Serif"/>
              <a:cs typeface="Roboto Serif"/>
            </a:endParaRPr>
          </a:p>
        </p:txBody>
      </p:sp>
      <p:sp>
        <p:nvSpPr>
          <p:cNvPr id="14" name="Google Shape;91;p15">
            <a:extLst>
              <a:ext uri="{FF2B5EF4-FFF2-40B4-BE49-F238E27FC236}">
                <a16:creationId xmlns:a16="http://schemas.microsoft.com/office/drawing/2014/main" id="{B67B0968-58D3-F4FC-45FA-90DAAB13EF2B}"/>
              </a:ext>
            </a:extLst>
          </p:cNvPr>
          <p:cNvSpPr txBox="1"/>
          <p:nvPr/>
        </p:nvSpPr>
        <p:spPr>
          <a:xfrm>
            <a:off x="8759864" y="4520613"/>
            <a:ext cx="2009356" cy="46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fluffy</a:t>
            </a:r>
            <a:endParaRPr lang="en-GB" sz="2400" dirty="0">
              <a:solidFill>
                <a:srgbClr val="980000"/>
              </a:solidFill>
              <a:latin typeface="Constantia"/>
              <a:ea typeface="Roboto Serif"/>
              <a:cs typeface="Roboto Serif"/>
            </a:endParaRPr>
          </a:p>
        </p:txBody>
      </p:sp>
      <p:sp>
        <p:nvSpPr>
          <p:cNvPr id="19" name="Google Shape;96;p15">
            <a:extLst>
              <a:ext uri="{FF2B5EF4-FFF2-40B4-BE49-F238E27FC236}">
                <a16:creationId xmlns:a16="http://schemas.microsoft.com/office/drawing/2014/main" id="{26127494-520C-927E-757D-30856FE1F34C}"/>
              </a:ext>
            </a:extLst>
          </p:cNvPr>
          <p:cNvSpPr/>
          <p:nvPr/>
        </p:nvSpPr>
        <p:spPr>
          <a:xfrm>
            <a:off x="7047316" y="5075836"/>
            <a:ext cx="252950" cy="323098"/>
          </a:xfrm>
          <a:custGeom>
            <a:avLst/>
            <a:gdLst/>
            <a:ahLst/>
            <a:cxnLst/>
            <a:rect l="l" t="t" r="r" b="b"/>
            <a:pathLst>
              <a:path w="10118" h="11958" extrusionOk="0">
                <a:moveTo>
                  <a:pt x="0" y="0"/>
                </a:moveTo>
                <a:cubicBezTo>
                  <a:pt x="1124" y="613"/>
                  <a:pt x="5060" y="1686"/>
                  <a:pt x="6746" y="3679"/>
                </a:cubicBezTo>
                <a:cubicBezTo>
                  <a:pt x="8432" y="5672"/>
                  <a:pt x="9556" y="10578"/>
                  <a:pt x="10118" y="1195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Google Shape;97;p15">
            <a:extLst>
              <a:ext uri="{FF2B5EF4-FFF2-40B4-BE49-F238E27FC236}">
                <a16:creationId xmlns:a16="http://schemas.microsoft.com/office/drawing/2014/main" id="{A131846A-2068-B5C9-5DD9-ECE17B155B8A}"/>
              </a:ext>
            </a:extLst>
          </p:cNvPr>
          <p:cNvSpPr txBox="1"/>
          <p:nvPr/>
        </p:nvSpPr>
        <p:spPr>
          <a:xfrm>
            <a:off x="7173902" y="4804849"/>
            <a:ext cx="314700" cy="40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θ</a:t>
            </a:r>
            <a:endParaRPr sz="2400" dirty="0">
              <a:solidFill>
                <a:schemeClr val="dk1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22" name="Google Shape;55;p13">
            <a:extLst>
              <a:ext uri="{FF2B5EF4-FFF2-40B4-BE49-F238E27FC236}">
                <a16:creationId xmlns:a16="http://schemas.microsoft.com/office/drawing/2014/main" id="{FB1BDFC1-47C7-FDBA-C738-FE61FD7E04E3}"/>
              </a:ext>
            </a:extLst>
          </p:cNvPr>
          <p:cNvCxnSpPr/>
          <p:nvPr/>
        </p:nvCxnSpPr>
        <p:spPr>
          <a:xfrm flipV="1">
            <a:off x="6560641" y="5736735"/>
            <a:ext cx="4533898" cy="440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75;p14">
            <a:extLst>
              <a:ext uri="{FF2B5EF4-FFF2-40B4-BE49-F238E27FC236}">
                <a16:creationId xmlns:a16="http://schemas.microsoft.com/office/drawing/2014/main" id="{47DD117B-DCDC-5D5C-897B-FB5DA62F0EC2}"/>
              </a:ext>
            </a:extLst>
          </p:cNvPr>
          <p:cNvCxnSpPr/>
          <p:nvPr/>
        </p:nvCxnSpPr>
        <p:spPr>
          <a:xfrm rot="10800000" flipH="1">
            <a:off x="7985653" y="2752974"/>
            <a:ext cx="2164800" cy="1000394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76;p14">
            <a:extLst>
              <a:ext uri="{FF2B5EF4-FFF2-40B4-BE49-F238E27FC236}">
                <a16:creationId xmlns:a16="http://schemas.microsoft.com/office/drawing/2014/main" id="{B50C4028-D2A3-3844-0A47-87400578F265}"/>
              </a:ext>
            </a:extLst>
          </p:cNvPr>
          <p:cNvSpPr txBox="1"/>
          <p:nvPr/>
        </p:nvSpPr>
        <p:spPr>
          <a:xfrm>
            <a:off x="8358563" y="2165450"/>
            <a:ext cx="3923702" cy="44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i="1" dirty="0">
                <a:solidFill>
                  <a:schemeClr val="accent2"/>
                </a:solidFill>
                <a:latin typeface="Constantia"/>
                <a:ea typeface="Roboto Serif"/>
                <a:cs typeface="Roboto Serif"/>
                <a:sym typeface="Roboto Serif"/>
              </a:rPr>
              <a:t>fluffy cat </a:t>
            </a:r>
            <a:r>
              <a:rPr lang="en-GB" sz="2400" i="1" dirty="0">
                <a:solidFill>
                  <a:schemeClr val="dk1"/>
                </a:solidFill>
                <a:latin typeface="Constantia"/>
                <a:ea typeface="Roboto Serif"/>
                <a:cs typeface="Roboto Serif"/>
                <a:sym typeface="Roboto Serif"/>
              </a:rPr>
              <a:t>→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rgbClr val="C00000"/>
                </a:solidFill>
                <a:latin typeface="Constantia"/>
                <a:ea typeface="Roboto Serif"/>
                <a:cs typeface="Roboto Serif"/>
                <a:sym typeface="Roboto Serif"/>
              </a:rPr>
              <a:t>fluffy </a:t>
            </a:r>
            <a:r>
              <a:rPr lang="en-GB" sz="2400" i="1" dirty="0">
                <a:solidFill>
                  <a:schemeClr val="tx1"/>
                </a:solidFill>
                <a:latin typeface="Constantia"/>
                <a:ea typeface="Roboto Serif"/>
                <a:cs typeface="Roboto Serif"/>
                <a:sym typeface="Roboto Serif"/>
              </a:rPr>
              <a:t>+</a:t>
            </a:r>
            <a:r>
              <a:rPr lang="en-GB" sz="2400" i="1" dirty="0">
                <a:solidFill>
                  <a:schemeClr val="accent2"/>
                </a:solidFill>
                <a:latin typeface="Constantia"/>
                <a:ea typeface="Roboto Serif"/>
                <a:cs typeface="Roboto Serif"/>
                <a:sym typeface="Roboto Serif"/>
              </a:rPr>
              <a:t> 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cat </a:t>
            </a:r>
            <a:endParaRPr lang="en-GB" sz="2400" i="1" dirty="0">
              <a:solidFill>
                <a:schemeClr val="accent1"/>
              </a:solidFill>
              <a:latin typeface="Constantia"/>
              <a:ea typeface="Roboto Serif"/>
              <a:cs typeface="Roboto Serif"/>
            </a:endParaRPr>
          </a:p>
        </p:txBody>
      </p:sp>
      <p:cxnSp>
        <p:nvCxnSpPr>
          <p:cNvPr id="18" name="Google Shape;78;p14">
            <a:extLst>
              <a:ext uri="{FF2B5EF4-FFF2-40B4-BE49-F238E27FC236}">
                <a16:creationId xmlns:a16="http://schemas.microsoft.com/office/drawing/2014/main" id="{7EF5BE93-5092-D135-6BC4-FFDE9CE8AF7D}"/>
              </a:ext>
            </a:extLst>
          </p:cNvPr>
          <p:cNvCxnSpPr/>
          <p:nvPr/>
        </p:nvCxnSpPr>
        <p:spPr>
          <a:xfrm rot="10800000" flipH="1">
            <a:off x="8737753" y="2752974"/>
            <a:ext cx="1412700" cy="198556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79;p14">
            <a:extLst>
              <a:ext uri="{FF2B5EF4-FFF2-40B4-BE49-F238E27FC236}">
                <a16:creationId xmlns:a16="http://schemas.microsoft.com/office/drawing/2014/main" id="{5720B2C9-45DB-9708-8796-30C02442AE91}"/>
              </a:ext>
            </a:extLst>
          </p:cNvPr>
          <p:cNvCxnSpPr/>
          <p:nvPr/>
        </p:nvCxnSpPr>
        <p:spPr>
          <a:xfrm rot="10800000" flipH="1">
            <a:off x="6572953" y="2765210"/>
            <a:ext cx="3571500" cy="297372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" name="Picture 24" descr="The Top 9 Friendliest Cat Breeds | Pet Parenting">
            <a:extLst>
              <a:ext uri="{FF2B5EF4-FFF2-40B4-BE49-F238E27FC236}">
                <a16:creationId xmlns:a16="http://schemas.microsoft.com/office/drawing/2014/main" id="{FE9E2C9C-F70E-9F0F-B17B-6C82A248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633" y="-338332"/>
            <a:ext cx="4178493" cy="26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6A0E-A2E0-97D3-91DC-A3F6BB85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CFE25335-4D4C-25B1-1EB3-B8014FDEAE47}"/>
              </a:ext>
            </a:extLst>
          </p:cNvPr>
          <p:cNvSpPr/>
          <p:nvPr/>
        </p:nvSpPr>
        <p:spPr>
          <a:xfrm rot="-2040000">
            <a:off x="9912882" y="2447875"/>
            <a:ext cx="262348" cy="577924"/>
          </a:xfrm>
          <a:custGeom>
            <a:avLst/>
            <a:gdLst>
              <a:gd name="connsiteX0" fmla="*/ 0 w 262348"/>
              <a:gd name="connsiteY0" fmla="*/ 288962 h 577924"/>
              <a:gd name="connsiteX1" fmla="*/ 131174 w 262348"/>
              <a:gd name="connsiteY1" fmla="*/ 0 h 577924"/>
              <a:gd name="connsiteX2" fmla="*/ 262348 w 262348"/>
              <a:gd name="connsiteY2" fmla="*/ 288962 h 577924"/>
              <a:gd name="connsiteX3" fmla="*/ 131174 w 262348"/>
              <a:gd name="connsiteY3" fmla="*/ 577924 h 577924"/>
              <a:gd name="connsiteX4" fmla="*/ 0 w 262348"/>
              <a:gd name="connsiteY4" fmla="*/ 288962 h 57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348" h="577924" fill="none" extrusionOk="0">
                <a:moveTo>
                  <a:pt x="0" y="288962"/>
                </a:moveTo>
                <a:cubicBezTo>
                  <a:pt x="-983" y="121835"/>
                  <a:pt x="56790" y="15122"/>
                  <a:pt x="131174" y="0"/>
                </a:cubicBezTo>
                <a:cubicBezTo>
                  <a:pt x="199292" y="-7708"/>
                  <a:pt x="272859" y="146588"/>
                  <a:pt x="262348" y="288962"/>
                </a:cubicBezTo>
                <a:cubicBezTo>
                  <a:pt x="270866" y="464281"/>
                  <a:pt x="199273" y="567514"/>
                  <a:pt x="131174" y="577924"/>
                </a:cubicBezTo>
                <a:cubicBezTo>
                  <a:pt x="51388" y="576916"/>
                  <a:pt x="-14404" y="452416"/>
                  <a:pt x="0" y="288962"/>
                </a:cubicBezTo>
                <a:close/>
              </a:path>
              <a:path w="262348" h="577924" stroke="0" extrusionOk="0">
                <a:moveTo>
                  <a:pt x="0" y="288962"/>
                </a:moveTo>
                <a:cubicBezTo>
                  <a:pt x="-1291" y="114631"/>
                  <a:pt x="51553" y="-6115"/>
                  <a:pt x="131174" y="0"/>
                </a:cubicBezTo>
                <a:cubicBezTo>
                  <a:pt x="205932" y="-8322"/>
                  <a:pt x="243378" y="104958"/>
                  <a:pt x="262348" y="288962"/>
                </a:cubicBezTo>
                <a:cubicBezTo>
                  <a:pt x="257150" y="462868"/>
                  <a:pt x="206422" y="577219"/>
                  <a:pt x="131174" y="577924"/>
                </a:cubicBezTo>
                <a:cubicBezTo>
                  <a:pt x="62983" y="572787"/>
                  <a:pt x="-10829" y="441475"/>
                  <a:pt x="0" y="2889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260054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C9448F-C867-8A29-B3F7-1D1BF3E5705D}"/>
              </a:ext>
            </a:extLst>
          </p:cNvPr>
          <p:cNvSpPr/>
          <p:nvPr/>
        </p:nvSpPr>
        <p:spPr>
          <a:xfrm rot="1680000">
            <a:off x="8014413" y="4438111"/>
            <a:ext cx="723893" cy="1120287"/>
          </a:xfrm>
          <a:custGeom>
            <a:avLst/>
            <a:gdLst>
              <a:gd name="connsiteX0" fmla="*/ 0 w 723893"/>
              <a:gd name="connsiteY0" fmla="*/ 560144 h 1120287"/>
              <a:gd name="connsiteX1" fmla="*/ 361947 w 723893"/>
              <a:gd name="connsiteY1" fmla="*/ 0 h 1120287"/>
              <a:gd name="connsiteX2" fmla="*/ 723894 w 723893"/>
              <a:gd name="connsiteY2" fmla="*/ 560144 h 1120287"/>
              <a:gd name="connsiteX3" fmla="*/ 361947 w 723893"/>
              <a:gd name="connsiteY3" fmla="*/ 1120288 h 1120287"/>
              <a:gd name="connsiteX4" fmla="*/ 0 w 723893"/>
              <a:gd name="connsiteY4" fmla="*/ 560144 h 112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893" h="1120287" fill="none" extrusionOk="0">
                <a:moveTo>
                  <a:pt x="0" y="560144"/>
                </a:moveTo>
                <a:cubicBezTo>
                  <a:pt x="-4275" y="218006"/>
                  <a:pt x="161241" y="6306"/>
                  <a:pt x="361947" y="0"/>
                </a:cubicBezTo>
                <a:cubicBezTo>
                  <a:pt x="545784" y="-28608"/>
                  <a:pt x="747236" y="289015"/>
                  <a:pt x="723894" y="560144"/>
                </a:cubicBezTo>
                <a:cubicBezTo>
                  <a:pt x="742226" y="903357"/>
                  <a:pt x="557931" y="1110911"/>
                  <a:pt x="361947" y="1120288"/>
                </a:cubicBezTo>
                <a:cubicBezTo>
                  <a:pt x="135482" y="1116640"/>
                  <a:pt x="-30271" y="877625"/>
                  <a:pt x="0" y="560144"/>
                </a:cubicBezTo>
                <a:close/>
              </a:path>
              <a:path w="723893" h="1120287" stroke="0" extrusionOk="0">
                <a:moveTo>
                  <a:pt x="0" y="560144"/>
                </a:moveTo>
                <a:cubicBezTo>
                  <a:pt x="-1766" y="230629"/>
                  <a:pt x="125361" y="-31262"/>
                  <a:pt x="361947" y="0"/>
                </a:cubicBezTo>
                <a:cubicBezTo>
                  <a:pt x="567197" y="-19255"/>
                  <a:pt x="706624" y="228558"/>
                  <a:pt x="723894" y="560144"/>
                </a:cubicBezTo>
                <a:cubicBezTo>
                  <a:pt x="715492" y="892647"/>
                  <a:pt x="600618" y="1110536"/>
                  <a:pt x="361947" y="1120288"/>
                </a:cubicBezTo>
                <a:cubicBezTo>
                  <a:pt x="202916" y="1070941"/>
                  <a:pt x="-30498" y="849575"/>
                  <a:pt x="0" y="56014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260054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4D062-1FE6-92DF-D3BD-E6ECC325FD79}"/>
              </a:ext>
            </a:extLst>
          </p:cNvPr>
          <p:cNvSpPr/>
          <p:nvPr/>
        </p:nvSpPr>
        <p:spPr>
          <a:xfrm rot="-2040000">
            <a:off x="7249675" y="2714395"/>
            <a:ext cx="670289" cy="1432288"/>
          </a:xfrm>
          <a:custGeom>
            <a:avLst/>
            <a:gdLst>
              <a:gd name="connsiteX0" fmla="*/ 0 w 670289"/>
              <a:gd name="connsiteY0" fmla="*/ 716144 h 1432288"/>
              <a:gd name="connsiteX1" fmla="*/ 335145 w 670289"/>
              <a:gd name="connsiteY1" fmla="*/ 0 h 1432288"/>
              <a:gd name="connsiteX2" fmla="*/ 670290 w 670289"/>
              <a:gd name="connsiteY2" fmla="*/ 716144 h 1432288"/>
              <a:gd name="connsiteX3" fmla="*/ 335145 w 670289"/>
              <a:gd name="connsiteY3" fmla="*/ 1432288 h 1432288"/>
              <a:gd name="connsiteX4" fmla="*/ 0 w 670289"/>
              <a:gd name="connsiteY4" fmla="*/ 716144 h 143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289" h="1432288" fill="none" extrusionOk="0">
                <a:moveTo>
                  <a:pt x="0" y="716144"/>
                </a:moveTo>
                <a:cubicBezTo>
                  <a:pt x="-4909" y="282989"/>
                  <a:pt x="149451" y="4671"/>
                  <a:pt x="335145" y="0"/>
                </a:cubicBezTo>
                <a:cubicBezTo>
                  <a:pt x="479156" y="-73179"/>
                  <a:pt x="715206" y="394194"/>
                  <a:pt x="670290" y="716144"/>
                </a:cubicBezTo>
                <a:cubicBezTo>
                  <a:pt x="676417" y="1122974"/>
                  <a:pt x="509915" y="1407553"/>
                  <a:pt x="335145" y="1432288"/>
                </a:cubicBezTo>
                <a:cubicBezTo>
                  <a:pt x="137397" y="1430551"/>
                  <a:pt x="-44516" y="1123603"/>
                  <a:pt x="0" y="716144"/>
                </a:cubicBezTo>
                <a:close/>
              </a:path>
              <a:path w="670289" h="1432288" stroke="0" extrusionOk="0">
                <a:moveTo>
                  <a:pt x="0" y="716144"/>
                </a:moveTo>
                <a:cubicBezTo>
                  <a:pt x="-1593" y="302446"/>
                  <a:pt x="130692" y="-16495"/>
                  <a:pt x="335145" y="0"/>
                </a:cubicBezTo>
                <a:cubicBezTo>
                  <a:pt x="536846" y="-59747"/>
                  <a:pt x="621202" y="257453"/>
                  <a:pt x="670290" y="716144"/>
                </a:cubicBezTo>
                <a:cubicBezTo>
                  <a:pt x="657248" y="1147583"/>
                  <a:pt x="535028" y="1428569"/>
                  <a:pt x="335145" y="1432288"/>
                </a:cubicBezTo>
                <a:cubicBezTo>
                  <a:pt x="177178" y="1399531"/>
                  <a:pt x="-42805" y="1083690"/>
                  <a:pt x="0" y="716144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28575">
            <a:prstDash val="dash"/>
            <a:extLst>
              <a:ext uri="{C807C97D-BFC1-408E-A445-0C87EB9F89A2}">
                <ask:lineSketchStyleProps xmlns:ask="http://schemas.microsoft.com/office/drawing/2018/sketchyshapes" sd="7260054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F1E60-03A5-E1A8-FBAA-FC421382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9FBE-45F7-53A0-E885-B88F8441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86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Wouldn't it be nice if we could do the same with words and concepts...?</a:t>
            </a:r>
          </a:p>
        </p:txBody>
      </p:sp>
      <p:cxnSp>
        <p:nvCxnSpPr>
          <p:cNvPr id="8" name="Google Shape;103;p16">
            <a:extLst>
              <a:ext uri="{FF2B5EF4-FFF2-40B4-BE49-F238E27FC236}">
                <a16:creationId xmlns:a16="http://schemas.microsoft.com/office/drawing/2014/main" id="{D18BF232-B32E-9CC0-1082-6F54661EF8B8}"/>
              </a:ext>
            </a:extLst>
          </p:cNvPr>
          <p:cNvCxnSpPr/>
          <p:nvPr/>
        </p:nvCxnSpPr>
        <p:spPr>
          <a:xfrm rot="10800000">
            <a:off x="6558676" y="1309400"/>
            <a:ext cx="0" cy="442242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D48CA7B3-2A6C-3070-F1A7-2FB90B311B4B}"/>
              </a:ext>
            </a:extLst>
          </p:cNvPr>
          <p:cNvSpPr txBox="1"/>
          <p:nvPr/>
        </p:nvSpPr>
        <p:spPr>
          <a:xfrm>
            <a:off x="11011276" y="5548849"/>
            <a:ext cx="314700" cy="27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sp>
        <p:nvSpPr>
          <p:cNvPr id="10" name="Google Shape;106;p16">
            <a:extLst>
              <a:ext uri="{FF2B5EF4-FFF2-40B4-BE49-F238E27FC236}">
                <a16:creationId xmlns:a16="http://schemas.microsoft.com/office/drawing/2014/main" id="{CD9A5DDD-0853-A42E-9CF0-D80BFAC0A201}"/>
              </a:ext>
            </a:extLst>
          </p:cNvPr>
          <p:cNvSpPr txBox="1"/>
          <p:nvPr/>
        </p:nvSpPr>
        <p:spPr>
          <a:xfrm>
            <a:off x="6093083" y="1034972"/>
            <a:ext cx="314700" cy="27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1" name="Google Shape;107;p16">
            <a:extLst>
              <a:ext uri="{FF2B5EF4-FFF2-40B4-BE49-F238E27FC236}">
                <a16:creationId xmlns:a16="http://schemas.microsoft.com/office/drawing/2014/main" id="{B44A7692-78D6-2188-F80A-265BF0C75BF3}"/>
              </a:ext>
            </a:extLst>
          </p:cNvPr>
          <p:cNvCxnSpPr/>
          <p:nvPr/>
        </p:nvCxnSpPr>
        <p:spPr>
          <a:xfrm rot="10800000" flipH="1">
            <a:off x="6558676" y="3749451"/>
            <a:ext cx="1412700" cy="19823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08;p16">
            <a:extLst>
              <a:ext uri="{FF2B5EF4-FFF2-40B4-BE49-F238E27FC236}">
                <a16:creationId xmlns:a16="http://schemas.microsoft.com/office/drawing/2014/main" id="{F88CD167-94C8-49E3-0301-F340C14D3E46}"/>
              </a:ext>
            </a:extLst>
          </p:cNvPr>
          <p:cNvCxnSpPr/>
          <p:nvPr/>
        </p:nvCxnSpPr>
        <p:spPr>
          <a:xfrm rot="10800000" flipH="1">
            <a:off x="6558676" y="4733041"/>
            <a:ext cx="2164800" cy="998785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09;p16">
            <a:extLst>
              <a:ext uri="{FF2B5EF4-FFF2-40B4-BE49-F238E27FC236}">
                <a16:creationId xmlns:a16="http://schemas.microsoft.com/office/drawing/2014/main" id="{246852EB-8D2A-EE56-D709-8F27103EEBEF}"/>
              </a:ext>
            </a:extLst>
          </p:cNvPr>
          <p:cNvSpPr txBox="1"/>
          <p:nvPr/>
        </p:nvSpPr>
        <p:spPr>
          <a:xfrm>
            <a:off x="7975126" y="3451957"/>
            <a:ext cx="2069372" cy="47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cat </a:t>
            </a:r>
            <a:r>
              <a:rPr lang="en-GB" sz="2400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[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r>
              <a:rPr lang="en-GB" sz="2400" i="1" baseline="-25000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1</a:t>
            </a:r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, y</a:t>
            </a:r>
            <a:r>
              <a:rPr lang="en-GB" sz="2400" i="1" baseline="-25000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1</a:t>
            </a:r>
            <a:r>
              <a:rPr lang="en-GB" sz="2400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]</a:t>
            </a:r>
            <a:endParaRPr sz="2400" dirty="0">
              <a:solidFill>
                <a:schemeClr val="accent1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sp>
        <p:nvSpPr>
          <p:cNvPr id="14" name="Google Shape;110;p16">
            <a:extLst>
              <a:ext uri="{FF2B5EF4-FFF2-40B4-BE49-F238E27FC236}">
                <a16:creationId xmlns:a16="http://schemas.microsoft.com/office/drawing/2014/main" id="{57B90F29-AED9-3218-795E-537CD90AC971}"/>
              </a:ext>
            </a:extLst>
          </p:cNvPr>
          <p:cNvSpPr txBox="1"/>
          <p:nvPr/>
        </p:nvSpPr>
        <p:spPr>
          <a:xfrm>
            <a:off x="8724409" y="4507777"/>
            <a:ext cx="3248488" cy="4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fluffy </a:t>
            </a:r>
            <a:r>
              <a:rPr lang="en-GB" sz="24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[</a:t>
            </a: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r>
              <a:rPr lang="en-GB" sz="2400" i="1" baseline="-250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2</a:t>
            </a:r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, y</a:t>
            </a:r>
            <a:r>
              <a:rPr lang="en-GB" sz="2400" i="1" baseline="-250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2</a:t>
            </a:r>
            <a:r>
              <a:rPr lang="en-GB" sz="2400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]</a:t>
            </a:r>
            <a:endParaRPr lang="en-US" sz="2400" dirty="0">
              <a:solidFill>
                <a:srgbClr val="980000"/>
              </a:solidFill>
              <a:latin typeface="Roboto Serif"/>
              <a:ea typeface="Roboto Serif"/>
              <a:cs typeface="Roboto Serif"/>
            </a:endParaRPr>
          </a:p>
        </p:txBody>
      </p:sp>
      <p:cxnSp>
        <p:nvCxnSpPr>
          <p:cNvPr id="23" name="Google Shape;55;p13">
            <a:extLst>
              <a:ext uri="{FF2B5EF4-FFF2-40B4-BE49-F238E27FC236}">
                <a16:creationId xmlns:a16="http://schemas.microsoft.com/office/drawing/2014/main" id="{1A03887B-DC57-B954-059E-784A1B19A718}"/>
              </a:ext>
            </a:extLst>
          </p:cNvPr>
          <p:cNvCxnSpPr/>
          <p:nvPr/>
        </p:nvCxnSpPr>
        <p:spPr>
          <a:xfrm flipV="1">
            <a:off x="6546601" y="5729629"/>
            <a:ext cx="4533898" cy="43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B5F659-D94B-DAFA-9574-B1AAE0E9D1E6}"/>
              </a:ext>
            </a:extLst>
          </p:cNvPr>
          <p:cNvSpPr txBox="1"/>
          <p:nvPr/>
        </p:nvSpPr>
        <p:spPr>
          <a:xfrm>
            <a:off x="7034892" y="2462892"/>
            <a:ext cx="2170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cat-based animals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AFF85-DB34-785E-C44E-5D92A6C40068}"/>
              </a:ext>
            </a:extLst>
          </p:cNvPr>
          <p:cNvSpPr txBox="1"/>
          <p:nvPr/>
        </p:nvSpPr>
        <p:spPr>
          <a:xfrm>
            <a:off x="8573323" y="5294070"/>
            <a:ext cx="2918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texture-based adjectives</a:t>
            </a:r>
            <a:endParaRPr lang="en-US">
              <a:latin typeface="Comic Sans MS"/>
            </a:endParaRPr>
          </a:p>
        </p:txBody>
      </p:sp>
      <p:cxnSp>
        <p:nvCxnSpPr>
          <p:cNvPr id="27" name="Google Shape;79;p14">
            <a:extLst>
              <a:ext uri="{FF2B5EF4-FFF2-40B4-BE49-F238E27FC236}">
                <a16:creationId xmlns:a16="http://schemas.microsoft.com/office/drawing/2014/main" id="{F147015C-DF63-5286-B5AD-519586E406EA}"/>
              </a:ext>
            </a:extLst>
          </p:cNvPr>
          <p:cNvCxnSpPr/>
          <p:nvPr/>
        </p:nvCxnSpPr>
        <p:spPr>
          <a:xfrm rot="10800000" flipH="1">
            <a:off x="6572953" y="2765210"/>
            <a:ext cx="3571500" cy="2973724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7B63CF-28A1-A53F-18DD-3792227088DB}"/>
              </a:ext>
            </a:extLst>
          </p:cNvPr>
          <p:cNvSpPr txBox="1"/>
          <p:nvPr/>
        </p:nvSpPr>
        <p:spPr>
          <a:xfrm>
            <a:off x="8856572" y="2052106"/>
            <a:ext cx="2918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cat-based fluffy objects</a:t>
            </a:r>
          </a:p>
        </p:txBody>
      </p:sp>
    </p:spTree>
    <p:extLst>
      <p:ext uri="{BB962C8B-B14F-4D97-AF65-F5344CB8AC3E}">
        <p14:creationId xmlns:p14="http://schemas.microsoft.com/office/powerpoint/2010/main" val="2088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 animBg="1"/>
      <p:bldP spid="4" grpId="0" animBg="1"/>
      <p:bldP spid="13" grpId="0"/>
      <p:bldP spid="14" grpId="0"/>
      <p:bldP spid="6" grpId="0"/>
      <p:bldP spid="25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Simple Light</vt:lpstr>
      <vt:lpstr>Embeddings</vt:lpstr>
      <vt:lpstr>Overview</vt:lpstr>
      <vt:lpstr>Why do we even want "embeddings"</vt:lpstr>
      <vt:lpstr>Vectors</vt:lpstr>
      <vt:lpstr>Vectors</vt:lpstr>
      <vt:lpstr>Vectors</vt:lpstr>
      <vt:lpstr>Vectors</vt:lpstr>
      <vt:lpstr>Vectors</vt:lpstr>
      <vt:lpstr>Vectors</vt:lpstr>
      <vt:lpstr>Vectors</vt:lpstr>
      <vt:lpstr>Embeddings</vt:lpstr>
      <vt:lpstr>One-hot encoding</vt:lpstr>
      <vt:lpstr>One-hot encodings</vt:lpstr>
      <vt:lpstr>One-hot encodings</vt:lpstr>
      <vt:lpstr>TF-IDF</vt:lpstr>
      <vt:lpstr>TF-IDF</vt:lpstr>
      <vt:lpstr>TF-IDF</vt:lpstr>
      <vt:lpstr>TF-IDF</vt:lpstr>
      <vt:lpstr>TF-IDF</vt:lpstr>
      <vt:lpstr>TF-IDF</vt:lpstr>
      <vt:lpstr>word2vec</vt:lpstr>
      <vt:lpstr>word2vec</vt:lpstr>
      <vt:lpstr>word2vec</vt:lpstr>
      <vt:lpstr>word2vec</vt:lpstr>
      <vt:lpstr>word2vec</vt:lpstr>
      <vt:lpstr>Learned embeddings</vt:lpstr>
      <vt:lpstr>PowerPoint Presentation</vt:lpstr>
      <vt:lpstr>Static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828</cp:revision>
  <dcterms:created xsi:type="dcterms:W3CDTF">2025-07-24T15:09:45Z</dcterms:created>
  <dcterms:modified xsi:type="dcterms:W3CDTF">2025-09-13T13:36:07Z</dcterms:modified>
</cp:coreProperties>
</file>