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19" r:id="rId2"/>
    <p:sldId id="335" r:id="rId3"/>
    <p:sldId id="337" r:id="rId4"/>
    <p:sldId id="338" r:id="rId5"/>
    <p:sldId id="339" r:id="rId6"/>
    <p:sldId id="336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5EE2"/>
    <a:srgbClr val="8B40E2"/>
    <a:srgbClr val="FDAC32"/>
    <a:srgbClr val="1F5AE6"/>
    <a:srgbClr val="1F5AE2"/>
    <a:srgbClr val="FEAD24"/>
    <a:srgbClr val="8C39E6"/>
    <a:srgbClr val="8D31EA"/>
    <a:srgbClr val="1B56EA"/>
    <a:srgbClr val="1B56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1824BB-FED2-6C46-98E2-46140E4C4556}" v="3" dt="2024-05-13T14:53:26.989"/>
    <p1510:client id="{360E18B6-6FC0-83B8-414D-C147D80729F0}" v="103" dt="2024-05-13T14:54:35.825"/>
    <p1510:client id="{652D7D38-E53F-0A5A-7F2D-99E76848A781}" v="24" dt="2024-05-14T15:09:19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herine Breslin" userId="S::cb404@cam.ac.uk::0d096ecf-0b21-434c-9a69-adb22c0c6b9a" providerId="AD" clId="Web-{F3445BAD-031D-C869-A508-F6AA605E5C18}"/>
    <pc:docChg chg="addSld modSld">
      <pc:chgData name="Catherine Breslin" userId="S::cb404@cam.ac.uk::0d096ecf-0b21-434c-9a69-adb22c0c6b9a" providerId="AD" clId="Web-{F3445BAD-031D-C869-A508-F6AA605E5C18}" dt="2024-05-07T10:20:19.230" v="361" actId="20577"/>
      <pc:docMkLst>
        <pc:docMk/>
      </pc:docMkLst>
      <pc:sldChg chg="modSp">
        <pc:chgData name="Catherine Breslin" userId="S::cb404@cam.ac.uk::0d096ecf-0b21-434c-9a69-adb22c0c6b9a" providerId="AD" clId="Web-{F3445BAD-031D-C869-A508-F6AA605E5C18}" dt="2024-05-07T10:15:27.783" v="234" actId="20577"/>
        <pc:sldMkLst>
          <pc:docMk/>
          <pc:sldMk cId="2606219686" sldId="337"/>
        </pc:sldMkLst>
        <pc:spChg chg="mod">
          <ac:chgData name="Catherine Breslin" userId="S::cb404@cam.ac.uk::0d096ecf-0b21-434c-9a69-adb22c0c6b9a" providerId="AD" clId="Web-{F3445BAD-031D-C869-A508-F6AA605E5C18}" dt="2024-05-07T10:08:47.598" v="23" actId="20577"/>
          <ac:spMkLst>
            <pc:docMk/>
            <pc:sldMk cId="2606219686" sldId="337"/>
            <ac:spMk id="2" creationId="{4D0E8B41-23C9-7FD0-4262-D6D9844FE338}"/>
          </ac:spMkLst>
        </pc:spChg>
        <pc:spChg chg="mod">
          <ac:chgData name="Catherine Breslin" userId="S::cb404@cam.ac.uk::0d096ecf-0b21-434c-9a69-adb22c0c6b9a" providerId="AD" clId="Web-{F3445BAD-031D-C869-A508-F6AA605E5C18}" dt="2024-05-07T10:15:27.783" v="234" actId="20577"/>
          <ac:spMkLst>
            <pc:docMk/>
            <pc:sldMk cId="2606219686" sldId="337"/>
            <ac:spMk id="4" creationId="{57A9CBC7-CACD-EEBC-6EB0-B9722DE75A57}"/>
          </ac:spMkLst>
        </pc:spChg>
      </pc:sldChg>
      <pc:sldChg chg="modSp add replId">
        <pc:chgData name="Catherine Breslin" userId="S::cb404@cam.ac.uk::0d096ecf-0b21-434c-9a69-adb22c0c6b9a" providerId="AD" clId="Web-{F3445BAD-031D-C869-A508-F6AA605E5C18}" dt="2024-05-07T10:16:42.473" v="264"/>
        <pc:sldMkLst>
          <pc:docMk/>
          <pc:sldMk cId="2500089620" sldId="338"/>
        </pc:sldMkLst>
        <pc:spChg chg="mod">
          <ac:chgData name="Catherine Breslin" userId="S::cb404@cam.ac.uk::0d096ecf-0b21-434c-9a69-adb22c0c6b9a" providerId="AD" clId="Web-{F3445BAD-031D-C869-A508-F6AA605E5C18}" dt="2024-05-07T10:08:27.457" v="12" actId="20577"/>
          <ac:spMkLst>
            <pc:docMk/>
            <pc:sldMk cId="2500089620" sldId="338"/>
            <ac:spMk id="2" creationId="{4D0E8B41-23C9-7FD0-4262-D6D9844FE338}"/>
          </ac:spMkLst>
        </pc:spChg>
        <pc:spChg chg="mod">
          <ac:chgData name="Catherine Breslin" userId="S::cb404@cam.ac.uk::0d096ecf-0b21-434c-9a69-adb22c0c6b9a" providerId="AD" clId="Web-{F3445BAD-031D-C869-A508-F6AA605E5C18}" dt="2024-05-07T10:16:42.473" v="264"/>
          <ac:spMkLst>
            <pc:docMk/>
            <pc:sldMk cId="2500089620" sldId="338"/>
            <ac:spMk id="4" creationId="{57A9CBC7-CACD-EEBC-6EB0-B9722DE75A57}"/>
          </ac:spMkLst>
        </pc:spChg>
      </pc:sldChg>
      <pc:sldChg chg="modSp add replId">
        <pc:chgData name="Catherine Breslin" userId="S::cb404@cam.ac.uk::0d096ecf-0b21-434c-9a69-adb22c0c6b9a" providerId="AD" clId="Web-{F3445BAD-031D-C869-A508-F6AA605E5C18}" dt="2024-05-07T10:20:19.230" v="361" actId="20577"/>
        <pc:sldMkLst>
          <pc:docMk/>
          <pc:sldMk cId="2708074147" sldId="339"/>
        </pc:sldMkLst>
        <pc:spChg chg="mod">
          <ac:chgData name="Catherine Breslin" userId="S::cb404@cam.ac.uk::0d096ecf-0b21-434c-9a69-adb22c0c6b9a" providerId="AD" clId="Web-{F3445BAD-031D-C869-A508-F6AA605E5C18}" dt="2024-05-07T10:08:40.723" v="14" actId="20577"/>
          <ac:spMkLst>
            <pc:docMk/>
            <pc:sldMk cId="2708074147" sldId="339"/>
            <ac:spMk id="2" creationId="{4D0E8B41-23C9-7FD0-4262-D6D9844FE338}"/>
          </ac:spMkLst>
        </pc:spChg>
        <pc:spChg chg="mod">
          <ac:chgData name="Catherine Breslin" userId="S::cb404@cam.ac.uk::0d096ecf-0b21-434c-9a69-adb22c0c6b9a" providerId="AD" clId="Web-{F3445BAD-031D-C869-A508-F6AA605E5C18}" dt="2024-05-07T10:20:19.230" v="361" actId="20577"/>
          <ac:spMkLst>
            <pc:docMk/>
            <pc:sldMk cId="2708074147" sldId="339"/>
            <ac:spMk id="4" creationId="{57A9CBC7-CACD-EEBC-6EB0-B9722DE75A57}"/>
          </ac:spMkLst>
        </pc:spChg>
      </pc:sldChg>
    </pc:docChg>
  </pc:docChgLst>
  <pc:docChgLst>
    <pc:chgData name="Catherine Breslin" userId="S::cb404@cam.ac.uk::0d096ecf-0b21-434c-9a69-adb22c0c6b9a" providerId="AD" clId="Web-{1ABF993F-2BEB-8DA6-D04A-3B2FBBDCD431}"/>
    <pc:docChg chg="addSld delSld modSld">
      <pc:chgData name="Catherine Breslin" userId="S::cb404@cam.ac.uk::0d096ecf-0b21-434c-9a69-adb22c0c6b9a" providerId="AD" clId="Web-{1ABF993F-2BEB-8DA6-D04A-3B2FBBDCD431}" dt="2024-04-29T14:59:40.245" v="695" actId="20577"/>
      <pc:docMkLst>
        <pc:docMk/>
      </pc:docMkLst>
      <pc:sldChg chg="del">
        <pc:chgData name="Catherine Breslin" userId="S::cb404@cam.ac.uk::0d096ecf-0b21-434c-9a69-adb22c0c6b9a" providerId="AD" clId="Web-{1ABF993F-2BEB-8DA6-D04A-3B2FBBDCD431}" dt="2024-04-29T10:40:22.317" v="7"/>
        <pc:sldMkLst>
          <pc:docMk/>
          <pc:sldMk cId="797461664" sldId="300"/>
        </pc:sldMkLst>
      </pc:sldChg>
      <pc:sldChg chg="del">
        <pc:chgData name="Catherine Breslin" userId="S::cb404@cam.ac.uk::0d096ecf-0b21-434c-9a69-adb22c0c6b9a" providerId="AD" clId="Web-{1ABF993F-2BEB-8DA6-D04A-3B2FBBDCD431}" dt="2024-04-29T10:40:22.317" v="12"/>
        <pc:sldMkLst>
          <pc:docMk/>
          <pc:sldMk cId="2928188031" sldId="301"/>
        </pc:sldMkLst>
      </pc:sldChg>
      <pc:sldChg chg="del">
        <pc:chgData name="Catherine Breslin" userId="S::cb404@cam.ac.uk::0d096ecf-0b21-434c-9a69-adb22c0c6b9a" providerId="AD" clId="Web-{1ABF993F-2BEB-8DA6-D04A-3B2FBBDCD431}" dt="2024-04-29T10:40:22.317" v="13"/>
        <pc:sldMkLst>
          <pc:docMk/>
          <pc:sldMk cId="2215350804" sldId="306"/>
        </pc:sldMkLst>
      </pc:sldChg>
      <pc:sldChg chg="del">
        <pc:chgData name="Catherine Breslin" userId="S::cb404@cam.ac.uk::0d096ecf-0b21-434c-9a69-adb22c0c6b9a" providerId="AD" clId="Web-{1ABF993F-2BEB-8DA6-D04A-3B2FBBDCD431}" dt="2024-04-29T10:40:22.317" v="8"/>
        <pc:sldMkLst>
          <pc:docMk/>
          <pc:sldMk cId="3336826289" sldId="307"/>
        </pc:sldMkLst>
      </pc:sldChg>
      <pc:sldChg chg="del">
        <pc:chgData name="Catherine Breslin" userId="S::cb404@cam.ac.uk::0d096ecf-0b21-434c-9a69-adb22c0c6b9a" providerId="AD" clId="Web-{1ABF993F-2BEB-8DA6-D04A-3B2FBBDCD431}" dt="2024-04-29T10:40:22.301" v="5"/>
        <pc:sldMkLst>
          <pc:docMk/>
          <pc:sldMk cId="1811384519" sldId="308"/>
        </pc:sldMkLst>
      </pc:sldChg>
      <pc:sldChg chg="del">
        <pc:chgData name="Catherine Breslin" userId="S::cb404@cam.ac.uk::0d096ecf-0b21-434c-9a69-adb22c0c6b9a" providerId="AD" clId="Web-{1ABF993F-2BEB-8DA6-D04A-3B2FBBDCD431}" dt="2024-04-29T10:40:22.301" v="3"/>
        <pc:sldMkLst>
          <pc:docMk/>
          <pc:sldMk cId="504211441" sldId="311"/>
        </pc:sldMkLst>
      </pc:sldChg>
      <pc:sldChg chg="modSp">
        <pc:chgData name="Catherine Breslin" userId="S::cb404@cam.ac.uk::0d096ecf-0b21-434c-9a69-adb22c0c6b9a" providerId="AD" clId="Web-{1ABF993F-2BEB-8DA6-D04A-3B2FBBDCD431}" dt="2024-04-29T10:40:14.551" v="2" actId="20577"/>
        <pc:sldMkLst>
          <pc:docMk/>
          <pc:sldMk cId="102941913" sldId="319"/>
        </pc:sldMkLst>
        <pc:spChg chg="mod">
          <ac:chgData name="Catherine Breslin" userId="S::cb404@cam.ac.uk::0d096ecf-0b21-434c-9a69-adb22c0c6b9a" providerId="AD" clId="Web-{1ABF993F-2BEB-8DA6-D04A-3B2FBBDCD431}" dt="2024-04-29T10:40:14.551" v="2" actId="20577"/>
          <ac:spMkLst>
            <pc:docMk/>
            <pc:sldMk cId="102941913" sldId="319"/>
            <ac:spMk id="2" creationId="{136D4FF8-A347-A627-E034-752527959829}"/>
          </ac:spMkLst>
        </pc:spChg>
      </pc:sldChg>
      <pc:sldChg chg="del">
        <pc:chgData name="Catherine Breslin" userId="S::cb404@cam.ac.uk::0d096ecf-0b21-434c-9a69-adb22c0c6b9a" providerId="AD" clId="Web-{1ABF993F-2BEB-8DA6-D04A-3B2FBBDCD431}" dt="2024-04-29T10:40:22.317" v="11"/>
        <pc:sldMkLst>
          <pc:docMk/>
          <pc:sldMk cId="2376944925" sldId="320"/>
        </pc:sldMkLst>
      </pc:sldChg>
      <pc:sldChg chg="del">
        <pc:chgData name="Catherine Breslin" userId="S::cb404@cam.ac.uk::0d096ecf-0b21-434c-9a69-adb22c0c6b9a" providerId="AD" clId="Web-{1ABF993F-2BEB-8DA6-D04A-3B2FBBDCD431}" dt="2024-04-29T10:40:22.317" v="9"/>
        <pc:sldMkLst>
          <pc:docMk/>
          <pc:sldMk cId="2483053362" sldId="323"/>
        </pc:sldMkLst>
      </pc:sldChg>
      <pc:sldChg chg="del">
        <pc:chgData name="Catherine Breslin" userId="S::cb404@cam.ac.uk::0d096ecf-0b21-434c-9a69-adb22c0c6b9a" providerId="AD" clId="Web-{1ABF993F-2BEB-8DA6-D04A-3B2FBBDCD431}" dt="2024-04-29T10:40:22.317" v="10"/>
        <pc:sldMkLst>
          <pc:docMk/>
          <pc:sldMk cId="921659253" sldId="326"/>
        </pc:sldMkLst>
      </pc:sldChg>
      <pc:sldChg chg="del">
        <pc:chgData name="Catherine Breslin" userId="S::cb404@cam.ac.uk::0d096ecf-0b21-434c-9a69-adb22c0c6b9a" providerId="AD" clId="Web-{1ABF993F-2BEB-8DA6-D04A-3B2FBBDCD431}" dt="2024-04-29T10:40:22.317" v="6"/>
        <pc:sldMkLst>
          <pc:docMk/>
          <pc:sldMk cId="2618388811" sldId="333"/>
        </pc:sldMkLst>
      </pc:sldChg>
      <pc:sldChg chg="del">
        <pc:chgData name="Catherine Breslin" userId="S::cb404@cam.ac.uk::0d096ecf-0b21-434c-9a69-adb22c0c6b9a" providerId="AD" clId="Web-{1ABF993F-2BEB-8DA6-D04A-3B2FBBDCD431}" dt="2024-04-29T10:40:22.301" v="4"/>
        <pc:sldMkLst>
          <pc:docMk/>
          <pc:sldMk cId="857771091" sldId="334"/>
        </pc:sldMkLst>
      </pc:sldChg>
      <pc:sldChg chg="addSp modSp mod modClrScheme chgLayout">
        <pc:chgData name="Catherine Breslin" userId="S::cb404@cam.ac.uk::0d096ecf-0b21-434c-9a69-adb22c0c6b9a" providerId="AD" clId="Web-{1ABF993F-2BEB-8DA6-D04A-3B2FBBDCD431}" dt="2024-04-29T10:47:38.661" v="176" actId="20577"/>
        <pc:sldMkLst>
          <pc:docMk/>
          <pc:sldMk cId="2746922493" sldId="335"/>
        </pc:sldMkLst>
        <pc:spChg chg="mod ord">
          <ac:chgData name="Catherine Breslin" userId="S::cb404@cam.ac.uk::0d096ecf-0b21-434c-9a69-adb22c0c6b9a" providerId="AD" clId="Web-{1ABF993F-2BEB-8DA6-D04A-3B2FBBDCD431}" dt="2024-04-29T10:42:36.264" v="72"/>
          <ac:spMkLst>
            <pc:docMk/>
            <pc:sldMk cId="2746922493" sldId="335"/>
            <ac:spMk id="2" creationId="{4D0E8B41-23C9-7FD0-4262-D6D9844FE338}"/>
          </ac:spMkLst>
        </pc:spChg>
        <pc:spChg chg="add mod ord">
          <ac:chgData name="Catherine Breslin" userId="S::cb404@cam.ac.uk::0d096ecf-0b21-434c-9a69-adb22c0c6b9a" providerId="AD" clId="Web-{1ABF993F-2BEB-8DA6-D04A-3B2FBBDCD431}" dt="2024-04-29T10:47:38.661" v="176" actId="20577"/>
          <ac:spMkLst>
            <pc:docMk/>
            <pc:sldMk cId="2746922493" sldId="335"/>
            <ac:spMk id="3" creationId="{D93B92D2-C19D-9664-2940-F406845A5B4D}"/>
          </ac:spMkLst>
        </pc:spChg>
        <pc:spChg chg="mod ord">
          <ac:chgData name="Catherine Breslin" userId="S::cb404@cam.ac.uk::0d096ecf-0b21-434c-9a69-adb22c0c6b9a" providerId="AD" clId="Web-{1ABF993F-2BEB-8DA6-D04A-3B2FBBDCD431}" dt="2024-04-29T10:42:36.264" v="72"/>
          <ac:spMkLst>
            <pc:docMk/>
            <pc:sldMk cId="2746922493" sldId="335"/>
            <ac:spMk id="4" creationId="{57A9CBC7-CACD-EEBC-6EB0-B9722DE75A57}"/>
          </ac:spMkLst>
        </pc:spChg>
      </pc:sldChg>
      <pc:sldChg chg="modSp add replId">
        <pc:chgData name="Catherine Breslin" userId="S::cb404@cam.ac.uk::0d096ecf-0b21-434c-9a69-adb22c0c6b9a" providerId="AD" clId="Web-{1ABF993F-2BEB-8DA6-D04A-3B2FBBDCD431}" dt="2024-04-29T14:59:40.245" v="695" actId="20577"/>
        <pc:sldMkLst>
          <pc:docMk/>
          <pc:sldMk cId="2939549999" sldId="336"/>
        </pc:sldMkLst>
        <pc:spChg chg="mod">
          <ac:chgData name="Catherine Breslin" userId="S::cb404@cam.ac.uk::0d096ecf-0b21-434c-9a69-adb22c0c6b9a" providerId="AD" clId="Web-{1ABF993F-2BEB-8DA6-D04A-3B2FBBDCD431}" dt="2024-04-29T10:47:54.553" v="178" actId="20577"/>
          <ac:spMkLst>
            <pc:docMk/>
            <pc:sldMk cId="2939549999" sldId="336"/>
            <ac:spMk id="2" creationId="{4D0E8B41-23C9-7FD0-4262-D6D9844FE338}"/>
          </ac:spMkLst>
        </pc:spChg>
        <pc:spChg chg="mod">
          <ac:chgData name="Catherine Breslin" userId="S::cb404@cam.ac.uk::0d096ecf-0b21-434c-9a69-adb22c0c6b9a" providerId="AD" clId="Web-{1ABF993F-2BEB-8DA6-D04A-3B2FBBDCD431}" dt="2024-04-29T14:59:40.245" v="695" actId="20577"/>
          <ac:spMkLst>
            <pc:docMk/>
            <pc:sldMk cId="2939549999" sldId="336"/>
            <ac:spMk id="4" creationId="{57A9CBC7-CACD-EEBC-6EB0-B9722DE75A57}"/>
          </ac:spMkLst>
        </pc:spChg>
      </pc:sldChg>
      <pc:sldChg chg="modSp add replId">
        <pc:chgData name="Catherine Breslin" userId="S::cb404@cam.ac.uk::0d096ecf-0b21-434c-9a69-adb22c0c6b9a" providerId="AD" clId="Web-{1ABF993F-2BEB-8DA6-D04A-3B2FBBDCD431}" dt="2024-04-29T12:16:48.026" v="635" actId="20577"/>
        <pc:sldMkLst>
          <pc:docMk/>
          <pc:sldMk cId="2606219686" sldId="337"/>
        </pc:sldMkLst>
        <pc:spChg chg="mod">
          <ac:chgData name="Catherine Breslin" userId="S::cb404@cam.ac.uk::0d096ecf-0b21-434c-9a69-adb22c0c6b9a" providerId="AD" clId="Web-{1ABF993F-2BEB-8DA6-D04A-3B2FBBDCD431}" dt="2024-04-29T12:16:48.026" v="635" actId="20577"/>
          <ac:spMkLst>
            <pc:docMk/>
            <pc:sldMk cId="2606219686" sldId="337"/>
            <ac:spMk id="4" creationId="{57A9CBC7-CACD-EEBC-6EB0-B9722DE75A57}"/>
          </ac:spMkLst>
        </pc:spChg>
      </pc:sldChg>
    </pc:docChg>
  </pc:docChgLst>
  <pc:docChgLst>
    <pc:chgData name="Catherine Breslin" userId="S::cb404@cam.ac.uk::0d096ecf-0b21-434c-9a69-adb22c0c6b9a" providerId="AD" clId="Web-{013108A4-C081-194B-AE4C-A80E66CB5185}"/>
    <pc:docChg chg="addSld delSld modSld">
      <pc:chgData name="Catherine Breslin" userId="S::cb404@cam.ac.uk::0d096ecf-0b21-434c-9a69-adb22c0c6b9a" providerId="AD" clId="Web-{013108A4-C081-194B-AE4C-A80E66CB5185}" dt="2024-04-29T10:39:24.502" v="6"/>
      <pc:docMkLst>
        <pc:docMk/>
      </pc:docMkLst>
      <pc:sldChg chg="modSp add del replId">
        <pc:chgData name="Catherine Breslin" userId="S::cb404@cam.ac.uk::0d096ecf-0b21-434c-9a69-adb22c0c6b9a" providerId="AD" clId="Web-{013108A4-C081-194B-AE4C-A80E66CB5185}" dt="2024-04-29T10:39:24.502" v="6"/>
        <pc:sldMkLst>
          <pc:docMk/>
          <pc:sldMk cId="1153814083" sldId="336"/>
        </pc:sldMkLst>
        <pc:spChg chg="mod">
          <ac:chgData name="Catherine Breslin" userId="S::cb404@cam.ac.uk::0d096ecf-0b21-434c-9a69-adb22c0c6b9a" providerId="AD" clId="Web-{013108A4-C081-194B-AE4C-A80E66CB5185}" dt="2024-04-29T10:39:19.330" v="5" actId="20577"/>
          <ac:spMkLst>
            <pc:docMk/>
            <pc:sldMk cId="1153814083" sldId="336"/>
            <ac:spMk id="2" creationId="{4D0E8B41-23C9-7FD0-4262-D6D9844FE338}"/>
          </ac:spMkLst>
        </pc:spChg>
      </pc:sldChg>
    </pc:docChg>
  </pc:docChgLst>
  <pc:docChgLst>
    <pc:chgData name="Catherine Breslin" userId="S::cb404@cam.ac.uk::0d096ecf-0b21-434c-9a69-adb22c0c6b9a" providerId="AD" clId="Web-{652D7D38-E53F-0A5A-7F2D-99E76848A781}"/>
    <pc:docChg chg="modSld">
      <pc:chgData name="Catherine Breslin" userId="S::cb404@cam.ac.uk::0d096ecf-0b21-434c-9a69-adb22c0c6b9a" providerId="AD" clId="Web-{652D7D38-E53F-0A5A-7F2D-99E76848A781}" dt="2024-05-14T15:09:19.523" v="21" actId="20577"/>
      <pc:docMkLst>
        <pc:docMk/>
      </pc:docMkLst>
      <pc:sldChg chg="modSp">
        <pc:chgData name="Catherine Breslin" userId="S::cb404@cam.ac.uk::0d096ecf-0b21-434c-9a69-adb22c0c6b9a" providerId="AD" clId="Web-{652D7D38-E53F-0A5A-7F2D-99E76848A781}" dt="2024-05-14T15:01:43.402" v="2" actId="20577"/>
        <pc:sldMkLst>
          <pc:docMk/>
          <pc:sldMk cId="2939549999" sldId="336"/>
        </pc:sldMkLst>
        <pc:spChg chg="mod">
          <ac:chgData name="Catherine Breslin" userId="S::cb404@cam.ac.uk::0d096ecf-0b21-434c-9a69-adb22c0c6b9a" providerId="AD" clId="Web-{652D7D38-E53F-0A5A-7F2D-99E76848A781}" dt="2024-05-14T15:01:43.402" v="2" actId="20577"/>
          <ac:spMkLst>
            <pc:docMk/>
            <pc:sldMk cId="2939549999" sldId="336"/>
            <ac:spMk id="4" creationId="{57A9CBC7-CACD-EEBC-6EB0-B9722DE75A57}"/>
          </ac:spMkLst>
        </pc:spChg>
      </pc:sldChg>
      <pc:sldChg chg="modSp">
        <pc:chgData name="Catherine Breslin" userId="S::cb404@cam.ac.uk::0d096ecf-0b21-434c-9a69-adb22c0c6b9a" providerId="AD" clId="Web-{652D7D38-E53F-0A5A-7F2D-99E76848A781}" dt="2024-05-14T15:09:19.523" v="21" actId="20577"/>
        <pc:sldMkLst>
          <pc:docMk/>
          <pc:sldMk cId="2606219686" sldId="337"/>
        </pc:sldMkLst>
        <pc:spChg chg="mod">
          <ac:chgData name="Catherine Breslin" userId="S::cb404@cam.ac.uk::0d096ecf-0b21-434c-9a69-adb22c0c6b9a" providerId="AD" clId="Web-{652D7D38-E53F-0A5A-7F2D-99E76848A781}" dt="2024-05-14T15:09:19.523" v="21" actId="20577"/>
          <ac:spMkLst>
            <pc:docMk/>
            <pc:sldMk cId="2606219686" sldId="337"/>
            <ac:spMk id="4" creationId="{57A9CBC7-CACD-EEBC-6EB0-B9722DE75A57}"/>
          </ac:spMkLst>
        </pc:spChg>
      </pc:sldChg>
    </pc:docChg>
  </pc:docChgLst>
  <pc:docChgLst>
    <pc:chgData name="Catherine Breslin" userId="S::cb404@cam.ac.uk::0d096ecf-0b21-434c-9a69-adb22c0c6b9a" providerId="AD" clId="Web-{360E18B6-6FC0-83B8-414D-C147D80729F0}"/>
    <pc:docChg chg="modSld">
      <pc:chgData name="Catherine Breslin" userId="S::cb404@cam.ac.uk::0d096ecf-0b21-434c-9a69-adb22c0c6b9a" providerId="AD" clId="Web-{360E18B6-6FC0-83B8-414D-C147D80729F0}" dt="2024-05-13T14:54:35.841" v="104" actId="20577"/>
      <pc:docMkLst>
        <pc:docMk/>
      </pc:docMkLst>
      <pc:sldChg chg="modSp">
        <pc:chgData name="Catherine Breslin" userId="S::cb404@cam.ac.uk::0d096ecf-0b21-434c-9a69-adb22c0c6b9a" providerId="AD" clId="Web-{360E18B6-6FC0-83B8-414D-C147D80729F0}" dt="2024-05-13T14:54:35.841" v="104" actId="20577"/>
        <pc:sldMkLst>
          <pc:docMk/>
          <pc:sldMk cId="2939549999" sldId="336"/>
        </pc:sldMkLst>
        <pc:spChg chg="mod">
          <ac:chgData name="Catherine Breslin" userId="S::cb404@cam.ac.uk::0d096ecf-0b21-434c-9a69-adb22c0c6b9a" providerId="AD" clId="Web-{360E18B6-6FC0-83B8-414D-C147D80729F0}" dt="2024-05-13T14:54:35.841" v="104" actId="20577"/>
          <ac:spMkLst>
            <pc:docMk/>
            <pc:sldMk cId="2939549999" sldId="336"/>
            <ac:spMk id="4" creationId="{57A9CBC7-CACD-EEBC-6EB0-B9722DE75A57}"/>
          </ac:spMkLst>
        </pc:spChg>
      </pc:sldChg>
    </pc:docChg>
  </pc:docChgLst>
  <pc:docChgLst>
    <pc:chgData name="Ryan Daniels" userId="S::rkd43@cam.ac.uk::aaa4fbe9-f474-4140-b10b-5257398ac308" providerId="AD" clId="Web-{2F1824BB-FED2-6C46-98E2-46140E4C4556}"/>
    <pc:docChg chg="modSld">
      <pc:chgData name="Ryan Daniels" userId="S::rkd43@cam.ac.uk::aaa4fbe9-f474-4140-b10b-5257398ac308" providerId="AD" clId="Web-{2F1824BB-FED2-6C46-98E2-46140E4C4556}" dt="2024-05-13T14:53:26.989" v="2" actId="20577"/>
      <pc:docMkLst>
        <pc:docMk/>
      </pc:docMkLst>
      <pc:sldChg chg="modSp">
        <pc:chgData name="Ryan Daniels" userId="S::rkd43@cam.ac.uk::aaa4fbe9-f474-4140-b10b-5257398ac308" providerId="AD" clId="Web-{2F1824BB-FED2-6C46-98E2-46140E4C4556}" dt="2024-05-13T14:53:26.989" v="2" actId="20577"/>
        <pc:sldMkLst>
          <pc:docMk/>
          <pc:sldMk cId="2939549999" sldId="336"/>
        </pc:sldMkLst>
        <pc:spChg chg="mod">
          <ac:chgData name="Ryan Daniels" userId="S::rkd43@cam.ac.uk::aaa4fbe9-f474-4140-b10b-5257398ac308" providerId="AD" clId="Web-{2F1824BB-FED2-6C46-98E2-46140E4C4556}" dt="2024-05-13T14:53:26.989" v="2" actId="20577"/>
          <ac:spMkLst>
            <pc:docMk/>
            <pc:sldMk cId="2939549999" sldId="336"/>
            <ac:spMk id="4" creationId="{57A9CBC7-CACD-EEBC-6EB0-B9722DE75A5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C6563-76E9-3447-AC46-62A637AF2723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7E4C1-A6EC-8946-BBCD-755D8945F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46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86713-F0E4-46E5-2640-01E04D719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3200E6-BBFF-CB82-B973-212E9BA70F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13A89F-0056-9F60-86AC-25F9514A64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One thing that we get asked is: how am I supposed to keep up with all of these developments?</a:t>
            </a:r>
          </a:p>
          <a:p>
            <a:endParaRPr lang="en-GB"/>
          </a:p>
          <a:p>
            <a:r>
              <a:rPr lang="en-GB"/>
              <a:t>The simple answer is that you can’t. But once you have situated yourself in the landscape, it becomes easier to ignore the noise, and recognize the important things.</a:t>
            </a:r>
          </a:p>
          <a:p>
            <a:endParaRPr lang="en-GB"/>
          </a:p>
          <a:p>
            <a:r>
              <a:rPr lang="en-GB"/>
              <a:t>Here are some ways that I personally try and keep up to date with stuff, and it’s all fairly passive. So first, I changed my behaviour from scrolling through Instagram and Tik Tok, to scrolling through reddit and </a:t>
            </a:r>
            <a:r>
              <a:rPr lang="en-GB" err="1"/>
              <a:t>linkedin</a:t>
            </a:r>
            <a:r>
              <a:rPr lang="en-GB"/>
              <a:t>. And with this change you can passively stay up to date.</a:t>
            </a:r>
          </a:p>
          <a:p>
            <a:endParaRPr lang="en-GB"/>
          </a:p>
          <a:p>
            <a:r>
              <a:rPr lang="en-GB"/>
              <a:t>The first source is LinkedIn. Follow these pages and new developments will appear on your feed.</a:t>
            </a:r>
          </a:p>
          <a:p>
            <a:endParaRPr lang="en-GB"/>
          </a:p>
          <a:p>
            <a:r>
              <a:rPr lang="en-GB"/>
              <a:t>The second is YouTube. YouTube in general is filled with AI News channels, so there are probably very many more out there, but these are main ones that I use.</a:t>
            </a:r>
          </a:p>
          <a:p>
            <a:endParaRPr lang="en-GB"/>
          </a:p>
          <a:p>
            <a:r>
              <a:rPr lang="en-GB"/>
              <a:t>The third is Reddit. Reddit can be a great place to keep up to date with things. r/</a:t>
            </a:r>
            <a:r>
              <a:rPr lang="en-GB" err="1"/>
              <a:t>MachineLearning</a:t>
            </a:r>
            <a:r>
              <a:rPr lang="en-GB"/>
              <a:t> is heavily research focussed, and will have some non LLM stuff as well. r/</a:t>
            </a:r>
            <a:r>
              <a:rPr lang="en-GB" err="1"/>
              <a:t>learnmachinelearning</a:t>
            </a:r>
            <a:r>
              <a:rPr lang="en-GB"/>
              <a:t> is very much directed at beginners. r/</a:t>
            </a:r>
            <a:r>
              <a:rPr lang="en-GB" err="1"/>
              <a:t>OpenAI</a:t>
            </a:r>
            <a:r>
              <a:rPr lang="en-GB"/>
              <a:t> is obviously directed at </a:t>
            </a:r>
            <a:r>
              <a:rPr lang="en-GB" err="1"/>
              <a:t>OpenAI</a:t>
            </a:r>
            <a:r>
              <a:rPr lang="en-GB"/>
              <a:t>. And r/</a:t>
            </a:r>
            <a:r>
              <a:rPr lang="en-GB" err="1"/>
              <a:t>LocalLLaMA</a:t>
            </a:r>
            <a:r>
              <a:rPr lang="en-GB"/>
              <a:t> is mostly geared towards running models on your local machine, but much of the information there can be applied to using a remote server, or the HPC.</a:t>
            </a:r>
          </a:p>
          <a:p>
            <a:endParaRPr lang="en-GB"/>
          </a:p>
          <a:p>
            <a:r>
              <a:rPr lang="en-GB"/>
              <a:t>These sources come with a warning that using reddit exposes you to the potential of seeing and reading NSFW content.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17F12-46E0-3BF8-D843-F843E0AD59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E4C1-A6EC-8946-BBCD-755D8945F2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69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86713-F0E4-46E5-2640-01E04D719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3200E6-BBFF-CB82-B973-212E9BA70F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13A89F-0056-9F60-86AC-25F9514A64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One thing that we get asked is: how am I supposed to keep up with all of these developments?</a:t>
            </a:r>
          </a:p>
          <a:p>
            <a:endParaRPr lang="en-GB"/>
          </a:p>
          <a:p>
            <a:r>
              <a:rPr lang="en-GB"/>
              <a:t>The simple answer is that you can’t. But once you have situated yourself in the landscape, it becomes easier to ignore the noise, and recognize the important things.</a:t>
            </a:r>
          </a:p>
          <a:p>
            <a:endParaRPr lang="en-GB"/>
          </a:p>
          <a:p>
            <a:r>
              <a:rPr lang="en-GB"/>
              <a:t>Here are some ways that I personally try and keep up to date with stuff, and it’s all fairly passive. So first, I changed my behaviour from scrolling through Instagram and Tik Tok, to scrolling through reddit and </a:t>
            </a:r>
            <a:r>
              <a:rPr lang="en-GB" err="1"/>
              <a:t>linkedin</a:t>
            </a:r>
            <a:r>
              <a:rPr lang="en-GB"/>
              <a:t>. And with this change you can passively stay up to date.</a:t>
            </a:r>
          </a:p>
          <a:p>
            <a:endParaRPr lang="en-GB"/>
          </a:p>
          <a:p>
            <a:r>
              <a:rPr lang="en-GB"/>
              <a:t>The first source is LinkedIn. Follow these pages and new developments will appear on your feed.</a:t>
            </a:r>
          </a:p>
          <a:p>
            <a:endParaRPr lang="en-GB"/>
          </a:p>
          <a:p>
            <a:r>
              <a:rPr lang="en-GB"/>
              <a:t>The second is YouTube. YouTube in general is filled with AI News channels, so there are probably very many more out there, but these are main ones that I use.</a:t>
            </a:r>
          </a:p>
          <a:p>
            <a:endParaRPr lang="en-GB"/>
          </a:p>
          <a:p>
            <a:r>
              <a:rPr lang="en-GB"/>
              <a:t>The third is Reddit. Reddit can be a great place to keep up to date with things. r/</a:t>
            </a:r>
            <a:r>
              <a:rPr lang="en-GB" err="1"/>
              <a:t>MachineLearning</a:t>
            </a:r>
            <a:r>
              <a:rPr lang="en-GB"/>
              <a:t> is heavily research focussed, and will have some non LLM stuff as well. r/</a:t>
            </a:r>
            <a:r>
              <a:rPr lang="en-GB" err="1"/>
              <a:t>learnmachinelearning</a:t>
            </a:r>
            <a:r>
              <a:rPr lang="en-GB"/>
              <a:t> is very much directed at beginners. r/</a:t>
            </a:r>
            <a:r>
              <a:rPr lang="en-GB" err="1"/>
              <a:t>OpenAI</a:t>
            </a:r>
            <a:r>
              <a:rPr lang="en-GB"/>
              <a:t> is obviously directed at </a:t>
            </a:r>
            <a:r>
              <a:rPr lang="en-GB" err="1"/>
              <a:t>OpenAI</a:t>
            </a:r>
            <a:r>
              <a:rPr lang="en-GB"/>
              <a:t>. And r/</a:t>
            </a:r>
            <a:r>
              <a:rPr lang="en-GB" err="1"/>
              <a:t>LocalLLaMA</a:t>
            </a:r>
            <a:r>
              <a:rPr lang="en-GB"/>
              <a:t> is mostly geared towards running models on your local machine, but much of the information there can be applied to using a remote server, or the HPC.</a:t>
            </a:r>
          </a:p>
          <a:p>
            <a:endParaRPr lang="en-GB"/>
          </a:p>
          <a:p>
            <a:r>
              <a:rPr lang="en-GB"/>
              <a:t>These sources come with a warning that using reddit exposes you to the potential of seeing and reading NSFW content.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17F12-46E0-3BF8-D843-F843E0AD59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E4C1-A6EC-8946-BBCD-755D8945F2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02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86713-F0E4-46E5-2640-01E04D719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3200E6-BBFF-CB82-B973-212E9BA70F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13A89F-0056-9F60-86AC-25F9514A64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One thing that we get asked is: how am I supposed to keep up with all of these developments?</a:t>
            </a:r>
          </a:p>
          <a:p>
            <a:endParaRPr lang="en-GB"/>
          </a:p>
          <a:p>
            <a:r>
              <a:rPr lang="en-GB"/>
              <a:t>The simple answer is that you can’t. But once you have situated yourself in the landscape, it becomes easier to ignore the noise, and recognize the important things.</a:t>
            </a:r>
          </a:p>
          <a:p>
            <a:endParaRPr lang="en-GB"/>
          </a:p>
          <a:p>
            <a:r>
              <a:rPr lang="en-GB"/>
              <a:t>Here are some ways that I personally try and keep up to date with stuff, and it’s all fairly passive. So first, I changed my behaviour from scrolling through Instagram and Tik Tok, to scrolling through reddit and </a:t>
            </a:r>
            <a:r>
              <a:rPr lang="en-GB" err="1"/>
              <a:t>linkedin</a:t>
            </a:r>
            <a:r>
              <a:rPr lang="en-GB"/>
              <a:t>. And with this change you can passively stay up to date.</a:t>
            </a:r>
          </a:p>
          <a:p>
            <a:endParaRPr lang="en-GB"/>
          </a:p>
          <a:p>
            <a:r>
              <a:rPr lang="en-GB"/>
              <a:t>The first source is LinkedIn. Follow these pages and new developments will appear on your feed.</a:t>
            </a:r>
          </a:p>
          <a:p>
            <a:endParaRPr lang="en-GB"/>
          </a:p>
          <a:p>
            <a:r>
              <a:rPr lang="en-GB"/>
              <a:t>The second is YouTube. YouTube in general is filled with AI News channels, so there are probably very many more out there, but these are main ones that I use.</a:t>
            </a:r>
          </a:p>
          <a:p>
            <a:endParaRPr lang="en-GB"/>
          </a:p>
          <a:p>
            <a:r>
              <a:rPr lang="en-GB"/>
              <a:t>The third is Reddit. Reddit can be a great place to keep up to date with things. r/</a:t>
            </a:r>
            <a:r>
              <a:rPr lang="en-GB" err="1"/>
              <a:t>MachineLearning</a:t>
            </a:r>
            <a:r>
              <a:rPr lang="en-GB"/>
              <a:t> is heavily research focussed, and will have some non LLM stuff as well. r/</a:t>
            </a:r>
            <a:r>
              <a:rPr lang="en-GB" err="1"/>
              <a:t>learnmachinelearning</a:t>
            </a:r>
            <a:r>
              <a:rPr lang="en-GB"/>
              <a:t> is very much directed at beginners. r/</a:t>
            </a:r>
            <a:r>
              <a:rPr lang="en-GB" err="1"/>
              <a:t>OpenAI</a:t>
            </a:r>
            <a:r>
              <a:rPr lang="en-GB"/>
              <a:t> is obviously directed at </a:t>
            </a:r>
            <a:r>
              <a:rPr lang="en-GB" err="1"/>
              <a:t>OpenAI</a:t>
            </a:r>
            <a:r>
              <a:rPr lang="en-GB"/>
              <a:t>. And r/</a:t>
            </a:r>
            <a:r>
              <a:rPr lang="en-GB" err="1"/>
              <a:t>LocalLLaMA</a:t>
            </a:r>
            <a:r>
              <a:rPr lang="en-GB"/>
              <a:t> is mostly geared towards running models on your local machine, but much of the information there can be applied to using a remote server, or the HPC.</a:t>
            </a:r>
          </a:p>
          <a:p>
            <a:endParaRPr lang="en-GB"/>
          </a:p>
          <a:p>
            <a:r>
              <a:rPr lang="en-GB"/>
              <a:t>These sources come with a warning that using reddit exposes you to the potential of seeing and reading NSFW content.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17F12-46E0-3BF8-D843-F843E0AD59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E4C1-A6EC-8946-BBCD-755D8945F2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67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86713-F0E4-46E5-2640-01E04D719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3200E6-BBFF-CB82-B973-212E9BA70F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13A89F-0056-9F60-86AC-25F9514A64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One thing that we get asked is: how am I supposed to keep up with all of these developments?</a:t>
            </a:r>
          </a:p>
          <a:p>
            <a:endParaRPr lang="en-GB"/>
          </a:p>
          <a:p>
            <a:r>
              <a:rPr lang="en-GB"/>
              <a:t>The simple answer is that you can’t. But once you have situated yourself in the landscape, it becomes easier to ignore the noise, and recognize the important things.</a:t>
            </a:r>
          </a:p>
          <a:p>
            <a:endParaRPr lang="en-GB"/>
          </a:p>
          <a:p>
            <a:r>
              <a:rPr lang="en-GB"/>
              <a:t>Here are some ways that I personally try and keep up to date with stuff, and it’s all fairly passive. So first, I changed my behaviour from scrolling through Instagram and Tik Tok, to scrolling through reddit and </a:t>
            </a:r>
            <a:r>
              <a:rPr lang="en-GB" err="1"/>
              <a:t>linkedin</a:t>
            </a:r>
            <a:r>
              <a:rPr lang="en-GB"/>
              <a:t>. And with this change you can passively stay up to date.</a:t>
            </a:r>
          </a:p>
          <a:p>
            <a:endParaRPr lang="en-GB"/>
          </a:p>
          <a:p>
            <a:r>
              <a:rPr lang="en-GB"/>
              <a:t>The first source is LinkedIn. Follow these pages and new developments will appear on your feed.</a:t>
            </a:r>
          </a:p>
          <a:p>
            <a:endParaRPr lang="en-GB"/>
          </a:p>
          <a:p>
            <a:r>
              <a:rPr lang="en-GB"/>
              <a:t>The second is YouTube. YouTube in general is filled with AI News channels, so there are probably very many more out there, but these are main ones that I use.</a:t>
            </a:r>
          </a:p>
          <a:p>
            <a:endParaRPr lang="en-GB"/>
          </a:p>
          <a:p>
            <a:r>
              <a:rPr lang="en-GB"/>
              <a:t>The third is Reddit. Reddit can be a great place to keep up to date with things. r/</a:t>
            </a:r>
            <a:r>
              <a:rPr lang="en-GB" err="1"/>
              <a:t>MachineLearning</a:t>
            </a:r>
            <a:r>
              <a:rPr lang="en-GB"/>
              <a:t> is heavily research focussed, and will have some non LLM stuff as well. r/</a:t>
            </a:r>
            <a:r>
              <a:rPr lang="en-GB" err="1"/>
              <a:t>learnmachinelearning</a:t>
            </a:r>
            <a:r>
              <a:rPr lang="en-GB"/>
              <a:t> is very much directed at beginners. r/</a:t>
            </a:r>
            <a:r>
              <a:rPr lang="en-GB" err="1"/>
              <a:t>OpenAI</a:t>
            </a:r>
            <a:r>
              <a:rPr lang="en-GB"/>
              <a:t> is obviously directed at </a:t>
            </a:r>
            <a:r>
              <a:rPr lang="en-GB" err="1"/>
              <a:t>OpenAI</a:t>
            </a:r>
            <a:r>
              <a:rPr lang="en-GB"/>
              <a:t>. And r/</a:t>
            </a:r>
            <a:r>
              <a:rPr lang="en-GB" err="1"/>
              <a:t>LocalLLaMA</a:t>
            </a:r>
            <a:r>
              <a:rPr lang="en-GB"/>
              <a:t> is mostly geared towards running models on your local machine, but much of the information there can be applied to using a remote server, or the HPC.</a:t>
            </a:r>
          </a:p>
          <a:p>
            <a:endParaRPr lang="en-GB"/>
          </a:p>
          <a:p>
            <a:r>
              <a:rPr lang="en-GB"/>
              <a:t>These sources come with a warning that using reddit exposes you to the potential of seeing and reading NSFW content.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17F12-46E0-3BF8-D843-F843E0AD59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E4C1-A6EC-8946-BBCD-755D8945F2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27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86713-F0E4-46E5-2640-01E04D719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3200E6-BBFF-CB82-B973-212E9BA70F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13A89F-0056-9F60-86AC-25F9514A64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One thing that we get asked is: how am I supposed to keep up with all of these developments?</a:t>
            </a:r>
          </a:p>
          <a:p>
            <a:endParaRPr lang="en-GB"/>
          </a:p>
          <a:p>
            <a:r>
              <a:rPr lang="en-GB"/>
              <a:t>The simple answer is that you can’t. But once you have situated yourself in the landscape, it becomes easier to ignore the noise, and recognize the important things.</a:t>
            </a:r>
          </a:p>
          <a:p>
            <a:endParaRPr lang="en-GB"/>
          </a:p>
          <a:p>
            <a:r>
              <a:rPr lang="en-GB"/>
              <a:t>Here are some ways that I personally try and keep up to date with stuff, and it’s all fairly passive. So first, I changed my behaviour from scrolling through Instagram and Tik Tok, to scrolling through reddit and </a:t>
            </a:r>
            <a:r>
              <a:rPr lang="en-GB" err="1"/>
              <a:t>linkedin</a:t>
            </a:r>
            <a:r>
              <a:rPr lang="en-GB"/>
              <a:t>. And with this change you can passively stay up to date.</a:t>
            </a:r>
          </a:p>
          <a:p>
            <a:endParaRPr lang="en-GB"/>
          </a:p>
          <a:p>
            <a:r>
              <a:rPr lang="en-GB"/>
              <a:t>The first source is LinkedIn. Follow these pages and new developments will appear on your feed.</a:t>
            </a:r>
          </a:p>
          <a:p>
            <a:endParaRPr lang="en-GB"/>
          </a:p>
          <a:p>
            <a:r>
              <a:rPr lang="en-GB"/>
              <a:t>The second is YouTube. YouTube in general is filled with AI News channels, so there are probably very many more out there, but these are main ones that I use.</a:t>
            </a:r>
          </a:p>
          <a:p>
            <a:endParaRPr lang="en-GB"/>
          </a:p>
          <a:p>
            <a:r>
              <a:rPr lang="en-GB"/>
              <a:t>The third is Reddit. Reddit can be a great place to keep up to date with things. r/</a:t>
            </a:r>
            <a:r>
              <a:rPr lang="en-GB" err="1"/>
              <a:t>MachineLearning</a:t>
            </a:r>
            <a:r>
              <a:rPr lang="en-GB"/>
              <a:t> is heavily research focussed, and will have some non LLM stuff as well. r/</a:t>
            </a:r>
            <a:r>
              <a:rPr lang="en-GB" err="1"/>
              <a:t>learnmachinelearning</a:t>
            </a:r>
            <a:r>
              <a:rPr lang="en-GB"/>
              <a:t> is very much directed at beginners. r/</a:t>
            </a:r>
            <a:r>
              <a:rPr lang="en-GB" err="1"/>
              <a:t>OpenAI</a:t>
            </a:r>
            <a:r>
              <a:rPr lang="en-GB"/>
              <a:t> is obviously directed at </a:t>
            </a:r>
            <a:r>
              <a:rPr lang="en-GB" err="1"/>
              <a:t>OpenAI</a:t>
            </a:r>
            <a:r>
              <a:rPr lang="en-GB"/>
              <a:t>. And r/</a:t>
            </a:r>
            <a:r>
              <a:rPr lang="en-GB" err="1"/>
              <a:t>LocalLLaMA</a:t>
            </a:r>
            <a:r>
              <a:rPr lang="en-GB"/>
              <a:t> is mostly geared towards running models on your local machine, but much of the information there can be applied to using a remote server, or the HPC.</a:t>
            </a:r>
          </a:p>
          <a:p>
            <a:endParaRPr lang="en-GB"/>
          </a:p>
          <a:p>
            <a:r>
              <a:rPr lang="en-GB"/>
              <a:t>These sources come with a warning that using reddit exposes you to the potential of seeing and reading NSFW content.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17F12-46E0-3BF8-D843-F843E0AD59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E4C1-A6EC-8946-BBCD-755D8945F2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75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AE0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9E62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4266163"/>
            <a:ext cx="9144000" cy="8773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9E62"/>
              </a:solidFill>
            </a:endParaRPr>
          </a:p>
        </p:txBody>
      </p:sp>
      <p:pic>
        <p:nvPicPr>
          <p:cNvPr id="3" name="Picture 2" descr="colours_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14"/>
          <a:stretch/>
        </p:blipFill>
        <p:spPr>
          <a:xfrm>
            <a:off x="5466709" y="16826"/>
            <a:ext cx="3677291" cy="5126673"/>
          </a:xfrm>
          <a:prstGeom prst="rect">
            <a:avLst/>
          </a:prstGeom>
        </p:spPr>
      </p:pic>
      <p:pic>
        <p:nvPicPr>
          <p:cNvPr id="4" name="Picture 3" descr="logo landscap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64" y="4532130"/>
            <a:ext cx="1289794" cy="385822"/>
          </a:xfrm>
          <a:prstGeom prst="rect">
            <a:avLst/>
          </a:prstGeom>
        </p:spPr>
      </p:pic>
      <p:pic>
        <p:nvPicPr>
          <p:cNvPr id="11" name="Picture 10" descr="Schmidt 1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775" y="4532129"/>
            <a:ext cx="871959" cy="385823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06490" y="1119672"/>
            <a:ext cx="4860219" cy="1093757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GB"/>
              <a:t>Title</a:t>
            </a:r>
            <a:endParaRPr lang="en-US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6490" y="2291183"/>
            <a:ext cx="4860219" cy="653144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GB"/>
              <a:t>Sub-title</a:t>
            </a:r>
            <a:endParaRPr lang="en-US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6490" y="3016897"/>
            <a:ext cx="4860219" cy="362858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GB"/>
              <a:t>Sub-text</a:t>
            </a:r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606490" y="2249711"/>
            <a:ext cx="4860219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/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4266163"/>
            <a:ext cx="5466709" cy="877336"/>
          </a:xfrm>
          <a:prstGeom prst="rect">
            <a:avLst/>
          </a:prstGeom>
          <a:solidFill>
            <a:srgbClr val="8C39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9E6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92" y="4532130"/>
            <a:ext cx="1289138" cy="385822"/>
          </a:xfrm>
          <a:prstGeom prst="rect">
            <a:avLst/>
          </a:prstGeom>
        </p:spPr>
      </p:pic>
      <p:pic>
        <p:nvPicPr>
          <p:cNvPr id="11" name="Picture 10" descr="Schmidt 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775" y="4532129"/>
            <a:ext cx="871959" cy="385823"/>
          </a:xfrm>
          <a:prstGeom prst="rect">
            <a:avLst/>
          </a:prstGeom>
        </p:spPr>
      </p:pic>
      <p:sp>
        <p:nvSpPr>
          <p:cNvPr id="10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06490" y="1119672"/>
            <a:ext cx="4860219" cy="1093757"/>
          </a:xfrm>
        </p:spPr>
        <p:txBody>
          <a:bodyPr/>
          <a:lstStyle>
            <a:lvl1pPr marL="0" indent="0">
              <a:buNone/>
              <a:defRPr b="1">
                <a:solidFill>
                  <a:srgbClr val="8B40E2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GB"/>
              <a:t>Title</a:t>
            </a:r>
            <a:endParaRPr lang="en-US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6490" y="2291183"/>
            <a:ext cx="4860219" cy="653144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rgbClr val="8B40E2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GB"/>
              <a:t>Sub-title</a:t>
            </a:r>
            <a:endParaRPr lang="en-US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6490" y="3016897"/>
            <a:ext cx="4860219" cy="362858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rgbClr val="8B40E2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GB"/>
              <a:t>Sub-text</a:t>
            </a:r>
            <a:endParaRPr lang="en-US"/>
          </a:p>
        </p:txBody>
      </p:sp>
      <p:pic>
        <p:nvPicPr>
          <p:cNvPr id="18" name="Picture 17" descr="colours_1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14"/>
          <a:stretch/>
        </p:blipFill>
        <p:spPr>
          <a:xfrm>
            <a:off x="5466709" y="16826"/>
            <a:ext cx="3677291" cy="5126673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>
            <a:off x="606490" y="2249711"/>
            <a:ext cx="4860219" cy="0"/>
          </a:xfrm>
          <a:prstGeom prst="line">
            <a:avLst/>
          </a:prstGeom>
          <a:ln>
            <a:solidFill>
              <a:srgbClr val="8B40E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868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596" y="1"/>
            <a:ext cx="3655403" cy="5546910"/>
          </a:xfrm>
          <a:prstGeom prst="rect">
            <a:avLst/>
          </a:prstGeom>
        </p:spPr>
      </p:pic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77744" y="280052"/>
            <a:ext cx="8382000" cy="4754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 b="1" baseline="0">
                <a:solidFill>
                  <a:srgbClr val="8B40E2"/>
                </a:solidFill>
                <a:latin typeface="Helvetica"/>
                <a:cs typeface="Helvetica"/>
              </a:defRPr>
            </a:lvl1pPr>
            <a:lvl2pPr>
              <a:defRPr>
                <a:latin typeface="Avenir Heavy"/>
                <a:cs typeface="Avenir Heavy"/>
              </a:defRPr>
            </a:lvl2pPr>
            <a:lvl3pPr>
              <a:defRPr>
                <a:latin typeface="Avenir Heavy"/>
                <a:cs typeface="Avenir Heavy"/>
              </a:defRPr>
            </a:lvl3pPr>
            <a:lvl4pPr>
              <a:defRPr>
                <a:latin typeface="Avenir Heavy"/>
                <a:cs typeface="Avenir Heavy"/>
              </a:defRPr>
            </a:lvl4pPr>
            <a:lvl5pPr>
              <a:defRPr>
                <a:latin typeface="Avenir Heavy"/>
                <a:cs typeface="Avenir Heavy"/>
              </a:defRPr>
            </a:lvl5pPr>
          </a:lstStyle>
          <a:p>
            <a:pPr lvl="0"/>
            <a:r>
              <a:rPr lang="en-US"/>
              <a:t>Slide title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77744" y="803451"/>
            <a:ext cx="8382000" cy="0"/>
          </a:xfrm>
          <a:prstGeom prst="line">
            <a:avLst/>
          </a:prstGeom>
          <a:ln>
            <a:solidFill>
              <a:srgbClr val="8B40E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77744" y="859506"/>
            <a:ext cx="8382000" cy="4495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  <a:lvl2pPr>
              <a:defRPr>
                <a:latin typeface="Avenir Heavy"/>
                <a:cs typeface="Avenir Heavy"/>
              </a:defRPr>
            </a:lvl2pPr>
            <a:lvl3pPr>
              <a:defRPr>
                <a:latin typeface="Avenir Heavy"/>
                <a:cs typeface="Avenir Heavy"/>
              </a:defRPr>
            </a:lvl3pPr>
            <a:lvl4pPr>
              <a:defRPr>
                <a:latin typeface="Avenir Heavy"/>
                <a:cs typeface="Avenir Heavy"/>
              </a:defRPr>
            </a:lvl4pPr>
            <a:lvl5pPr>
              <a:defRPr>
                <a:latin typeface="Avenir Heavy"/>
                <a:cs typeface="Avenir Heavy"/>
              </a:defRPr>
            </a:lvl5pPr>
          </a:lstStyle>
          <a:p>
            <a:pPr lvl="0"/>
            <a:r>
              <a:rPr lang="en-US"/>
              <a:t>Sub-title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77744" y="1400257"/>
            <a:ext cx="8382000" cy="2995897"/>
          </a:xfrm>
          <a:prstGeom prst="rect">
            <a:avLst/>
          </a:prstGeom>
        </p:spPr>
        <p:txBody>
          <a:bodyPr vert="horz"/>
          <a:lstStyle>
            <a:lvl1pPr marL="285750" indent="-285750">
              <a:buClr>
                <a:srgbClr val="8B40E2"/>
              </a:buClr>
              <a:buSzPct val="70000"/>
              <a:buFont typeface="Courier New"/>
              <a:buChar char="o"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  <a:lvl2pPr>
              <a:buClr>
                <a:srgbClr val="8B40E2"/>
              </a:buClr>
              <a:buSzPct val="70000"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/>
                <a:cs typeface="Helvetica Light"/>
              </a:defRPr>
            </a:lvl2pPr>
            <a:lvl3pPr>
              <a:defRPr>
                <a:latin typeface="Avenir Heavy"/>
                <a:cs typeface="Avenir Heavy"/>
              </a:defRPr>
            </a:lvl3pPr>
            <a:lvl4pPr>
              <a:defRPr>
                <a:latin typeface="Avenir Heavy"/>
                <a:cs typeface="Avenir Heavy"/>
              </a:defRPr>
            </a:lvl4pPr>
            <a:lvl5pPr>
              <a:defRPr>
                <a:latin typeface="Avenir Heavy"/>
                <a:cs typeface="Avenir Heavy"/>
              </a:defRPr>
            </a:lvl5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>
                <a:latin typeface="Avenir Book"/>
                <a:cs typeface="Avenir Book"/>
              </a:rPr>
              <a:t>Sub text</a:t>
            </a:r>
            <a:endParaRPr lang="en-US"/>
          </a:p>
          <a:p>
            <a:pPr lvl="0"/>
            <a:endParaRPr lang="en-US"/>
          </a:p>
        </p:txBody>
      </p:sp>
      <p:pic>
        <p:nvPicPr>
          <p:cNvPr id="8" name="Picture 7" descr="logo landscap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64" y="4532130"/>
            <a:ext cx="1289794" cy="385822"/>
          </a:xfrm>
          <a:prstGeom prst="rect">
            <a:avLst/>
          </a:prstGeom>
        </p:spPr>
      </p:pic>
      <p:pic>
        <p:nvPicPr>
          <p:cNvPr id="10" name="Picture 9" descr="Schmidt 1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775" y="4532129"/>
            <a:ext cx="871959" cy="38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56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slide 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596" y="1"/>
            <a:ext cx="3655403" cy="5546910"/>
          </a:xfrm>
          <a:prstGeom prst="rect">
            <a:avLst/>
          </a:prstGeom>
        </p:spPr>
      </p:pic>
      <p:pic>
        <p:nvPicPr>
          <p:cNvPr id="10" name="Picture 9" descr="logo landscap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64" y="4532130"/>
            <a:ext cx="1289794" cy="385822"/>
          </a:xfrm>
          <a:prstGeom prst="rect">
            <a:avLst/>
          </a:prstGeom>
        </p:spPr>
      </p:pic>
      <p:pic>
        <p:nvPicPr>
          <p:cNvPr id="12" name="Picture 11" descr="Schmidt 1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775" y="4532129"/>
            <a:ext cx="871959" cy="385823"/>
          </a:xfrm>
          <a:prstGeom prst="rect">
            <a:avLst/>
          </a:prstGeom>
        </p:spPr>
      </p:pic>
      <p:cxnSp>
        <p:nvCxnSpPr>
          <p:cNvPr id="16" name="Straight Connector 15"/>
          <p:cNvCxnSpPr/>
          <p:nvPr userDrawn="1"/>
        </p:nvCxnSpPr>
        <p:spPr>
          <a:xfrm>
            <a:off x="377744" y="803451"/>
            <a:ext cx="8382000" cy="0"/>
          </a:xfrm>
          <a:prstGeom prst="line">
            <a:avLst/>
          </a:prstGeom>
          <a:ln>
            <a:solidFill>
              <a:srgbClr val="8B40E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77744" y="280052"/>
            <a:ext cx="8382000" cy="4754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 b="1" baseline="0">
                <a:solidFill>
                  <a:srgbClr val="8B40E2"/>
                </a:solidFill>
                <a:latin typeface="Helvetica"/>
                <a:cs typeface="Helvetica"/>
              </a:defRPr>
            </a:lvl1pPr>
            <a:lvl2pPr>
              <a:defRPr>
                <a:latin typeface="Avenir Heavy"/>
                <a:cs typeface="Avenir Heavy"/>
              </a:defRPr>
            </a:lvl2pPr>
            <a:lvl3pPr>
              <a:defRPr>
                <a:latin typeface="Avenir Heavy"/>
                <a:cs typeface="Avenir Heavy"/>
              </a:defRPr>
            </a:lvl3pPr>
            <a:lvl4pPr>
              <a:defRPr>
                <a:latin typeface="Avenir Heavy"/>
                <a:cs typeface="Avenir Heavy"/>
              </a:defRPr>
            </a:lvl4pPr>
            <a:lvl5pPr>
              <a:defRPr>
                <a:latin typeface="Avenir Heavy"/>
                <a:cs typeface="Avenir Heavy"/>
              </a:defRPr>
            </a:lvl5pPr>
          </a:lstStyle>
          <a:p>
            <a:pPr lvl="0"/>
            <a:r>
              <a:rPr lang="en-US"/>
              <a:t>Slide title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77744" y="859506"/>
            <a:ext cx="8382000" cy="4495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  <a:lvl2pPr>
              <a:defRPr>
                <a:latin typeface="Avenir Heavy"/>
                <a:cs typeface="Avenir Heavy"/>
              </a:defRPr>
            </a:lvl2pPr>
            <a:lvl3pPr>
              <a:defRPr>
                <a:latin typeface="Avenir Heavy"/>
                <a:cs typeface="Avenir Heavy"/>
              </a:defRPr>
            </a:lvl3pPr>
            <a:lvl4pPr>
              <a:defRPr>
                <a:latin typeface="Avenir Heavy"/>
                <a:cs typeface="Avenir Heavy"/>
              </a:defRPr>
            </a:lvl4pPr>
            <a:lvl5pPr>
              <a:defRPr>
                <a:latin typeface="Avenir Heavy"/>
                <a:cs typeface="Avenir Heavy"/>
              </a:defRPr>
            </a:lvl5pPr>
          </a:lstStyle>
          <a:p>
            <a:pPr lvl="0"/>
            <a:r>
              <a:rPr lang="en-US"/>
              <a:t>Sub-title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77744" y="1400257"/>
            <a:ext cx="4748909" cy="2995897"/>
          </a:xfrm>
          <a:prstGeom prst="rect">
            <a:avLst/>
          </a:prstGeom>
        </p:spPr>
        <p:txBody>
          <a:bodyPr vert="horz"/>
          <a:lstStyle>
            <a:lvl1pPr marL="285750" indent="-285750">
              <a:buClr>
                <a:srgbClr val="8B40E2"/>
              </a:buClr>
              <a:buSzPct val="70000"/>
              <a:buFont typeface="Courier New"/>
              <a:buChar char="o"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  <a:lvl2pPr>
              <a:buClr>
                <a:srgbClr val="8B40E2"/>
              </a:buClr>
              <a:buSzPct val="70000"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/>
                <a:cs typeface="Helvetica Light"/>
              </a:defRPr>
            </a:lvl2pPr>
            <a:lvl3pPr>
              <a:defRPr>
                <a:latin typeface="Avenir Heavy"/>
                <a:cs typeface="Avenir Heavy"/>
              </a:defRPr>
            </a:lvl3pPr>
            <a:lvl4pPr>
              <a:defRPr>
                <a:latin typeface="Avenir Heavy"/>
                <a:cs typeface="Avenir Heavy"/>
              </a:defRPr>
            </a:lvl4pPr>
            <a:lvl5pPr>
              <a:defRPr>
                <a:latin typeface="Avenir Heavy"/>
                <a:cs typeface="Avenir Heavy"/>
              </a:defRPr>
            </a:lvl5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>
                <a:latin typeface="Avenir Book"/>
                <a:cs typeface="Avenir Book"/>
              </a:rPr>
              <a:t>Sub text</a:t>
            </a:r>
            <a:endParaRPr lang="en-US"/>
          </a:p>
          <a:p>
            <a:pPr lvl="0"/>
            <a:endParaRPr lang="en-US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294924" y="1400258"/>
            <a:ext cx="3464902" cy="2982869"/>
          </a:xfrm>
        </p:spPr>
        <p:txBody>
          <a:bodyPr>
            <a:normAutofit/>
          </a:bodyPr>
          <a:lstStyle>
            <a:lvl1pPr>
              <a:defRPr sz="1600" b="0" i="0">
                <a:solidFill>
                  <a:srgbClr val="7F7F7F"/>
                </a:solidFill>
                <a:latin typeface="Helvetica Light"/>
                <a:cs typeface="Helvetica Ligh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37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5853-23B0-2344-8ED6-D2879B889C2E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2BF8-EBE5-3C49-A9D3-590A95BA5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11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5853-23B0-2344-8ED6-D2879B889C2E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2BF8-EBE5-3C49-A9D3-590A95BA5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1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5853-23B0-2344-8ED6-D2879B889C2E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2BF8-EBE5-3C49-A9D3-590A95BA5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93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5853-23B0-2344-8ED6-D2879B889C2E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2BF8-EBE5-3C49-A9D3-590A95BA5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16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5853-23B0-2344-8ED6-D2879B889C2E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2BF8-EBE5-3C49-A9D3-590A95BA5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207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5853-23B0-2344-8ED6-D2879B889C2E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2BF8-EBE5-3C49-A9D3-590A95BA5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477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5853-23B0-2344-8ED6-D2879B889C2E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2BF8-EBE5-3C49-A9D3-590A95BA5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01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y/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4266163"/>
            <a:ext cx="5466709" cy="877336"/>
          </a:xfrm>
          <a:prstGeom prst="rect">
            <a:avLst/>
          </a:prstGeom>
          <a:solidFill>
            <a:srgbClr val="FEAD2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9E62"/>
              </a:solidFill>
            </a:endParaRPr>
          </a:p>
        </p:txBody>
      </p:sp>
      <p:pic>
        <p:nvPicPr>
          <p:cNvPr id="3" name="Picture 2" descr="colours_1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14"/>
          <a:stretch/>
        </p:blipFill>
        <p:spPr>
          <a:xfrm>
            <a:off x="5466709" y="16826"/>
            <a:ext cx="3677291" cy="5126673"/>
          </a:xfrm>
          <a:prstGeom prst="rect">
            <a:avLst/>
          </a:prstGeom>
        </p:spPr>
      </p:pic>
      <p:pic>
        <p:nvPicPr>
          <p:cNvPr id="11" name="Picture 10" descr="Schmidt 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775" y="4532129"/>
            <a:ext cx="871959" cy="385823"/>
          </a:xfrm>
          <a:prstGeom prst="rect">
            <a:avLst/>
          </a:prstGeom>
        </p:spPr>
      </p:pic>
      <p:sp>
        <p:nvSpPr>
          <p:cNvPr id="10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06490" y="1119672"/>
            <a:ext cx="4860219" cy="1093757"/>
          </a:xfrm>
        </p:spPr>
        <p:txBody>
          <a:bodyPr/>
          <a:lstStyle>
            <a:lvl1pPr marL="0" indent="0">
              <a:buNone/>
              <a:defRPr b="1">
                <a:solidFill>
                  <a:srgbClr val="FDAC32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GB"/>
              <a:t>Title</a:t>
            </a:r>
            <a:endParaRPr lang="en-US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6490" y="2291183"/>
            <a:ext cx="4860219" cy="653144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rgbClr val="FDAC32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GB"/>
              <a:t>Sub-title</a:t>
            </a:r>
            <a:endParaRPr lang="en-US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6490" y="3016897"/>
            <a:ext cx="4860219" cy="362858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rgbClr val="FDAC32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GB"/>
              <a:t>Sub-text</a:t>
            </a:r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606490" y="2249711"/>
            <a:ext cx="4860219" cy="0"/>
          </a:xfrm>
          <a:prstGeom prst="line">
            <a:avLst/>
          </a:prstGeom>
          <a:ln>
            <a:solidFill>
              <a:srgbClr val="FEAD2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92" y="4532130"/>
            <a:ext cx="1289138" cy="38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38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5853-23B0-2344-8ED6-D2879B889C2E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2BF8-EBE5-3C49-A9D3-590A95BA5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213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5853-23B0-2344-8ED6-D2879B889C2E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2BF8-EBE5-3C49-A9D3-590A95BA5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874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5853-23B0-2344-8ED6-D2879B889C2E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2BF8-EBE5-3C49-A9D3-590A95BA5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179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5853-23B0-2344-8ED6-D2879B889C2E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2BF8-EBE5-3C49-A9D3-590A95BA5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921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5853-23B0-2344-8ED6-D2879B889C2E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52BF8-EBE5-3C49-A9D3-590A95BA5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5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596" y="0"/>
            <a:ext cx="3655404" cy="5546912"/>
          </a:xfrm>
          <a:prstGeom prst="rect">
            <a:avLst/>
          </a:prstGeom>
        </p:spPr>
      </p:pic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77744" y="280052"/>
            <a:ext cx="8382000" cy="4754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 b="1" baseline="0">
                <a:solidFill>
                  <a:srgbClr val="FDAC32"/>
                </a:solidFill>
                <a:latin typeface="Helvetica"/>
                <a:cs typeface="Helvetica"/>
              </a:defRPr>
            </a:lvl1pPr>
            <a:lvl2pPr>
              <a:defRPr>
                <a:latin typeface="Avenir Heavy"/>
                <a:cs typeface="Avenir Heavy"/>
              </a:defRPr>
            </a:lvl2pPr>
            <a:lvl3pPr>
              <a:defRPr>
                <a:latin typeface="Avenir Heavy"/>
                <a:cs typeface="Avenir Heavy"/>
              </a:defRPr>
            </a:lvl3pPr>
            <a:lvl4pPr>
              <a:defRPr>
                <a:latin typeface="Avenir Heavy"/>
                <a:cs typeface="Avenir Heavy"/>
              </a:defRPr>
            </a:lvl4pPr>
            <a:lvl5pPr>
              <a:defRPr>
                <a:latin typeface="Avenir Heavy"/>
                <a:cs typeface="Avenir Heavy"/>
              </a:defRPr>
            </a:lvl5pPr>
          </a:lstStyle>
          <a:p>
            <a:pPr lvl="0"/>
            <a:r>
              <a:rPr lang="en-US"/>
              <a:t>Slide title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77744" y="803451"/>
            <a:ext cx="8382000" cy="0"/>
          </a:xfrm>
          <a:prstGeom prst="line">
            <a:avLst/>
          </a:prstGeom>
          <a:ln>
            <a:solidFill>
              <a:srgbClr val="FEAD2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77744" y="859506"/>
            <a:ext cx="8382000" cy="4495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tica medium"/>
                <a:cs typeface="Helvettica medium"/>
              </a:defRPr>
            </a:lvl1pPr>
            <a:lvl2pPr>
              <a:defRPr>
                <a:latin typeface="Avenir Heavy"/>
                <a:cs typeface="Avenir Heavy"/>
              </a:defRPr>
            </a:lvl2pPr>
            <a:lvl3pPr>
              <a:defRPr>
                <a:latin typeface="Avenir Heavy"/>
                <a:cs typeface="Avenir Heavy"/>
              </a:defRPr>
            </a:lvl3pPr>
            <a:lvl4pPr>
              <a:defRPr>
                <a:latin typeface="Avenir Heavy"/>
                <a:cs typeface="Avenir Heavy"/>
              </a:defRPr>
            </a:lvl4pPr>
            <a:lvl5pPr>
              <a:defRPr>
                <a:latin typeface="Avenir Heavy"/>
                <a:cs typeface="Avenir Heavy"/>
              </a:defRPr>
            </a:lvl5pPr>
          </a:lstStyle>
          <a:p>
            <a:pPr lvl="0"/>
            <a:r>
              <a:rPr lang="en-US"/>
              <a:t>Sub-title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77744" y="1400257"/>
            <a:ext cx="8382000" cy="2995897"/>
          </a:xfrm>
          <a:prstGeom prst="rect">
            <a:avLst/>
          </a:prstGeom>
        </p:spPr>
        <p:txBody>
          <a:bodyPr vert="horz"/>
          <a:lstStyle>
            <a:lvl1pPr marL="285750" indent="-285750">
              <a:buClr>
                <a:srgbClr val="FEAD24"/>
              </a:buClr>
              <a:buSzPct val="70000"/>
              <a:buFont typeface="Courier New"/>
              <a:buChar char="o"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  <a:lvl2pPr>
              <a:buClr>
                <a:srgbClr val="FEAD24"/>
              </a:buClr>
              <a:buSzPct val="70000"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/>
                <a:cs typeface="Helvetica Light"/>
              </a:defRPr>
            </a:lvl2pPr>
            <a:lvl3pPr>
              <a:defRPr>
                <a:latin typeface="Avenir Heavy"/>
                <a:cs typeface="Avenir Heavy"/>
              </a:defRPr>
            </a:lvl3pPr>
            <a:lvl4pPr>
              <a:defRPr>
                <a:latin typeface="Avenir Heavy"/>
                <a:cs typeface="Avenir Heavy"/>
              </a:defRPr>
            </a:lvl4pPr>
            <a:lvl5pPr>
              <a:defRPr>
                <a:latin typeface="Avenir Heavy"/>
                <a:cs typeface="Avenir Heavy"/>
              </a:defRPr>
            </a:lvl5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>
                <a:latin typeface="Avenir Book"/>
                <a:cs typeface="Avenir Book"/>
              </a:rPr>
              <a:t>Sub text</a:t>
            </a:r>
            <a:endParaRPr lang="en-US"/>
          </a:p>
          <a:p>
            <a:pPr lvl="0"/>
            <a:endParaRPr lang="en-US"/>
          </a:p>
        </p:txBody>
      </p:sp>
      <p:pic>
        <p:nvPicPr>
          <p:cNvPr id="10" name="Picture 9" descr="logo landscap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64" y="4532130"/>
            <a:ext cx="1289794" cy="385822"/>
          </a:xfrm>
          <a:prstGeom prst="rect">
            <a:avLst/>
          </a:prstGeom>
        </p:spPr>
      </p:pic>
      <p:pic>
        <p:nvPicPr>
          <p:cNvPr id="12" name="Picture 11" descr="Schmidt 1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775" y="4532129"/>
            <a:ext cx="871959" cy="38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93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slide 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596" y="0"/>
            <a:ext cx="3655404" cy="5546912"/>
          </a:xfrm>
          <a:prstGeom prst="rect">
            <a:avLst/>
          </a:prstGeom>
        </p:spPr>
      </p:pic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77744" y="859506"/>
            <a:ext cx="8382000" cy="4495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  <a:lvl2pPr>
              <a:defRPr>
                <a:latin typeface="Avenir Heavy"/>
                <a:cs typeface="Avenir Heavy"/>
              </a:defRPr>
            </a:lvl2pPr>
            <a:lvl3pPr>
              <a:defRPr>
                <a:latin typeface="Avenir Heavy"/>
                <a:cs typeface="Avenir Heavy"/>
              </a:defRPr>
            </a:lvl3pPr>
            <a:lvl4pPr>
              <a:defRPr>
                <a:latin typeface="Avenir Heavy"/>
                <a:cs typeface="Avenir Heavy"/>
              </a:defRPr>
            </a:lvl4pPr>
            <a:lvl5pPr>
              <a:defRPr>
                <a:latin typeface="Avenir Heavy"/>
                <a:cs typeface="Avenir Heavy"/>
              </a:defRPr>
            </a:lvl5pPr>
          </a:lstStyle>
          <a:p>
            <a:pPr lvl="0"/>
            <a:r>
              <a:rPr lang="en-US"/>
              <a:t>Sub-title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77744" y="1400258"/>
            <a:ext cx="4702256" cy="2982870"/>
          </a:xfrm>
          <a:prstGeom prst="rect">
            <a:avLst/>
          </a:prstGeom>
        </p:spPr>
        <p:txBody>
          <a:bodyPr vert="horz"/>
          <a:lstStyle>
            <a:lvl1pPr marL="285750" indent="-285750">
              <a:buClr>
                <a:srgbClr val="FDAC32"/>
              </a:buClr>
              <a:buSzPct val="70000"/>
              <a:buFont typeface="Courier New"/>
              <a:buChar char="o"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  <a:lvl2pPr>
              <a:buClr>
                <a:srgbClr val="FDAC32"/>
              </a:buClr>
              <a:buSzPct val="70000"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/>
                <a:cs typeface="Helvetica Light"/>
              </a:defRPr>
            </a:lvl2pPr>
            <a:lvl3pPr>
              <a:defRPr>
                <a:latin typeface="Avenir Heavy"/>
                <a:cs typeface="Avenir Heavy"/>
              </a:defRPr>
            </a:lvl3pPr>
            <a:lvl4pPr>
              <a:defRPr>
                <a:latin typeface="Avenir Heavy"/>
                <a:cs typeface="Avenir Heavy"/>
              </a:defRPr>
            </a:lvl4pPr>
            <a:lvl5pPr>
              <a:defRPr>
                <a:latin typeface="Avenir Heavy"/>
                <a:cs typeface="Avenir Heavy"/>
              </a:defRPr>
            </a:lvl5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>
                <a:latin typeface="Avenir Book"/>
                <a:cs typeface="Avenir Book"/>
              </a:rPr>
              <a:t>Sub text</a:t>
            </a:r>
            <a:endParaRPr lang="en-US"/>
          </a:p>
          <a:p>
            <a:pPr lvl="0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77744" y="803451"/>
            <a:ext cx="8382000" cy="0"/>
          </a:xfrm>
          <a:prstGeom prst="line">
            <a:avLst/>
          </a:prstGeom>
          <a:ln>
            <a:solidFill>
              <a:srgbClr val="FEAD2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77744" y="280052"/>
            <a:ext cx="8382000" cy="4754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 b="1" baseline="0">
                <a:solidFill>
                  <a:srgbClr val="FDAC32"/>
                </a:solidFill>
                <a:latin typeface="Helvetica"/>
                <a:cs typeface="Helvetica"/>
              </a:defRPr>
            </a:lvl1pPr>
            <a:lvl2pPr>
              <a:defRPr>
                <a:latin typeface="Avenir Heavy"/>
                <a:cs typeface="Avenir Heavy"/>
              </a:defRPr>
            </a:lvl2pPr>
            <a:lvl3pPr>
              <a:defRPr>
                <a:latin typeface="Avenir Heavy"/>
                <a:cs typeface="Avenir Heavy"/>
              </a:defRPr>
            </a:lvl3pPr>
            <a:lvl4pPr>
              <a:defRPr>
                <a:latin typeface="Avenir Heavy"/>
                <a:cs typeface="Avenir Heavy"/>
              </a:defRPr>
            </a:lvl4pPr>
            <a:lvl5pPr>
              <a:defRPr>
                <a:latin typeface="Avenir Heavy"/>
                <a:cs typeface="Avenir Heavy"/>
              </a:defRPr>
            </a:lvl5pPr>
          </a:lstStyle>
          <a:p>
            <a:pPr lvl="0"/>
            <a:r>
              <a:rPr lang="en-US"/>
              <a:t>Slide title</a:t>
            </a:r>
          </a:p>
        </p:txBody>
      </p:sp>
      <p:pic>
        <p:nvPicPr>
          <p:cNvPr id="20" name="Picture 19" descr="logo landscap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64" y="4532130"/>
            <a:ext cx="1289794" cy="385822"/>
          </a:xfrm>
          <a:prstGeom prst="rect">
            <a:avLst/>
          </a:prstGeom>
        </p:spPr>
      </p:pic>
      <p:pic>
        <p:nvPicPr>
          <p:cNvPr id="21" name="Picture 20" descr="Schmidt 1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775" y="4532129"/>
            <a:ext cx="871959" cy="385823"/>
          </a:xfrm>
          <a:prstGeom prst="rect">
            <a:avLst/>
          </a:prstGeom>
        </p:spPr>
      </p:pic>
      <p:sp>
        <p:nvSpPr>
          <p:cNvPr id="22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294924" y="1400258"/>
            <a:ext cx="3464902" cy="2982869"/>
          </a:xfrm>
        </p:spPr>
        <p:txBody>
          <a:bodyPr>
            <a:normAutofit/>
          </a:bodyPr>
          <a:lstStyle>
            <a:lvl1pPr>
              <a:defRPr sz="1600" b="0" i="0">
                <a:solidFill>
                  <a:srgbClr val="7F7F7F"/>
                </a:solidFill>
                <a:latin typeface="Helvetica Light"/>
                <a:cs typeface="Helvetica Ligh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0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B56E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9E62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4266163"/>
            <a:ext cx="9144000" cy="877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9E62"/>
              </a:solidFill>
            </a:endParaRPr>
          </a:p>
        </p:txBody>
      </p:sp>
      <p:pic>
        <p:nvPicPr>
          <p:cNvPr id="4" name="Picture 3" descr="logo landsca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64" y="4532130"/>
            <a:ext cx="1289794" cy="385822"/>
          </a:xfrm>
          <a:prstGeom prst="rect">
            <a:avLst/>
          </a:prstGeom>
        </p:spPr>
      </p:pic>
      <p:pic>
        <p:nvPicPr>
          <p:cNvPr id="11" name="Picture 10" descr="Schmidt 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775" y="4532129"/>
            <a:ext cx="871959" cy="385823"/>
          </a:xfrm>
          <a:prstGeom prst="rect">
            <a:avLst/>
          </a:prstGeom>
        </p:spPr>
      </p:pic>
      <p:sp>
        <p:nvSpPr>
          <p:cNvPr id="10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06490" y="1119672"/>
            <a:ext cx="4860219" cy="1093757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GB"/>
              <a:t>Title</a:t>
            </a:r>
            <a:endParaRPr lang="en-US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6490" y="2291183"/>
            <a:ext cx="4860219" cy="653144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GB"/>
              <a:t>Sub-title</a:t>
            </a:r>
            <a:endParaRPr lang="en-US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6490" y="3016897"/>
            <a:ext cx="4860219" cy="362858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GB"/>
              <a:t>Sub-text</a:t>
            </a:r>
            <a:endParaRPr lang="en-US"/>
          </a:p>
        </p:txBody>
      </p:sp>
      <p:pic>
        <p:nvPicPr>
          <p:cNvPr id="18" name="Picture 17" descr="colours_1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14"/>
          <a:stretch/>
        </p:blipFill>
        <p:spPr>
          <a:xfrm>
            <a:off x="5466709" y="16826"/>
            <a:ext cx="3677291" cy="5126673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>
            <a:off x="606490" y="2249711"/>
            <a:ext cx="4860219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83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/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4266163"/>
            <a:ext cx="5466709" cy="877336"/>
          </a:xfrm>
          <a:prstGeom prst="rect">
            <a:avLst/>
          </a:prstGeom>
          <a:solidFill>
            <a:srgbClr val="1F5AE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9E6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92" y="4532130"/>
            <a:ext cx="1289138" cy="385822"/>
          </a:xfrm>
          <a:prstGeom prst="rect">
            <a:avLst/>
          </a:prstGeom>
        </p:spPr>
      </p:pic>
      <p:pic>
        <p:nvPicPr>
          <p:cNvPr id="11" name="Picture 10" descr="Schmidt 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775" y="4532129"/>
            <a:ext cx="871959" cy="385823"/>
          </a:xfrm>
          <a:prstGeom prst="rect">
            <a:avLst/>
          </a:prstGeom>
        </p:spPr>
      </p:pic>
      <p:sp>
        <p:nvSpPr>
          <p:cNvPr id="10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06490" y="1119672"/>
            <a:ext cx="4860219" cy="1093757"/>
          </a:xfrm>
        </p:spPr>
        <p:txBody>
          <a:bodyPr/>
          <a:lstStyle>
            <a:lvl1pPr marL="0" indent="0">
              <a:buNone/>
              <a:defRPr b="1">
                <a:solidFill>
                  <a:srgbClr val="235EE2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GB"/>
              <a:t>Title</a:t>
            </a:r>
            <a:endParaRPr lang="en-US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6490" y="2291183"/>
            <a:ext cx="4860219" cy="653144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rgbClr val="235EE2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GB"/>
              <a:t>Sub-title</a:t>
            </a:r>
            <a:endParaRPr lang="en-US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6490" y="3016897"/>
            <a:ext cx="4860219" cy="362858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rgbClr val="235EE2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GB"/>
              <a:t>Sub-text</a:t>
            </a:r>
            <a:endParaRPr lang="en-US"/>
          </a:p>
        </p:txBody>
      </p:sp>
      <p:pic>
        <p:nvPicPr>
          <p:cNvPr id="18" name="Picture 17" descr="colours_1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14"/>
          <a:stretch/>
        </p:blipFill>
        <p:spPr>
          <a:xfrm>
            <a:off x="5466709" y="16826"/>
            <a:ext cx="3677291" cy="5126673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>
            <a:off x="606490" y="2249711"/>
            <a:ext cx="4860219" cy="0"/>
          </a:xfrm>
          <a:prstGeom prst="line">
            <a:avLst/>
          </a:prstGeom>
          <a:ln>
            <a:solidFill>
              <a:srgbClr val="235EE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25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596" y="0"/>
            <a:ext cx="3655403" cy="5546912"/>
          </a:xfrm>
          <a:prstGeom prst="rect">
            <a:avLst/>
          </a:prstGeom>
        </p:spPr>
      </p:pic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77744" y="280052"/>
            <a:ext cx="8382000" cy="4754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 b="1" baseline="0">
                <a:solidFill>
                  <a:srgbClr val="235EE2"/>
                </a:solidFill>
                <a:latin typeface="Helvetica"/>
                <a:cs typeface="Helvetica"/>
              </a:defRPr>
            </a:lvl1pPr>
            <a:lvl2pPr>
              <a:defRPr>
                <a:latin typeface="Avenir Heavy"/>
                <a:cs typeface="Avenir Heavy"/>
              </a:defRPr>
            </a:lvl2pPr>
            <a:lvl3pPr>
              <a:defRPr>
                <a:latin typeface="Avenir Heavy"/>
                <a:cs typeface="Avenir Heavy"/>
              </a:defRPr>
            </a:lvl3pPr>
            <a:lvl4pPr>
              <a:defRPr>
                <a:latin typeface="Avenir Heavy"/>
                <a:cs typeface="Avenir Heavy"/>
              </a:defRPr>
            </a:lvl4pPr>
            <a:lvl5pPr>
              <a:defRPr>
                <a:latin typeface="Avenir Heavy"/>
                <a:cs typeface="Avenir Heavy"/>
              </a:defRPr>
            </a:lvl5pPr>
          </a:lstStyle>
          <a:p>
            <a:pPr lvl="0"/>
            <a:r>
              <a:rPr lang="en-US"/>
              <a:t>Slide title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377744" y="803451"/>
            <a:ext cx="8382000" cy="0"/>
          </a:xfrm>
          <a:prstGeom prst="line">
            <a:avLst/>
          </a:prstGeom>
          <a:ln>
            <a:solidFill>
              <a:srgbClr val="1F5A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77744" y="859506"/>
            <a:ext cx="8382000" cy="4495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  <a:lvl2pPr>
              <a:defRPr>
                <a:latin typeface="Avenir Heavy"/>
                <a:cs typeface="Avenir Heavy"/>
              </a:defRPr>
            </a:lvl2pPr>
            <a:lvl3pPr>
              <a:defRPr>
                <a:latin typeface="Avenir Heavy"/>
                <a:cs typeface="Avenir Heavy"/>
              </a:defRPr>
            </a:lvl3pPr>
            <a:lvl4pPr>
              <a:defRPr>
                <a:latin typeface="Avenir Heavy"/>
                <a:cs typeface="Avenir Heavy"/>
              </a:defRPr>
            </a:lvl4pPr>
            <a:lvl5pPr>
              <a:defRPr>
                <a:latin typeface="Avenir Heavy"/>
                <a:cs typeface="Avenir Heavy"/>
              </a:defRPr>
            </a:lvl5pPr>
          </a:lstStyle>
          <a:p>
            <a:pPr lvl="0"/>
            <a:r>
              <a:rPr lang="en-US"/>
              <a:t>Sub-title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77744" y="1400257"/>
            <a:ext cx="8382000" cy="2995897"/>
          </a:xfrm>
          <a:prstGeom prst="rect">
            <a:avLst/>
          </a:prstGeom>
        </p:spPr>
        <p:txBody>
          <a:bodyPr vert="horz"/>
          <a:lstStyle>
            <a:lvl1pPr marL="285750" indent="-285750">
              <a:buClr>
                <a:srgbClr val="235EE2"/>
              </a:buClr>
              <a:buSzPct val="70000"/>
              <a:buFont typeface="Courier New"/>
              <a:buChar char="o"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  <a:lvl2pPr>
              <a:buClr>
                <a:srgbClr val="235EE2"/>
              </a:buClr>
              <a:buSzPct val="70000"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/>
                <a:cs typeface="Helvetica Light"/>
              </a:defRPr>
            </a:lvl2pPr>
            <a:lvl3pPr>
              <a:defRPr>
                <a:latin typeface="Avenir Heavy"/>
                <a:cs typeface="Avenir Heavy"/>
              </a:defRPr>
            </a:lvl3pPr>
            <a:lvl4pPr>
              <a:defRPr>
                <a:latin typeface="Avenir Heavy"/>
                <a:cs typeface="Avenir Heavy"/>
              </a:defRPr>
            </a:lvl4pPr>
            <a:lvl5pPr>
              <a:defRPr>
                <a:latin typeface="Avenir Heavy"/>
                <a:cs typeface="Avenir Heavy"/>
              </a:defRPr>
            </a:lvl5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>
                <a:latin typeface="Avenir Book"/>
                <a:cs typeface="Avenir Book"/>
              </a:rPr>
              <a:t>Sub text</a:t>
            </a:r>
            <a:endParaRPr lang="en-US"/>
          </a:p>
          <a:p>
            <a:pPr lvl="0"/>
            <a:endParaRPr lang="en-US"/>
          </a:p>
        </p:txBody>
      </p:sp>
      <p:pic>
        <p:nvPicPr>
          <p:cNvPr id="10" name="Picture 9" descr="logo landscap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64" y="4532130"/>
            <a:ext cx="1289794" cy="385822"/>
          </a:xfrm>
          <a:prstGeom prst="rect">
            <a:avLst/>
          </a:prstGeom>
        </p:spPr>
      </p:pic>
      <p:pic>
        <p:nvPicPr>
          <p:cNvPr id="12" name="Picture 11" descr="Schmidt 1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775" y="4532129"/>
            <a:ext cx="871959" cy="38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5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596" y="0"/>
            <a:ext cx="3655403" cy="5546912"/>
          </a:xfrm>
          <a:prstGeom prst="rect">
            <a:avLst/>
          </a:prstGeom>
        </p:spPr>
      </p:pic>
      <p:pic>
        <p:nvPicPr>
          <p:cNvPr id="10" name="Picture 9" descr="logo landscap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64" y="4532130"/>
            <a:ext cx="1289794" cy="385822"/>
          </a:xfrm>
          <a:prstGeom prst="rect">
            <a:avLst/>
          </a:prstGeom>
        </p:spPr>
      </p:pic>
      <p:pic>
        <p:nvPicPr>
          <p:cNvPr id="12" name="Picture 11" descr="Schmidt 1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775" y="4532129"/>
            <a:ext cx="871959" cy="385823"/>
          </a:xfrm>
          <a:prstGeom prst="rect">
            <a:avLst/>
          </a:prstGeom>
        </p:spPr>
      </p:pic>
      <p:cxnSp>
        <p:nvCxnSpPr>
          <p:cNvPr id="18" name="Straight Connector 17"/>
          <p:cNvCxnSpPr/>
          <p:nvPr userDrawn="1"/>
        </p:nvCxnSpPr>
        <p:spPr>
          <a:xfrm>
            <a:off x="377744" y="803451"/>
            <a:ext cx="8382000" cy="0"/>
          </a:xfrm>
          <a:prstGeom prst="line">
            <a:avLst/>
          </a:prstGeom>
          <a:ln>
            <a:solidFill>
              <a:srgbClr val="1F5A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77744" y="280052"/>
            <a:ext cx="8382000" cy="4754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 b="1" baseline="0">
                <a:solidFill>
                  <a:srgbClr val="235EE2"/>
                </a:solidFill>
                <a:latin typeface="Helvetica"/>
                <a:cs typeface="Helvetica"/>
              </a:defRPr>
            </a:lvl1pPr>
            <a:lvl2pPr>
              <a:defRPr>
                <a:latin typeface="Avenir Heavy"/>
                <a:cs typeface="Avenir Heavy"/>
              </a:defRPr>
            </a:lvl2pPr>
            <a:lvl3pPr>
              <a:defRPr>
                <a:latin typeface="Avenir Heavy"/>
                <a:cs typeface="Avenir Heavy"/>
              </a:defRPr>
            </a:lvl3pPr>
            <a:lvl4pPr>
              <a:defRPr>
                <a:latin typeface="Avenir Heavy"/>
                <a:cs typeface="Avenir Heavy"/>
              </a:defRPr>
            </a:lvl4pPr>
            <a:lvl5pPr>
              <a:defRPr>
                <a:latin typeface="Avenir Heavy"/>
                <a:cs typeface="Avenir Heavy"/>
              </a:defRPr>
            </a:lvl5pPr>
          </a:lstStyle>
          <a:p>
            <a:pPr lvl="0"/>
            <a:r>
              <a:rPr lang="en-US"/>
              <a:t>Slide title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77744" y="859506"/>
            <a:ext cx="8382000" cy="4495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  <a:lvl2pPr>
              <a:defRPr>
                <a:latin typeface="Avenir Heavy"/>
                <a:cs typeface="Avenir Heavy"/>
              </a:defRPr>
            </a:lvl2pPr>
            <a:lvl3pPr>
              <a:defRPr>
                <a:latin typeface="Avenir Heavy"/>
                <a:cs typeface="Avenir Heavy"/>
              </a:defRPr>
            </a:lvl3pPr>
            <a:lvl4pPr>
              <a:defRPr>
                <a:latin typeface="Avenir Heavy"/>
                <a:cs typeface="Avenir Heavy"/>
              </a:defRPr>
            </a:lvl4pPr>
            <a:lvl5pPr>
              <a:defRPr>
                <a:latin typeface="Avenir Heavy"/>
                <a:cs typeface="Avenir Heavy"/>
              </a:defRPr>
            </a:lvl5pPr>
          </a:lstStyle>
          <a:p>
            <a:pPr lvl="0"/>
            <a:r>
              <a:rPr lang="en-US"/>
              <a:t>Sub-title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77744" y="1400257"/>
            <a:ext cx="4717807" cy="2995897"/>
          </a:xfrm>
          <a:prstGeom prst="rect">
            <a:avLst/>
          </a:prstGeom>
        </p:spPr>
        <p:txBody>
          <a:bodyPr vert="horz"/>
          <a:lstStyle>
            <a:lvl1pPr marL="285750" indent="-285750">
              <a:buClr>
                <a:srgbClr val="235EE2"/>
              </a:buClr>
              <a:buSzPct val="70000"/>
              <a:buFont typeface="Courier New"/>
              <a:buChar char="o"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"/>
                <a:cs typeface="Helvetica"/>
              </a:defRPr>
            </a:lvl1pPr>
            <a:lvl2pPr>
              <a:buClr>
                <a:srgbClr val="235EE2"/>
              </a:buClr>
              <a:buSzPct val="70000"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/>
                <a:cs typeface="Helvetica Light"/>
              </a:defRPr>
            </a:lvl2pPr>
            <a:lvl3pPr>
              <a:defRPr>
                <a:latin typeface="Avenir Heavy"/>
                <a:cs typeface="Avenir Heavy"/>
              </a:defRPr>
            </a:lvl3pPr>
            <a:lvl4pPr>
              <a:defRPr>
                <a:latin typeface="Avenir Heavy"/>
                <a:cs typeface="Avenir Heavy"/>
              </a:defRPr>
            </a:lvl4pPr>
            <a:lvl5pPr>
              <a:defRPr>
                <a:latin typeface="Avenir Heavy"/>
                <a:cs typeface="Avenir Heavy"/>
              </a:defRPr>
            </a:lvl5pPr>
          </a:lstStyle>
          <a:p>
            <a:pPr lvl="0"/>
            <a:r>
              <a:rPr lang="en-US"/>
              <a:t>Body text</a:t>
            </a:r>
          </a:p>
          <a:p>
            <a:pPr lvl="1"/>
            <a:r>
              <a:rPr lang="en-US">
                <a:latin typeface="Avenir Book"/>
                <a:cs typeface="Avenir Book"/>
              </a:rPr>
              <a:t>Sub text</a:t>
            </a:r>
            <a:endParaRPr lang="en-US"/>
          </a:p>
          <a:p>
            <a:pPr lvl="0"/>
            <a:endParaRPr lang="en-US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294924" y="1400258"/>
            <a:ext cx="3464902" cy="2982869"/>
          </a:xfrm>
        </p:spPr>
        <p:txBody>
          <a:bodyPr>
            <a:normAutofit/>
          </a:bodyPr>
          <a:lstStyle>
            <a:lvl1pPr>
              <a:defRPr sz="1600" b="0" i="0">
                <a:solidFill>
                  <a:srgbClr val="7F7F7F"/>
                </a:solidFill>
                <a:latin typeface="Helvetica Light"/>
                <a:cs typeface="Helvetica Ligh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3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D31E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9E62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4266163"/>
            <a:ext cx="9144000" cy="877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69E62"/>
              </a:solidFill>
            </a:endParaRPr>
          </a:p>
        </p:txBody>
      </p:sp>
      <p:pic>
        <p:nvPicPr>
          <p:cNvPr id="4" name="Picture 3" descr="logo landscap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64" y="4532130"/>
            <a:ext cx="1289794" cy="385822"/>
          </a:xfrm>
          <a:prstGeom prst="rect">
            <a:avLst/>
          </a:prstGeom>
        </p:spPr>
      </p:pic>
      <p:pic>
        <p:nvPicPr>
          <p:cNvPr id="11" name="Picture 10" descr="Schmidt 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775" y="4532129"/>
            <a:ext cx="871959" cy="385823"/>
          </a:xfrm>
          <a:prstGeom prst="rect">
            <a:avLst/>
          </a:prstGeom>
        </p:spPr>
      </p:pic>
      <p:sp>
        <p:nvSpPr>
          <p:cNvPr id="10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606490" y="1119672"/>
            <a:ext cx="4860219" cy="1093757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GB"/>
              <a:t>Title</a:t>
            </a:r>
            <a:endParaRPr lang="en-US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06490" y="2291183"/>
            <a:ext cx="4860219" cy="653144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GB"/>
              <a:t>Sub-title</a:t>
            </a:r>
            <a:endParaRPr lang="en-US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06490" y="3016897"/>
            <a:ext cx="4860219" cy="362858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GB"/>
              <a:t>Sub-text</a:t>
            </a:r>
            <a:endParaRPr lang="en-US"/>
          </a:p>
        </p:txBody>
      </p:sp>
      <p:pic>
        <p:nvPicPr>
          <p:cNvPr id="18" name="Picture 17" descr="colours_1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14"/>
          <a:stretch/>
        </p:blipFill>
        <p:spPr>
          <a:xfrm>
            <a:off x="5466709" y="16826"/>
            <a:ext cx="3677291" cy="5126673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>
            <a:off x="606490" y="2249711"/>
            <a:ext cx="4860219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41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E5853-23B0-2344-8ED6-D2879B889C2E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52BF8-EBE5-3C49-A9D3-590A95BA5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3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9" r:id="rId2"/>
    <p:sldLayoutId id="2147483663" r:id="rId3"/>
    <p:sldLayoutId id="2147483665" r:id="rId4"/>
    <p:sldLayoutId id="2147483666" r:id="rId5"/>
    <p:sldLayoutId id="2147483668" r:id="rId6"/>
    <p:sldLayoutId id="2147483671" r:id="rId7"/>
    <p:sldLayoutId id="2147483673" r:id="rId8"/>
    <p:sldLayoutId id="2147483667" r:id="rId9"/>
    <p:sldLayoutId id="2147483670" r:id="rId10"/>
    <p:sldLayoutId id="2147483674" r:id="rId11"/>
    <p:sldLayoutId id="2147483676" r:id="rId12"/>
    <p:sldLayoutId id="2147483662" r:id="rId13"/>
    <p:sldLayoutId id="2147483649" r:id="rId14"/>
    <p:sldLayoutId id="2147483650" r:id="rId15"/>
    <p:sldLayoutId id="2147483651" r:id="rId16"/>
    <p:sldLayoutId id="2147483652" r:id="rId17"/>
    <p:sldLayoutId id="2147483653" r:id="rId18"/>
    <p:sldLayoutId id="2147483654" r:id="rId19"/>
    <p:sldLayoutId id="2147483655" r:id="rId20"/>
    <p:sldLayoutId id="2147483656" r:id="rId21"/>
    <p:sldLayoutId id="2147483657" r:id="rId22"/>
    <p:sldLayoutId id="2147483658" r:id="rId23"/>
    <p:sldLayoutId id="2147483659" r:id="rId2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B2EBF-19E0-3DA6-0051-1F0AD0E92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6D4FF8-A347-A627-E034-7525279598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Wrap 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DEF1B-ACE7-5A26-A083-4CA9E3A6C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0E8B41-23C9-7FD0-4262-D6D9844FE3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Takeaways?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9CBC7-CACD-EEBC-6EB0-B9722DE75A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solidFill>
                <a:srgbClr val="404040"/>
              </a:solidFill>
            </a:endParaRPr>
          </a:p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B92D2-C19D-9664-2940-F406845A5B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What takeaways do you have from today?</a:t>
            </a:r>
          </a:p>
        </p:txBody>
      </p:sp>
    </p:spTree>
    <p:extLst>
      <p:ext uri="{BB962C8B-B14F-4D97-AF65-F5344CB8AC3E}">
        <p14:creationId xmlns:p14="http://schemas.microsoft.com/office/powerpoint/2010/main" val="274692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DEF1B-ACE7-5A26-A083-4CA9E3A6C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0E8B41-23C9-7FD0-4262-D6D9844FE3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Best Practices: Model Choices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9CBC7-CACD-EEBC-6EB0-B9722DE75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7744" y="976393"/>
            <a:ext cx="8382000" cy="35133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Be intentional about the choice between Open and Closed models and the tradeoffs</a:t>
            </a:r>
            <a:endParaRPr lang="en-US" dirty="0"/>
          </a:p>
          <a:p>
            <a:pPr lvl="1"/>
            <a:r>
              <a:rPr lang="en-US" dirty="0">
                <a:solidFill>
                  <a:srgbClr val="404040"/>
                </a:solidFill>
                <a:cs typeface="Helvetica"/>
              </a:rPr>
              <a:t>Closed models are easy to use, but we cannot know exactly what is taking place behind the API</a:t>
            </a:r>
          </a:p>
          <a:p>
            <a:pPr lvl="1"/>
            <a:r>
              <a:rPr lang="en-US" dirty="0">
                <a:solidFill>
                  <a:srgbClr val="404040"/>
                </a:solidFill>
                <a:cs typeface="Helvetica"/>
              </a:rPr>
              <a:t>Open source models are easier to control, though we still may not know exactly how they were trained</a:t>
            </a:r>
            <a:endParaRPr lang="en-US" dirty="0">
              <a:solidFill>
                <a:srgbClr val="404040"/>
              </a:solidFill>
            </a:endParaRPr>
          </a:p>
          <a:p>
            <a:r>
              <a:rPr lang="en-US" dirty="0">
                <a:solidFill>
                  <a:srgbClr val="404040"/>
                </a:solidFill>
              </a:rPr>
              <a:t>If you are using models trained by other people: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Understand as much as you can about how their LLM was trained, what sort of data was used, and how it was finetuned</a:t>
            </a:r>
            <a:endParaRPr lang="en-US" dirty="0"/>
          </a:p>
          <a:p>
            <a:r>
              <a:rPr lang="en-US" dirty="0"/>
              <a:t>Consider using a small language model – you may not need a large model for your task</a:t>
            </a:r>
          </a:p>
          <a:p>
            <a:r>
              <a:rPr lang="en-US" dirty="0"/>
              <a:t>Consider using a </a:t>
            </a:r>
            <a:r>
              <a:rPr lang="en-US" dirty="0" err="1"/>
              <a:t>quantised</a:t>
            </a:r>
            <a:r>
              <a:rPr lang="en-US" dirty="0"/>
              <a:t> model, for energy efficiency</a:t>
            </a:r>
          </a:p>
          <a:p>
            <a:r>
              <a:rPr lang="en-US" dirty="0"/>
              <a:t>Consider using non-AI techniques</a:t>
            </a:r>
          </a:p>
          <a:p>
            <a:r>
              <a:rPr lang="en-US" dirty="0"/>
              <a:t>Check the licenses of data, models &amp; code that you use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1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DEF1B-ACE7-5A26-A083-4CA9E3A6C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0E8B41-23C9-7FD0-4262-D6D9844FE3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Best Practices: Experimentation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9CBC7-CACD-EEBC-6EB0-B9722DE75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7744" y="976393"/>
            <a:ext cx="8382000" cy="351331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/>
              <a:t>Build a baseline model using the simplest techniques you can</a:t>
            </a:r>
          </a:p>
          <a:p>
            <a:r>
              <a:rPr lang="en-US"/>
              <a:t>Ensure reproducibility of your experiments where possible</a:t>
            </a:r>
          </a:p>
          <a:p>
            <a:pPr lvl="1"/>
            <a:r>
              <a:rPr lang="en-US">
                <a:solidFill>
                  <a:srgbClr val="404040"/>
                </a:solidFill>
                <a:cs typeface="Helvetica"/>
              </a:rPr>
              <a:t>Use temperature parameter to control randomness</a:t>
            </a:r>
          </a:p>
          <a:p>
            <a:pPr lvl="1"/>
            <a:r>
              <a:rPr lang="en-US">
                <a:solidFill>
                  <a:srgbClr val="404040"/>
                </a:solidFill>
                <a:cs typeface="Helvetica"/>
              </a:rPr>
              <a:t>Use an open source model</a:t>
            </a:r>
          </a:p>
          <a:p>
            <a:r>
              <a:rPr lang="en-US"/>
              <a:t>Use the University's computing facilities – HPC &amp; Dawn GPUs – when you need computing power</a:t>
            </a:r>
          </a:p>
          <a:p>
            <a:r>
              <a:rPr lang="en-US"/>
              <a:t>Use Data Sheets and Model Cards for documentation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89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DEF1B-ACE7-5A26-A083-4CA9E3A6C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0E8B41-23C9-7FD0-4262-D6D9844FE3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Best Practices: Evaluation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9CBC7-CACD-EEBC-6EB0-B9722DE75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7744" y="976393"/>
            <a:ext cx="8382000" cy="351331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/>
              <a:t>Carefully specify the task you want your model to perform</a:t>
            </a:r>
          </a:p>
          <a:p>
            <a:r>
              <a:rPr lang="en-US"/>
              <a:t>Create a test dataset which you can use to evaluate the performance of any AI model</a:t>
            </a:r>
          </a:p>
          <a:p>
            <a:pPr lvl="1"/>
            <a:r>
              <a:rPr lang="en-US">
                <a:solidFill>
                  <a:srgbClr val="404040"/>
                </a:solidFill>
                <a:cs typeface="Helvetica"/>
              </a:rPr>
              <a:t>Ensure that your test dataset is separate from any training data</a:t>
            </a:r>
          </a:p>
          <a:p>
            <a:r>
              <a:rPr lang="en-US"/>
              <a:t>Consider data leakage and how your test data might already be in the model's training data</a:t>
            </a:r>
          </a:p>
          <a:p>
            <a:r>
              <a:rPr lang="en-US"/>
              <a:t>Understand the limitations and common issues with LLMs, e.g. </a:t>
            </a:r>
          </a:p>
          <a:p>
            <a:pPr lvl="1"/>
            <a:r>
              <a:rPr lang="en-US">
                <a:solidFill>
                  <a:srgbClr val="404040"/>
                </a:solidFill>
              </a:rPr>
              <a:t>Bias</a:t>
            </a:r>
            <a:endParaRPr lang="en-US">
              <a:solidFill>
                <a:srgbClr val="595959"/>
              </a:solidFill>
            </a:endParaRPr>
          </a:p>
          <a:p>
            <a:pPr lvl="1"/>
            <a:r>
              <a:rPr lang="en-US">
                <a:solidFill>
                  <a:srgbClr val="404040"/>
                </a:solidFill>
              </a:rPr>
              <a:t>Hallucination</a:t>
            </a:r>
          </a:p>
          <a:p>
            <a:r>
              <a:rPr lang="en-US"/>
              <a:t>Understand the metrics you're computing and what they can tell you</a:t>
            </a:r>
          </a:p>
          <a:p>
            <a:endParaRPr lang="en-US">
              <a:latin typeface="Helvetica Light"/>
            </a:endParaRP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74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DEF1B-ACE7-5A26-A083-4CA9E3A6C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0E8B41-23C9-7FD0-4262-D6D9844FE3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Upcoming Accelerate Events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9CBC7-CACD-EEBC-6EB0-B9722DE75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7744" y="976393"/>
            <a:ext cx="8382000" cy="35133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This term:</a:t>
            </a:r>
            <a:endParaRPr lang="en-US" dirty="0">
              <a:solidFill>
                <a:srgbClr val="595959"/>
              </a:solidFill>
            </a:endParaRPr>
          </a:p>
          <a:p>
            <a:pPr lvl="1"/>
            <a:r>
              <a:rPr lang="en-US" dirty="0">
                <a:solidFill>
                  <a:srgbClr val="404040"/>
                </a:solidFill>
              </a:rPr>
              <a:t>Diffusion Models workshop June 20th</a:t>
            </a:r>
            <a:endParaRPr lang="en-US" dirty="0"/>
          </a:p>
          <a:p>
            <a:r>
              <a:rPr lang="en-US" dirty="0">
                <a:solidFill>
                  <a:srgbClr val="404040"/>
                </a:solidFill>
              </a:rPr>
              <a:t>Next term:</a:t>
            </a:r>
            <a:endParaRPr lang="en-US" dirty="0">
              <a:solidFill>
                <a:srgbClr val="595959"/>
              </a:solidFill>
              <a:latin typeface="Helvetica Light"/>
            </a:endParaRPr>
          </a:p>
          <a:p>
            <a:pPr lvl="1"/>
            <a:r>
              <a:rPr lang="en-US" dirty="0">
                <a:solidFill>
                  <a:srgbClr val="404040"/>
                </a:solidFill>
              </a:rPr>
              <a:t>Hands-on ML workshop</a:t>
            </a:r>
            <a:endParaRPr lang="en-US" dirty="0">
              <a:solidFill>
                <a:srgbClr val="595959"/>
              </a:solidFill>
            </a:endParaRPr>
          </a:p>
          <a:p>
            <a:pPr lvl="1"/>
            <a:r>
              <a:rPr lang="en-US" dirty="0">
                <a:solidFill>
                  <a:srgbClr val="404040"/>
                </a:solidFill>
              </a:rPr>
              <a:t>LLM workshop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Publishing and Packaging Software</a:t>
            </a:r>
          </a:p>
          <a:p>
            <a:r>
              <a:rPr lang="en-US" dirty="0">
                <a:solidFill>
                  <a:srgbClr val="404040"/>
                </a:solidFill>
              </a:rPr>
              <a:t>AI Clinic &amp; Café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West Hub May 20th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Submit your tickets for help with ML and software issues</a:t>
            </a:r>
            <a:endParaRPr lang="en-US" dirty="0"/>
          </a:p>
          <a:p>
            <a:pPr lvl="1"/>
            <a:r>
              <a:rPr lang="en-US" dirty="0">
                <a:solidFill>
                  <a:srgbClr val="404040"/>
                </a:solidFill>
              </a:rPr>
              <a:t>Host a café in your department</a:t>
            </a:r>
          </a:p>
          <a:p>
            <a:r>
              <a:rPr lang="en-US" dirty="0"/>
              <a:t>AI Summit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November or December</a:t>
            </a:r>
          </a:p>
          <a:p>
            <a:r>
              <a:rPr lang="en-US" dirty="0"/>
              <a:t>Funding call with C2D3, up to £25k, to be launched on Monday</a:t>
            </a:r>
          </a:p>
          <a:p>
            <a:pPr lvl="1"/>
            <a:r>
              <a:rPr lang="en-US" dirty="0">
                <a:solidFill>
                  <a:srgbClr val="404040"/>
                </a:solidFill>
                <a:cs typeface="Helvetica"/>
              </a:rPr>
              <a:t>"Pursuing innovative applications of AI in research and real world contexts"</a:t>
            </a:r>
          </a:p>
          <a:p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49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6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Honest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Goldsworthy</dc:creator>
  <cp:revision>5</cp:revision>
  <dcterms:created xsi:type="dcterms:W3CDTF">2020-05-28T09:17:51Z</dcterms:created>
  <dcterms:modified xsi:type="dcterms:W3CDTF">2024-05-14T15:09:20Z</dcterms:modified>
</cp:coreProperties>
</file>