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6" r:id="rId5"/>
    <p:sldId id="287" r:id="rId6"/>
    <p:sldId id="292" r:id="rId7"/>
    <p:sldId id="288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AC5C1-DA4B-05C0-CA53-A810D09FCB49}" v="48" dt="2025-09-13T12:19:05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Daniels" userId="S::rkd43@cam.ac.uk::aaa4fbe9-f474-4140-b10b-5257398ac308" providerId="AD" clId="Web-{37B36CEB-A3B1-0B75-6B13-E249BCEA4F13}"/>
    <pc:docChg chg="modSld">
      <pc:chgData name="Ryan Daniels" userId="S::rkd43@cam.ac.uk::aaa4fbe9-f474-4140-b10b-5257398ac308" providerId="AD" clId="Web-{37B36CEB-A3B1-0B75-6B13-E249BCEA4F13}" dt="2025-07-29T08:47:51.513" v="14" actId="20577"/>
      <pc:docMkLst>
        <pc:docMk/>
      </pc:docMkLst>
      <pc:sldChg chg="modSp">
        <pc:chgData name="Ryan Daniels" userId="S::rkd43@cam.ac.uk::aaa4fbe9-f474-4140-b10b-5257398ac308" providerId="AD" clId="Web-{37B36CEB-A3B1-0B75-6B13-E249BCEA4F13}" dt="2025-07-29T08:47:51.513" v="14" actId="20577"/>
        <pc:sldMkLst>
          <pc:docMk/>
          <pc:sldMk cId="109857222" sldId="256"/>
        </pc:sldMkLst>
      </pc:sldChg>
    </pc:docChg>
  </pc:docChgLst>
  <pc:docChgLst>
    <pc:chgData name="Ryan Daniels" userId="S::rkd43@cam.ac.uk::aaa4fbe9-f474-4140-b10b-5257398ac308" providerId="AD" clId="Web-{2EAAC5C1-DA4B-05C0-CA53-A810D09FCB49}"/>
    <pc:docChg chg="addSld modSld">
      <pc:chgData name="Ryan Daniels" userId="S::rkd43@cam.ac.uk::aaa4fbe9-f474-4140-b10b-5257398ac308" providerId="AD" clId="Web-{2EAAC5C1-DA4B-05C0-CA53-A810D09FCB49}" dt="2025-09-13T12:19:05.366" v="47" actId="1076"/>
      <pc:docMkLst>
        <pc:docMk/>
      </pc:docMkLst>
      <pc:sldChg chg="addSp modSp">
        <pc:chgData name="Ryan Daniels" userId="S::rkd43@cam.ac.uk::aaa4fbe9-f474-4140-b10b-5257398ac308" providerId="AD" clId="Web-{2EAAC5C1-DA4B-05C0-CA53-A810D09FCB49}" dt="2025-09-13T12:19:05.366" v="47" actId="1076"/>
        <pc:sldMkLst>
          <pc:docMk/>
          <pc:sldMk cId="109857222" sldId="256"/>
        </pc:sldMkLst>
        <pc:picChg chg="add mod">
          <ac:chgData name="Ryan Daniels" userId="S::rkd43@cam.ac.uk::aaa4fbe9-f474-4140-b10b-5257398ac308" providerId="AD" clId="Web-{2EAAC5C1-DA4B-05C0-CA53-A810D09FCB49}" dt="2025-09-13T12:19:05.366" v="47" actId="1076"/>
          <ac:picMkLst>
            <pc:docMk/>
            <pc:sldMk cId="109857222" sldId="256"/>
            <ac:picMk id="4" creationId="{CEA277BA-8919-13FD-0608-11F8A08B959D}"/>
          </ac:picMkLst>
        </pc:picChg>
      </pc:sldChg>
      <pc:sldChg chg="modSp">
        <pc:chgData name="Ryan Daniels" userId="S::rkd43@cam.ac.uk::aaa4fbe9-f474-4140-b10b-5257398ac308" providerId="AD" clId="Web-{2EAAC5C1-DA4B-05C0-CA53-A810D09FCB49}" dt="2025-09-13T11:33:09.041" v="45" actId="1076"/>
        <pc:sldMkLst>
          <pc:docMk/>
          <pc:sldMk cId="903869713" sldId="290"/>
        </pc:sldMkLst>
        <pc:picChg chg="mod">
          <ac:chgData name="Ryan Daniels" userId="S::rkd43@cam.ac.uk::aaa4fbe9-f474-4140-b10b-5257398ac308" providerId="AD" clId="Web-{2EAAC5C1-DA4B-05C0-CA53-A810D09FCB49}" dt="2025-09-13T11:33:09.041" v="45" actId="1076"/>
          <ac:picMkLst>
            <pc:docMk/>
            <pc:sldMk cId="903869713" sldId="290"/>
            <ac:picMk id="4" creationId="{6DFA782C-205E-17DF-64EC-23CAB765870F}"/>
          </ac:picMkLst>
        </pc:picChg>
      </pc:sldChg>
      <pc:sldChg chg="modSp add replId">
        <pc:chgData name="Ryan Daniels" userId="S::rkd43@cam.ac.uk::aaa4fbe9-f474-4140-b10b-5257398ac308" providerId="AD" clId="Web-{2EAAC5C1-DA4B-05C0-CA53-A810D09FCB49}" dt="2025-09-13T11:31:08.787" v="43" actId="20577"/>
        <pc:sldMkLst>
          <pc:docMk/>
          <pc:sldMk cId="2891065128" sldId="292"/>
        </pc:sldMkLst>
        <pc:spChg chg="mod">
          <ac:chgData name="Ryan Daniels" userId="S::rkd43@cam.ac.uk::aaa4fbe9-f474-4140-b10b-5257398ac308" providerId="AD" clId="Web-{2EAAC5C1-DA4B-05C0-CA53-A810D09FCB49}" dt="2025-09-13T11:31:08.787" v="43" actId="20577"/>
          <ac:spMkLst>
            <pc:docMk/>
            <pc:sldMk cId="2891065128" sldId="292"/>
            <ac:spMk id="3" creationId="{96CB96F0-1B30-1B95-4B15-F369E37283E0}"/>
          </ac:spMkLst>
        </pc:spChg>
      </pc:sldChg>
    </pc:docChg>
  </pc:docChgLst>
  <pc:docChgLst>
    <pc:chgData name="Ryan Daniels" userId="S::rkd43@cam.ac.uk::aaa4fbe9-f474-4140-b10b-5257398ac308" providerId="AD" clId="Web-{43F47840-2A1F-743F-94B4-BDB1087FDC79}"/>
    <pc:docChg chg="addSld modSld">
      <pc:chgData name="Ryan Daniels" userId="S::rkd43@cam.ac.uk::aaa4fbe9-f474-4140-b10b-5257398ac308" providerId="AD" clId="Web-{43F47840-2A1F-743F-94B4-BDB1087FDC79}" dt="2025-09-10T13:43:11.198" v="156"/>
      <pc:docMkLst>
        <pc:docMk/>
      </pc:docMkLst>
      <pc:sldChg chg="modSp">
        <pc:chgData name="Ryan Daniels" userId="S::rkd43@cam.ac.uk::aaa4fbe9-f474-4140-b10b-5257398ac308" providerId="AD" clId="Web-{43F47840-2A1F-743F-94B4-BDB1087FDC79}" dt="2025-09-10T13:38:11.329" v="127" actId="20577"/>
        <pc:sldMkLst>
          <pc:docMk/>
          <pc:sldMk cId="109857222" sldId="256"/>
        </pc:sldMkLst>
        <pc:spChg chg="mod">
          <ac:chgData name="Ryan Daniels" userId="S::rkd43@cam.ac.uk::aaa4fbe9-f474-4140-b10b-5257398ac308" providerId="AD" clId="Web-{43F47840-2A1F-743F-94B4-BDB1087FDC79}" dt="2025-09-10T13:38:11.329" v="12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Ryan Daniels" userId="S::rkd43@cam.ac.uk::aaa4fbe9-f474-4140-b10b-5257398ac308" providerId="AD" clId="Web-{43F47840-2A1F-743F-94B4-BDB1087FDC79}" dt="2025-09-10T13:13:44.763" v="10" actId="20577"/>
        <pc:sldMkLst>
          <pc:docMk/>
          <pc:sldMk cId="3614625065" sldId="257"/>
        </pc:sldMkLst>
        <pc:spChg chg="mod">
          <ac:chgData name="Ryan Daniels" userId="S::rkd43@cam.ac.uk::aaa4fbe9-f474-4140-b10b-5257398ac308" providerId="AD" clId="Web-{43F47840-2A1F-743F-94B4-BDB1087FDC79}" dt="2025-09-10T13:13:30.854" v="6" actId="20577"/>
          <ac:spMkLst>
            <pc:docMk/>
            <pc:sldMk cId="3614625065" sldId="257"/>
            <ac:spMk id="2" creationId="{765694F5-3DF7-8763-1C92-8C5D4FACC121}"/>
          </ac:spMkLst>
        </pc:spChg>
        <pc:spChg chg="mod">
          <ac:chgData name="Ryan Daniels" userId="S::rkd43@cam.ac.uk::aaa4fbe9-f474-4140-b10b-5257398ac308" providerId="AD" clId="Web-{43F47840-2A1F-743F-94B4-BDB1087FDC79}" dt="2025-09-10T13:13:44.763" v="10" actId="20577"/>
          <ac:spMkLst>
            <pc:docMk/>
            <pc:sldMk cId="3614625065" sldId="257"/>
            <ac:spMk id="3" creationId="{B8A2436E-9097-316C-AE3B-BAE2E3CA19AE}"/>
          </ac:spMkLst>
        </pc:spChg>
      </pc:sldChg>
      <pc:sldChg chg="modSp add replId">
        <pc:chgData name="Ryan Daniels" userId="S::rkd43@cam.ac.uk::aaa4fbe9-f474-4140-b10b-5257398ac308" providerId="AD" clId="Web-{43F47840-2A1F-743F-94B4-BDB1087FDC79}" dt="2025-09-10T13:15:22.261" v="33" actId="20577"/>
        <pc:sldMkLst>
          <pc:docMk/>
          <pc:sldMk cId="1300834096" sldId="258"/>
        </pc:sldMkLst>
        <pc:spChg chg="mod">
          <ac:chgData name="Ryan Daniels" userId="S::rkd43@cam.ac.uk::aaa4fbe9-f474-4140-b10b-5257398ac308" providerId="AD" clId="Web-{43F47840-2A1F-743F-94B4-BDB1087FDC79}" dt="2025-09-10T13:15:22.261" v="33" actId="20577"/>
          <ac:spMkLst>
            <pc:docMk/>
            <pc:sldMk cId="1300834096" sldId="258"/>
            <ac:spMk id="3" creationId="{A6EBC4D8-8DCE-0F46-D95A-92A4BFCEAFB8}"/>
          </ac:spMkLst>
        </pc:spChg>
      </pc:sldChg>
      <pc:sldChg chg="addSp delSp modSp add addAnim delAnim modAnim">
        <pc:chgData name="Ryan Daniels" userId="S::rkd43@cam.ac.uk::aaa4fbe9-f474-4140-b10b-5257398ac308" providerId="AD" clId="Web-{43F47840-2A1F-743F-94B4-BDB1087FDC79}" dt="2025-09-10T13:22:28.805" v="96"/>
        <pc:sldMkLst>
          <pc:docMk/>
          <pc:sldMk cId="208803299" sldId="286"/>
        </pc:sldMkLst>
        <pc:spChg chg="mod">
          <ac:chgData name="Ryan Daniels" userId="S::rkd43@cam.ac.uk::aaa4fbe9-f474-4140-b10b-5257398ac308" providerId="AD" clId="Web-{43F47840-2A1F-743F-94B4-BDB1087FDC79}" dt="2025-09-10T13:16:40.426" v="37" actId="20577"/>
          <ac:spMkLst>
            <pc:docMk/>
            <pc:sldMk cId="208803299" sldId="286"/>
            <ac:spMk id="2" creationId="{A2BF1E60-03A5-E1A8-FBAA-FC4213825409}"/>
          </ac:spMkLst>
        </pc:spChg>
        <pc:spChg chg="mod">
          <ac:chgData name="Ryan Daniels" userId="S::rkd43@cam.ac.uk::aaa4fbe9-f474-4140-b10b-5257398ac308" providerId="AD" clId="Web-{43F47840-2A1F-743F-94B4-BDB1087FDC79}" dt="2025-09-10T13:16:53.255" v="40" actId="20577"/>
          <ac:spMkLst>
            <pc:docMk/>
            <pc:sldMk cId="208803299" sldId="286"/>
            <ac:spMk id="3" creationId="{B9FA9FBE-45F7-53A0-E885-B88F844166BA}"/>
          </ac:spMkLst>
        </pc:spChg>
        <pc:spChg chg="mod">
          <ac:chgData name="Ryan Daniels" userId="S::rkd43@cam.ac.uk::aaa4fbe9-f474-4140-b10b-5257398ac308" providerId="AD" clId="Web-{43F47840-2A1F-743F-94B4-BDB1087FDC79}" dt="2025-09-10T13:20:10.768" v="76" actId="1076"/>
          <ac:spMkLst>
            <pc:docMk/>
            <pc:sldMk cId="208803299" sldId="286"/>
            <ac:spMk id="6" creationId="{BEB5F659-D94B-DAFA-9574-B1AAE0E9D1E6}"/>
          </ac:spMkLst>
        </pc:spChg>
        <pc:spChg chg="mod">
          <ac:chgData name="Ryan Daniels" userId="S::rkd43@cam.ac.uk::aaa4fbe9-f474-4140-b10b-5257398ac308" providerId="AD" clId="Web-{43F47840-2A1F-743F-94B4-BDB1087FDC79}" dt="2025-09-10T13:18:02.573" v="59" actId="14100"/>
          <ac:spMkLst>
            <pc:docMk/>
            <pc:sldMk cId="208803299" sldId="286"/>
            <ac:spMk id="13" creationId="{246852EB-8D2A-EE56-D709-8F27103EEBEF}"/>
          </ac:spMkLst>
        </pc:spChg>
        <pc:spChg chg="mod">
          <ac:chgData name="Ryan Daniels" userId="S::rkd43@cam.ac.uk::aaa4fbe9-f474-4140-b10b-5257398ac308" providerId="AD" clId="Web-{43F47840-2A1F-743F-94B4-BDB1087FDC79}" dt="2025-09-10T13:18:13.871" v="61" actId="1076"/>
          <ac:spMkLst>
            <pc:docMk/>
            <pc:sldMk cId="208803299" sldId="286"/>
            <ac:spMk id="14" creationId="{57B90F29-AED9-3218-795E-537CD90AC971}"/>
          </ac:spMkLst>
        </pc:spChg>
        <pc:spChg chg="add mod">
          <ac:chgData name="Ryan Daniels" userId="S::rkd43@cam.ac.uk::aaa4fbe9-f474-4140-b10b-5257398ac308" providerId="AD" clId="Web-{43F47840-2A1F-743F-94B4-BDB1087FDC79}" dt="2025-09-10T13:19:02.218" v="70" actId="20577"/>
          <ac:spMkLst>
            <pc:docMk/>
            <pc:sldMk cId="208803299" sldId="286"/>
            <ac:spMk id="17" creationId="{5D528281-797E-E91A-D3AA-929C708B96BA}"/>
          </ac:spMkLst>
        </pc:spChg>
        <pc:spChg chg="mod">
          <ac:chgData name="Ryan Daniels" userId="S::rkd43@cam.ac.uk::aaa4fbe9-f474-4140-b10b-5257398ac308" providerId="AD" clId="Web-{43F47840-2A1F-743F-94B4-BDB1087FDC79}" dt="2025-09-10T13:17:46.978" v="55" actId="20577"/>
          <ac:spMkLst>
            <pc:docMk/>
            <pc:sldMk cId="208803299" sldId="286"/>
            <ac:spMk id="25" creationId="{832AFF85-DB34-785E-C44E-5D92A6C40068}"/>
          </ac:spMkLst>
        </pc:spChg>
        <pc:cxnChg chg="add mod">
          <ac:chgData name="Ryan Daniels" userId="S::rkd43@cam.ac.uk::aaa4fbe9-f474-4140-b10b-5257398ac308" providerId="AD" clId="Web-{43F47840-2A1F-743F-94B4-BDB1087FDC79}" dt="2025-09-10T13:18:52.342" v="68" actId="1076"/>
          <ac:cxnSpMkLst>
            <pc:docMk/>
            <pc:sldMk cId="208803299" sldId="286"/>
            <ac:cxnSpMk id="15" creationId="{F04E060A-4BED-EA3E-AF36-D6BEFBF6C8D6}"/>
          </ac:cxnSpMkLst>
        </pc:cxnChg>
        <pc:cxnChg chg="mod">
          <ac:chgData name="Ryan Daniels" userId="S::rkd43@cam.ac.uk::aaa4fbe9-f474-4140-b10b-5257398ac308" providerId="AD" clId="Web-{43F47840-2A1F-743F-94B4-BDB1087FDC79}" dt="2025-09-10T13:19:48.345" v="74"/>
          <ac:cxnSpMkLst>
            <pc:docMk/>
            <pc:sldMk cId="208803299" sldId="286"/>
            <ac:cxnSpMk id="27" creationId="{F147015C-DF63-5286-B5AD-519586E406EA}"/>
          </ac:cxnSpMkLst>
        </pc:cxnChg>
      </pc:sldChg>
      <pc:sldChg chg="addSp delSp modSp new">
        <pc:chgData name="Ryan Daniels" userId="S::rkd43@cam.ac.uk::aaa4fbe9-f474-4140-b10b-5257398ac308" providerId="AD" clId="Web-{43F47840-2A1F-743F-94B4-BDB1087FDC79}" dt="2025-09-10T13:31:53.691" v="126" actId="20577"/>
        <pc:sldMkLst>
          <pc:docMk/>
          <pc:sldMk cId="3451334686" sldId="287"/>
        </pc:sldMkLst>
        <pc:spChg chg="mod">
          <ac:chgData name="Ryan Daniels" userId="S::rkd43@cam.ac.uk::aaa4fbe9-f474-4140-b10b-5257398ac308" providerId="AD" clId="Web-{43F47840-2A1F-743F-94B4-BDB1087FDC79}" dt="2025-09-10T13:31:53.691" v="126" actId="20577"/>
          <ac:spMkLst>
            <pc:docMk/>
            <pc:sldMk cId="3451334686" sldId="287"/>
            <ac:spMk id="2" creationId="{57AAA68A-EBFF-162D-923D-A5CBBE66B681}"/>
          </ac:spMkLst>
        </pc:spChg>
        <pc:spChg chg="add mod">
          <ac:chgData name="Ryan Daniels" userId="S::rkd43@cam.ac.uk::aaa4fbe9-f474-4140-b10b-5257398ac308" providerId="AD" clId="Web-{43F47840-2A1F-743F-94B4-BDB1087FDC79}" dt="2025-09-10T13:31:12.076" v="121" actId="1076"/>
          <ac:spMkLst>
            <pc:docMk/>
            <pc:sldMk cId="3451334686" sldId="287"/>
            <ac:spMk id="8" creationId="{6A4B2A47-4297-BD1B-523A-004A295C6735}"/>
          </ac:spMkLst>
        </pc:spChg>
        <pc:spChg chg="add mod">
          <ac:chgData name="Ryan Daniels" userId="S::rkd43@cam.ac.uk::aaa4fbe9-f474-4140-b10b-5257398ac308" providerId="AD" clId="Web-{43F47840-2A1F-743F-94B4-BDB1087FDC79}" dt="2025-09-10T13:31:18.670" v="123" actId="688"/>
          <ac:spMkLst>
            <pc:docMk/>
            <pc:sldMk cId="3451334686" sldId="287"/>
            <ac:spMk id="11" creationId="{8F65BC58-8AE0-4A00-89FE-70DA817D2525}"/>
          </ac:spMkLst>
        </pc:spChg>
        <pc:picChg chg="add mod">
          <ac:chgData name="Ryan Daniels" userId="S::rkd43@cam.ac.uk::aaa4fbe9-f474-4140-b10b-5257398ac308" providerId="AD" clId="Web-{43F47840-2A1F-743F-94B4-BDB1087FDC79}" dt="2025-09-10T13:29:37.705" v="105" actId="1076"/>
          <ac:picMkLst>
            <pc:docMk/>
            <pc:sldMk cId="3451334686" sldId="287"/>
            <ac:picMk id="4" creationId="{A77467EB-061F-15F2-078A-76B038BFC874}"/>
          </ac:picMkLst>
        </pc:picChg>
        <pc:picChg chg="add mod">
          <ac:chgData name="Ryan Daniels" userId="S::rkd43@cam.ac.uk::aaa4fbe9-f474-4140-b10b-5257398ac308" providerId="AD" clId="Web-{43F47840-2A1F-743F-94B4-BDB1087FDC79}" dt="2025-09-10T13:31:07.590" v="120" actId="1076"/>
          <ac:picMkLst>
            <pc:docMk/>
            <pc:sldMk cId="3451334686" sldId="287"/>
            <ac:picMk id="5" creationId="{0EBC2882-4020-229F-82F9-7EE41CF105D5}"/>
          </ac:picMkLst>
        </pc:picChg>
      </pc:sldChg>
      <pc:sldChg chg="addSp delSp modSp new">
        <pc:chgData name="Ryan Daniels" userId="S::rkd43@cam.ac.uk::aaa4fbe9-f474-4140-b10b-5257398ac308" providerId="AD" clId="Web-{43F47840-2A1F-743F-94B4-BDB1087FDC79}" dt="2025-09-10T13:41:51.680" v="142" actId="1076"/>
        <pc:sldMkLst>
          <pc:docMk/>
          <pc:sldMk cId="1973323032" sldId="288"/>
        </pc:sldMkLst>
        <pc:spChg chg="mod">
          <ac:chgData name="Ryan Daniels" userId="S::rkd43@cam.ac.uk::aaa4fbe9-f474-4140-b10b-5257398ac308" providerId="AD" clId="Web-{43F47840-2A1F-743F-94B4-BDB1087FDC79}" dt="2025-09-10T13:38:50.534" v="130" actId="20577"/>
          <ac:spMkLst>
            <pc:docMk/>
            <pc:sldMk cId="1973323032" sldId="288"/>
            <ac:spMk id="2" creationId="{8B409050-3E94-D366-3D30-938C9CB92D70}"/>
          </ac:spMkLst>
        </pc:spChg>
        <pc:graphicFrameChg chg="add mod ord modGraphic">
          <ac:chgData name="Ryan Daniels" userId="S::rkd43@cam.ac.uk::aaa4fbe9-f474-4140-b10b-5257398ac308" providerId="AD" clId="Web-{43F47840-2A1F-743F-94B4-BDB1087FDC79}" dt="2025-09-10T13:41:51.680" v="142" actId="1076"/>
          <ac:graphicFrameMkLst>
            <pc:docMk/>
            <pc:sldMk cId="1973323032" sldId="288"/>
            <ac:graphicFrameMk id="5" creationId="{3C99A2CF-6201-2BF5-0362-76F511F6A998}"/>
          </ac:graphicFrameMkLst>
        </pc:graphicFrameChg>
      </pc:sldChg>
      <pc:sldChg chg="addSp delSp modSp new">
        <pc:chgData name="Ryan Daniels" userId="S::rkd43@cam.ac.uk::aaa4fbe9-f474-4140-b10b-5257398ac308" providerId="AD" clId="Web-{43F47840-2A1F-743F-94B4-BDB1087FDC79}" dt="2025-09-10T13:42:50.760" v="155" actId="1076"/>
        <pc:sldMkLst>
          <pc:docMk/>
          <pc:sldMk cId="86510108" sldId="289"/>
        </pc:sldMkLst>
        <pc:spChg chg="mod">
          <ac:chgData name="Ryan Daniels" userId="S::rkd43@cam.ac.uk::aaa4fbe9-f474-4140-b10b-5257398ac308" providerId="AD" clId="Web-{43F47840-2A1F-743F-94B4-BDB1087FDC79}" dt="2025-09-10T13:42:05.290" v="145" actId="20577"/>
          <ac:spMkLst>
            <pc:docMk/>
            <pc:sldMk cId="86510108" sldId="289"/>
            <ac:spMk id="2" creationId="{3E85E0F3-30DF-7E3D-2754-635E1BC87CDD}"/>
          </ac:spMkLst>
        </pc:spChg>
        <pc:picChg chg="add mod ord">
          <ac:chgData name="Ryan Daniels" userId="S::rkd43@cam.ac.uk::aaa4fbe9-f474-4140-b10b-5257398ac308" providerId="AD" clId="Web-{43F47840-2A1F-743F-94B4-BDB1087FDC79}" dt="2025-09-10T13:42:50.760" v="155" actId="1076"/>
          <ac:picMkLst>
            <pc:docMk/>
            <pc:sldMk cId="86510108" sldId="289"/>
            <ac:picMk id="4" creationId="{E84A8247-E8A3-440D-9244-21C90856CF7D}"/>
          </ac:picMkLst>
        </pc:picChg>
      </pc:sldChg>
      <pc:sldChg chg="addSp delSp modSp new mod modShow">
        <pc:chgData name="Ryan Daniels" userId="S::rkd43@cam.ac.uk::aaa4fbe9-f474-4140-b10b-5257398ac308" providerId="AD" clId="Web-{43F47840-2A1F-743F-94B4-BDB1087FDC79}" dt="2025-09-10T13:43:11.198" v="156"/>
        <pc:sldMkLst>
          <pc:docMk/>
          <pc:sldMk cId="903869713" sldId="290"/>
        </pc:sldMkLst>
        <pc:spChg chg="mod">
          <ac:chgData name="Ryan Daniels" userId="S::rkd43@cam.ac.uk::aaa4fbe9-f474-4140-b10b-5257398ac308" providerId="AD" clId="Web-{43F47840-2A1F-743F-94B4-BDB1087FDC79}" dt="2025-09-10T13:42:39.166" v="150" actId="20577"/>
          <ac:spMkLst>
            <pc:docMk/>
            <pc:sldMk cId="903869713" sldId="290"/>
            <ac:spMk id="2" creationId="{AC709D7E-F08D-02D0-83B9-8B919070D4E6}"/>
          </ac:spMkLst>
        </pc:spChg>
        <pc:picChg chg="add mod ord">
          <ac:chgData name="Ryan Daniels" userId="S::rkd43@cam.ac.uk::aaa4fbe9-f474-4140-b10b-5257398ac308" providerId="AD" clId="Web-{43F47840-2A1F-743F-94B4-BDB1087FDC79}" dt="2025-09-10T13:42:44.041" v="153"/>
          <ac:picMkLst>
            <pc:docMk/>
            <pc:sldMk cId="903869713" sldId="290"/>
            <ac:picMk id="4" creationId="{6DFA782C-205E-17DF-64EC-23CAB765870F}"/>
          </ac:picMkLst>
        </pc:picChg>
      </pc:sldChg>
    </pc:docChg>
  </pc:docChgLst>
  <pc:docChgLst>
    <pc:chgData name="Ryan Daniels" userId="S::rkd43@cam.ac.uk::aaa4fbe9-f474-4140-b10b-5257398ac308" providerId="AD" clId="Web-{92AD6A70-E550-C149-D51C-4AA9B5FDCE01}"/>
    <pc:docChg chg="addSld modSld">
      <pc:chgData name="Ryan Daniels" userId="S::rkd43@cam.ac.uk::aaa4fbe9-f474-4140-b10b-5257398ac308" providerId="AD" clId="Web-{92AD6A70-E550-C149-D51C-4AA9B5FDCE01}" dt="2025-09-04T15:19:54.183" v="3" actId="20577"/>
      <pc:docMkLst>
        <pc:docMk/>
      </pc:docMkLst>
      <pc:sldChg chg="modSp new">
        <pc:chgData name="Ryan Daniels" userId="S::rkd43@cam.ac.uk::aaa4fbe9-f474-4140-b10b-5257398ac308" providerId="AD" clId="Web-{92AD6A70-E550-C149-D51C-4AA9B5FDCE01}" dt="2025-09-04T15:19:54.183" v="3" actId="20577"/>
        <pc:sldMkLst>
          <pc:docMk/>
          <pc:sldMk cId="3614625065" sldId="257"/>
        </pc:sldMkLst>
        <pc:spChg chg="mod">
          <ac:chgData name="Ryan Daniels" userId="S::rkd43@cam.ac.uk::aaa4fbe9-f474-4140-b10b-5257398ac308" providerId="AD" clId="Web-{92AD6A70-E550-C149-D51C-4AA9B5FDCE01}" dt="2025-09-04T15:19:54.183" v="3" actId="20577"/>
          <ac:spMkLst>
            <pc:docMk/>
            <pc:sldMk cId="3614625065" sldId="257"/>
            <ac:spMk id="3" creationId="{B8A2436E-9097-316C-AE3B-BAE2E3CA19AE}"/>
          </ac:spMkLst>
        </pc:spChg>
      </pc:sldChg>
    </pc:docChg>
  </pc:docChgLst>
  <pc:docChgLst>
    <pc:chgData name="Ryan Daniels" userId="S::rkd43@cam.ac.uk::aaa4fbe9-f474-4140-b10b-5257398ac308" providerId="AD" clId="Web-{3E52D56C-E7F9-9F8B-3A5C-C3A567AC05E1}"/>
    <pc:docChg chg="addSld modSld">
      <pc:chgData name="Ryan Daniels" userId="S::rkd43@cam.ac.uk::aaa4fbe9-f474-4140-b10b-5257398ac308" providerId="AD" clId="Web-{3E52D56C-E7F9-9F8B-3A5C-C3A567AC05E1}" dt="2025-09-10T13:47:28.983" v="5" actId="20577"/>
      <pc:docMkLst>
        <pc:docMk/>
      </pc:docMkLst>
      <pc:sldChg chg="addSp delSp modSp new">
        <pc:chgData name="Ryan Daniels" userId="S::rkd43@cam.ac.uk::aaa4fbe9-f474-4140-b10b-5257398ac308" providerId="AD" clId="Web-{3E52D56C-E7F9-9F8B-3A5C-C3A567AC05E1}" dt="2025-09-10T13:47:28.983" v="5" actId="20577"/>
        <pc:sldMkLst>
          <pc:docMk/>
          <pc:sldMk cId="1865397357" sldId="291"/>
        </pc:sldMkLst>
        <pc:spChg chg="mod">
          <ac:chgData name="Ryan Daniels" userId="S::rkd43@cam.ac.uk::aaa4fbe9-f474-4140-b10b-5257398ac308" providerId="AD" clId="Web-{3E52D56C-E7F9-9F8B-3A5C-C3A567AC05E1}" dt="2025-09-10T13:47:28.983" v="5" actId="20577"/>
          <ac:spMkLst>
            <pc:docMk/>
            <pc:sldMk cId="1865397357" sldId="291"/>
            <ac:spMk id="2" creationId="{ED52E3A1-7CEE-1B7B-BFEB-01CC437B078B}"/>
          </ac:spMkLst>
        </pc:spChg>
        <pc:picChg chg="add mod">
          <ac:chgData name="Ryan Daniels" userId="S::rkd43@cam.ac.uk::aaa4fbe9-f474-4140-b10b-5257398ac308" providerId="AD" clId="Web-{3E52D56C-E7F9-9F8B-3A5C-C3A567AC05E1}" dt="2025-09-10T13:47:24.873" v="4" actId="1076"/>
          <ac:picMkLst>
            <pc:docMk/>
            <pc:sldMk cId="1865397357" sldId="291"/>
            <ac:picMk id="4" creationId="{B8607B1A-4424-44E0-1725-5CF1BA26E3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/>
              <a:t>RAG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dirty="0"/>
              <a:t>Retrieval Augmented Generation...</a:t>
            </a:r>
            <a:endParaRPr lang="en-US" dirty="0"/>
          </a:p>
          <a:p>
            <a:pPr algn="l"/>
            <a:endParaRPr lang="en-GB" dirty="0"/>
          </a:p>
          <a:p>
            <a:pPr algn="l"/>
            <a:r>
              <a:rPr lang="en-GB" dirty="0"/>
              <a:t>...and tools</a:t>
            </a:r>
          </a:p>
        </p:txBody>
      </p:sp>
      <p:pic>
        <p:nvPicPr>
          <p:cNvPr id="4" name="Picture 3" descr="A cartoon of a llama wearing a cape and mask&#10;&#10;AI-generated content may be incorrect.">
            <a:extLst>
              <a:ext uri="{FF2B5EF4-FFF2-40B4-BE49-F238E27FC236}">
                <a16:creationId xmlns:a16="http://schemas.microsoft.com/office/drawing/2014/main" id="{CEA277BA-8919-13FD-0608-11F8A08B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539" y="3522889"/>
            <a:ext cx="23241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E3A1-7CEE-1B7B-BFEB-01CC437B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Tools</a:t>
            </a:r>
          </a:p>
        </p:txBody>
      </p:sp>
      <p:pic>
        <p:nvPicPr>
          <p:cNvPr id="4" name="Picture 3" descr="A diagram of a llama&#10;&#10;AI-generated content may be incorrect.">
            <a:extLst>
              <a:ext uri="{FF2B5EF4-FFF2-40B4-BE49-F238E27FC236}">
                <a16:creationId xmlns:a16="http://schemas.microsoft.com/office/drawing/2014/main" id="{B8607B1A-4424-44E0-1725-5CF1BA26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428750"/>
            <a:ext cx="96139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9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94F5-3DF7-8763-1C92-8C5D4FAC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the kitchen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2436E-9097-316C-AE3B-BAE2E3CA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GB" sz="1800" dirty="0">
              <a:solidFill>
                <a:srgbClr val="0B7743"/>
              </a:solidFill>
              <a:latin typeface="Source Code Pro"/>
              <a:ea typeface="Source Code Pro"/>
            </a:endParaRPr>
          </a:p>
          <a:p>
            <a:pPr>
              <a:buNone/>
            </a:pPr>
            <a:endParaRPr lang="en-GB" sz="1800" dirty="0">
              <a:solidFill>
                <a:srgbClr val="0B7743"/>
              </a:solidFill>
              <a:latin typeface="Source Code Pro"/>
              <a:ea typeface="Source Code Pro"/>
            </a:endParaRPr>
          </a:p>
          <a:p>
            <a:pPr>
              <a:buNone/>
            </a:pPr>
            <a:r>
              <a:rPr lang="en-GB" sz="1800" dirty="0">
                <a:solidFill>
                  <a:srgbClr val="0B7743"/>
                </a:solidFill>
                <a:latin typeface="Source Code Pro"/>
                <a:ea typeface="Source Code Pro"/>
              </a:rPr>
              <a:t>‘system’</a:t>
            </a:r>
            <a:r>
              <a:rPr lang="en-GB" sz="1800" dirty="0">
                <a:solidFill>
                  <a:srgbClr val="666666"/>
                </a:solidFill>
                <a:latin typeface="Source Code Pro"/>
                <a:ea typeface="Source Code Pro"/>
              </a:rPr>
              <a:t>    : </a:t>
            </a:r>
            <a:r>
              <a:rPr lang="en-GB" sz="1800" dirty="0">
                <a:solidFill>
                  <a:srgbClr val="9325A5"/>
                </a:solidFill>
                <a:latin typeface="Source Code Pro"/>
                <a:ea typeface="Source Code Pro"/>
              </a:rPr>
              <a:t>“You are an expert in baking.”</a:t>
            </a:r>
            <a:endParaRPr lang="en-GB"/>
          </a:p>
          <a:p>
            <a:pPr>
              <a:buNone/>
            </a:pPr>
            <a:r>
              <a:rPr lang="en-GB" sz="1800" dirty="0">
                <a:solidFill>
                  <a:srgbClr val="0B7743"/>
                </a:solidFill>
                <a:latin typeface="Source Code Pro"/>
                <a:ea typeface="Source Code Pro"/>
              </a:rPr>
              <a:t>‘user’</a:t>
            </a:r>
            <a:r>
              <a:rPr lang="en-GB" sz="1800" dirty="0">
                <a:solidFill>
                  <a:srgbClr val="666666"/>
                </a:solidFill>
                <a:latin typeface="Source Code Pro"/>
                <a:ea typeface="Source Code Pro"/>
              </a:rPr>
              <a:t>      : </a:t>
            </a:r>
            <a:r>
              <a:rPr lang="en-GB" sz="1800" dirty="0">
                <a:solidFill>
                  <a:srgbClr val="9325A5"/>
                </a:solidFill>
                <a:latin typeface="Source Code Pro"/>
                <a:ea typeface="Source Code Pro"/>
              </a:rPr>
              <a:t>“Provide me a recipe for macarons.”</a:t>
            </a:r>
            <a:endParaRPr lang="en-GB"/>
          </a:p>
          <a:p>
            <a:pPr marL="0" indent="0">
              <a:buNone/>
            </a:pPr>
            <a:r>
              <a:rPr lang="en-GB" sz="1800" dirty="0">
                <a:solidFill>
                  <a:srgbClr val="0B7743"/>
                </a:solidFill>
                <a:latin typeface="Source Code Pro"/>
                <a:ea typeface="Source Code Pro"/>
              </a:rPr>
              <a:t>‘assistant’</a:t>
            </a:r>
            <a:r>
              <a:rPr lang="en-GB" sz="1800" dirty="0">
                <a:solidFill>
                  <a:srgbClr val="666666"/>
                </a:solidFill>
                <a:latin typeface="Source Code Pro"/>
                <a:ea typeface="Source Code Pro"/>
              </a:rPr>
              <a:t> : </a:t>
            </a:r>
            <a:r>
              <a:rPr lang="en-GB" sz="1800" dirty="0">
                <a:solidFill>
                  <a:srgbClr val="9325A5"/>
                </a:solidFill>
                <a:latin typeface="Source Code Pro"/>
                <a:ea typeface="Source Code Pro"/>
              </a:rPr>
              <a:t>“Certainly! Here is a recipe for macarons …”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62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B46B5-8E8C-80F3-DDCD-01839778E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C09F-7785-7CF4-A2CD-610FEBF0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the kitchen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C4D8-8DCE-0F46-D95A-92A4BFCE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GB" sz="1800" dirty="0">
              <a:solidFill>
                <a:srgbClr val="0B7743"/>
              </a:solidFill>
              <a:latin typeface="Source Code Pro"/>
              <a:ea typeface="Source Code Pro"/>
            </a:endParaRPr>
          </a:p>
          <a:p>
            <a:pPr>
              <a:buNone/>
            </a:pPr>
            <a:endParaRPr lang="en-GB" sz="1800" dirty="0">
              <a:solidFill>
                <a:srgbClr val="0B7743"/>
              </a:solidFill>
              <a:latin typeface="Source Code Pro"/>
              <a:ea typeface="Source Code Pro"/>
            </a:endParaRPr>
          </a:p>
          <a:p>
            <a:pPr>
              <a:buNone/>
            </a:pPr>
            <a:r>
              <a:rPr lang="en-GB" sz="1800" dirty="0">
                <a:solidFill>
                  <a:srgbClr val="0B7743"/>
                </a:solidFill>
                <a:latin typeface="Source Code Pro"/>
                <a:ea typeface="Source Code Pro"/>
              </a:rPr>
              <a:t>‘system’</a:t>
            </a:r>
            <a:r>
              <a:rPr lang="en-GB" sz="1800" dirty="0">
                <a:solidFill>
                  <a:srgbClr val="666666"/>
                </a:solidFill>
                <a:latin typeface="Source Code Pro"/>
                <a:ea typeface="Source Code Pro"/>
              </a:rPr>
              <a:t>    : </a:t>
            </a:r>
            <a:r>
              <a:rPr lang="en-GB" sz="1800" dirty="0">
                <a:solidFill>
                  <a:srgbClr val="9325A5"/>
                </a:solidFill>
                <a:latin typeface="Source Code Pro"/>
                <a:ea typeface="Source Code Pro"/>
              </a:rPr>
              <a:t>“You are an expert in baking.”</a:t>
            </a:r>
            <a:endParaRPr lang="en-GB"/>
          </a:p>
          <a:p>
            <a:pPr>
              <a:buNone/>
            </a:pPr>
            <a:r>
              <a:rPr lang="en-GB" sz="1800" dirty="0">
                <a:solidFill>
                  <a:srgbClr val="0B7743"/>
                </a:solidFill>
                <a:latin typeface="Source Code Pro"/>
                <a:ea typeface="Source Code Pro"/>
              </a:rPr>
              <a:t>‘knowledge’</a:t>
            </a:r>
            <a:r>
              <a:rPr lang="en-GB" sz="1800" dirty="0">
                <a:solidFill>
                  <a:srgbClr val="666666"/>
                </a:solidFill>
                <a:latin typeface="Source Code Pro"/>
                <a:ea typeface="Source Code Pro"/>
              </a:rPr>
              <a:t> : </a:t>
            </a:r>
            <a:r>
              <a:rPr lang="en-GB" sz="1800" dirty="0">
                <a:solidFill>
                  <a:srgbClr val="9325A5"/>
                </a:solidFill>
                <a:latin typeface="Source Code Pro"/>
                <a:ea typeface="Source Code Pro"/>
              </a:rPr>
              <a:t>“Recipe 1, Recipe 2, … Recipe 1000”</a:t>
            </a:r>
            <a:endParaRPr lang="en-GB" dirty="0"/>
          </a:p>
          <a:p>
            <a:pPr>
              <a:buNone/>
            </a:pPr>
            <a:r>
              <a:rPr lang="en-GB" sz="1800" dirty="0">
                <a:solidFill>
                  <a:srgbClr val="0B7743"/>
                </a:solidFill>
                <a:latin typeface="Source Code Pro"/>
                <a:ea typeface="Source Code Pro"/>
              </a:rPr>
              <a:t>‘user’</a:t>
            </a:r>
            <a:r>
              <a:rPr lang="en-GB" sz="1800" dirty="0">
                <a:solidFill>
                  <a:srgbClr val="666666"/>
                </a:solidFill>
                <a:latin typeface="Source Code Pro"/>
                <a:ea typeface="Source Code Pro"/>
              </a:rPr>
              <a:t>      : </a:t>
            </a:r>
            <a:r>
              <a:rPr lang="en-GB" sz="1800" dirty="0">
                <a:solidFill>
                  <a:srgbClr val="9325A5"/>
                </a:solidFill>
                <a:latin typeface="Source Code Pro"/>
                <a:ea typeface="Source Code Pro"/>
              </a:rPr>
              <a:t>“Provide me a recipe for macarons.”</a:t>
            </a:r>
            <a:endParaRPr lang="en-GB"/>
          </a:p>
          <a:p>
            <a:pPr marL="0" indent="0">
              <a:buNone/>
            </a:pPr>
            <a:r>
              <a:rPr lang="en-GB" sz="1800" dirty="0">
                <a:solidFill>
                  <a:srgbClr val="0B7743"/>
                </a:solidFill>
                <a:latin typeface="Source Code Pro"/>
                <a:ea typeface="Source Code Pro"/>
              </a:rPr>
              <a:t>‘assistant’</a:t>
            </a:r>
            <a:r>
              <a:rPr lang="en-GB" sz="1800" dirty="0">
                <a:solidFill>
                  <a:srgbClr val="666666"/>
                </a:solidFill>
                <a:latin typeface="Source Code Pro"/>
                <a:ea typeface="Source Code Pro"/>
              </a:rPr>
              <a:t> : </a:t>
            </a:r>
            <a:r>
              <a:rPr lang="en-GB" sz="1800" dirty="0">
                <a:solidFill>
                  <a:srgbClr val="9325A5"/>
                </a:solidFill>
                <a:latin typeface="Source Code Pro"/>
                <a:ea typeface="Source Code Pro"/>
              </a:rPr>
              <a:t>“Certainly! Here is a recipe for macarons …”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83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06A0E-A2E0-97D3-91DC-A3F6BB85A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6C9448F-C867-8A29-B3F7-1D1BF3E5705D}"/>
              </a:ext>
            </a:extLst>
          </p:cNvPr>
          <p:cNvSpPr/>
          <p:nvPr/>
        </p:nvSpPr>
        <p:spPr>
          <a:xfrm rot="1680000">
            <a:off x="8014413" y="4438111"/>
            <a:ext cx="723893" cy="1120287"/>
          </a:xfrm>
          <a:custGeom>
            <a:avLst/>
            <a:gdLst>
              <a:gd name="connsiteX0" fmla="*/ 0 w 723893"/>
              <a:gd name="connsiteY0" fmla="*/ 560144 h 1120287"/>
              <a:gd name="connsiteX1" fmla="*/ 361947 w 723893"/>
              <a:gd name="connsiteY1" fmla="*/ 0 h 1120287"/>
              <a:gd name="connsiteX2" fmla="*/ 723894 w 723893"/>
              <a:gd name="connsiteY2" fmla="*/ 560144 h 1120287"/>
              <a:gd name="connsiteX3" fmla="*/ 361947 w 723893"/>
              <a:gd name="connsiteY3" fmla="*/ 1120288 h 1120287"/>
              <a:gd name="connsiteX4" fmla="*/ 0 w 723893"/>
              <a:gd name="connsiteY4" fmla="*/ 560144 h 112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893" h="1120287" fill="none" extrusionOk="0">
                <a:moveTo>
                  <a:pt x="0" y="560144"/>
                </a:moveTo>
                <a:cubicBezTo>
                  <a:pt x="-4275" y="218006"/>
                  <a:pt x="161241" y="6306"/>
                  <a:pt x="361947" y="0"/>
                </a:cubicBezTo>
                <a:cubicBezTo>
                  <a:pt x="545784" y="-28608"/>
                  <a:pt x="747236" y="289015"/>
                  <a:pt x="723894" y="560144"/>
                </a:cubicBezTo>
                <a:cubicBezTo>
                  <a:pt x="742226" y="903357"/>
                  <a:pt x="557931" y="1110911"/>
                  <a:pt x="361947" y="1120288"/>
                </a:cubicBezTo>
                <a:cubicBezTo>
                  <a:pt x="135482" y="1116640"/>
                  <a:pt x="-30271" y="877625"/>
                  <a:pt x="0" y="560144"/>
                </a:cubicBezTo>
                <a:close/>
              </a:path>
              <a:path w="723893" h="1120287" stroke="0" extrusionOk="0">
                <a:moveTo>
                  <a:pt x="0" y="560144"/>
                </a:moveTo>
                <a:cubicBezTo>
                  <a:pt x="-1766" y="230629"/>
                  <a:pt x="125361" y="-31262"/>
                  <a:pt x="361947" y="0"/>
                </a:cubicBezTo>
                <a:cubicBezTo>
                  <a:pt x="567197" y="-19255"/>
                  <a:pt x="706624" y="228558"/>
                  <a:pt x="723894" y="560144"/>
                </a:cubicBezTo>
                <a:cubicBezTo>
                  <a:pt x="715492" y="892647"/>
                  <a:pt x="600618" y="1110536"/>
                  <a:pt x="361947" y="1120288"/>
                </a:cubicBezTo>
                <a:cubicBezTo>
                  <a:pt x="202916" y="1070941"/>
                  <a:pt x="-30498" y="849575"/>
                  <a:pt x="0" y="56014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72600548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74D062-1FE6-92DF-D3BD-E6ECC325FD79}"/>
              </a:ext>
            </a:extLst>
          </p:cNvPr>
          <p:cNvSpPr/>
          <p:nvPr/>
        </p:nvSpPr>
        <p:spPr>
          <a:xfrm rot="-2040000">
            <a:off x="7249675" y="2714395"/>
            <a:ext cx="670289" cy="1432288"/>
          </a:xfrm>
          <a:custGeom>
            <a:avLst/>
            <a:gdLst>
              <a:gd name="connsiteX0" fmla="*/ 0 w 670289"/>
              <a:gd name="connsiteY0" fmla="*/ 716144 h 1432288"/>
              <a:gd name="connsiteX1" fmla="*/ 335145 w 670289"/>
              <a:gd name="connsiteY1" fmla="*/ 0 h 1432288"/>
              <a:gd name="connsiteX2" fmla="*/ 670290 w 670289"/>
              <a:gd name="connsiteY2" fmla="*/ 716144 h 1432288"/>
              <a:gd name="connsiteX3" fmla="*/ 335145 w 670289"/>
              <a:gd name="connsiteY3" fmla="*/ 1432288 h 1432288"/>
              <a:gd name="connsiteX4" fmla="*/ 0 w 670289"/>
              <a:gd name="connsiteY4" fmla="*/ 716144 h 143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289" h="1432288" fill="none" extrusionOk="0">
                <a:moveTo>
                  <a:pt x="0" y="716144"/>
                </a:moveTo>
                <a:cubicBezTo>
                  <a:pt x="-4909" y="282989"/>
                  <a:pt x="149451" y="4671"/>
                  <a:pt x="335145" y="0"/>
                </a:cubicBezTo>
                <a:cubicBezTo>
                  <a:pt x="479156" y="-73179"/>
                  <a:pt x="715206" y="394194"/>
                  <a:pt x="670290" y="716144"/>
                </a:cubicBezTo>
                <a:cubicBezTo>
                  <a:pt x="676417" y="1122974"/>
                  <a:pt x="509915" y="1407553"/>
                  <a:pt x="335145" y="1432288"/>
                </a:cubicBezTo>
                <a:cubicBezTo>
                  <a:pt x="137397" y="1430551"/>
                  <a:pt x="-44516" y="1123603"/>
                  <a:pt x="0" y="716144"/>
                </a:cubicBezTo>
                <a:close/>
              </a:path>
              <a:path w="670289" h="1432288" stroke="0" extrusionOk="0">
                <a:moveTo>
                  <a:pt x="0" y="716144"/>
                </a:moveTo>
                <a:cubicBezTo>
                  <a:pt x="-1593" y="302446"/>
                  <a:pt x="130692" y="-16495"/>
                  <a:pt x="335145" y="0"/>
                </a:cubicBezTo>
                <a:cubicBezTo>
                  <a:pt x="536846" y="-59747"/>
                  <a:pt x="621202" y="257453"/>
                  <a:pt x="670290" y="716144"/>
                </a:cubicBezTo>
                <a:cubicBezTo>
                  <a:pt x="657248" y="1147583"/>
                  <a:pt x="535028" y="1428569"/>
                  <a:pt x="335145" y="1432288"/>
                </a:cubicBezTo>
                <a:cubicBezTo>
                  <a:pt x="177178" y="1399531"/>
                  <a:pt x="-42805" y="1083690"/>
                  <a:pt x="0" y="716144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28575">
            <a:prstDash val="dash"/>
            <a:extLst>
              <a:ext uri="{C807C97D-BFC1-408E-A445-0C87EB9F89A2}">
                <ask:lineSketchStyleProps xmlns:ask="http://schemas.microsoft.com/office/drawing/2018/sketchyshapes" sd="72600548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F1E60-03A5-E1A8-FBAA-FC421382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9FBE-45F7-53A0-E885-B88F8441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863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Wouldn't it be nice if we vectorize our recipes...?</a:t>
            </a:r>
          </a:p>
        </p:txBody>
      </p:sp>
      <p:cxnSp>
        <p:nvCxnSpPr>
          <p:cNvPr id="8" name="Google Shape;103;p16">
            <a:extLst>
              <a:ext uri="{FF2B5EF4-FFF2-40B4-BE49-F238E27FC236}">
                <a16:creationId xmlns:a16="http://schemas.microsoft.com/office/drawing/2014/main" id="{D18BF232-B32E-9CC0-1082-6F54661EF8B8}"/>
              </a:ext>
            </a:extLst>
          </p:cNvPr>
          <p:cNvCxnSpPr/>
          <p:nvPr/>
        </p:nvCxnSpPr>
        <p:spPr>
          <a:xfrm rot="10800000">
            <a:off x="6558676" y="1309400"/>
            <a:ext cx="0" cy="442242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105;p16">
            <a:extLst>
              <a:ext uri="{FF2B5EF4-FFF2-40B4-BE49-F238E27FC236}">
                <a16:creationId xmlns:a16="http://schemas.microsoft.com/office/drawing/2014/main" id="{D48CA7B3-2A6C-3070-F1A7-2FB90B311B4B}"/>
              </a:ext>
            </a:extLst>
          </p:cNvPr>
          <p:cNvSpPr txBox="1"/>
          <p:nvPr/>
        </p:nvSpPr>
        <p:spPr>
          <a:xfrm>
            <a:off x="11011276" y="5548849"/>
            <a:ext cx="314700" cy="27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>
                <a:solidFill>
                  <a:schemeClr val="dk2"/>
                </a:solidFill>
                <a:latin typeface="Constantia"/>
                <a:ea typeface="Roboto Serif"/>
                <a:cs typeface="Roboto Serif"/>
                <a:sym typeface="Roboto Serif"/>
              </a:rPr>
              <a:t>x</a:t>
            </a:r>
            <a:endParaRPr sz="2400" i="1">
              <a:solidFill>
                <a:schemeClr val="dk2"/>
              </a:solidFill>
              <a:latin typeface="Constantia"/>
              <a:ea typeface="Roboto Serif"/>
              <a:cs typeface="Roboto Serif"/>
              <a:sym typeface="Roboto Serif"/>
            </a:endParaRPr>
          </a:p>
        </p:txBody>
      </p:sp>
      <p:sp>
        <p:nvSpPr>
          <p:cNvPr id="10" name="Google Shape;106;p16">
            <a:extLst>
              <a:ext uri="{FF2B5EF4-FFF2-40B4-BE49-F238E27FC236}">
                <a16:creationId xmlns:a16="http://schemas.microsoft.com/office/drawing/2014/main" id="{CD9A5DDD-0853-A42E-9CF0-D80BFAC0A201}"/>
              </a:ext>
            </a:extLst>
          </p:cNvPr>
          <p:cNvSpPr txBox="1"/>
          <p:nvPr/>
        </p:nvSpPr>
        <p:spPr>
          <a:xfrm>
            <a:off x="6093083" y="1034972"/>
            <a:ext cx="314700" cy="27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>
                <a:solidFill>
                  <a:schemeClr val="dk2"/>
                </a:solidFill>
                <a:latin typeface="Constantia"/>
                <a:ea typeface="Roboto Serif"/>
                <a:cs typeface="Roboto Serif"/>
                <a:sym typeface="Roboto Serif"/>
              </a:rPr>
              <a:t>y</a:t>
            </a:r>
            <a:endParaRPr sz="2400" i="1">
              <a:solidFill>
                <a:schemeClr val="dk2"/>
              </a:solidFill>
              <a:latin typeface="Constantia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11" name="Google Shape;107;p16">
            <a:extLst>
              <a:ext uri="{FF2B5EF4-FFF2-40B4-BE49-F238E27FC236}">
                <a16:creationId xmlns:a16="http://schemas.microsoft.com/office/drawing/2014/main" id="{B44A7692-78D6-2188-F80A-265BF0C75BF3}"/>
              </a:ext>
            </a:extLst>
          </p:cNvPr>
          <p:cNvCxnSpPr/>
          <p:nvPr/>
        </p:nvCxnSpPr>
        <p:spPr>
          <a:xfrm rot="10800000" flipH="1">
            <a:off x="6558676" y="3749451"/>
            <a:ext cx="1412700" cy="198237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08;p16">
            <a:extLst>
              <a:ext uri="{FF2B5EF4-FFF2-40B4-BE49-F238E27FC236}">
                <a16:creationId xmlns:a16="http://schemas.microsoft.com/office/drawing/2014/main" id="{F88CD167-94C8-49E3-0301-F340C14D3E46}"/>
              </a:ext>
            </a:extLst>
          </p:cNvPr>
          <p:cNvCxnSpPr/>
          <p:nvPr/>
        </p:nvCxnSpPr>
        <p:spPr>
          <a:xfrm rot="10800000" flipH="1">
            <a:off x="6558676" y="4733041"/>
            <a:ext cx="2164800" cy="998785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109;p16">
            <a:extLst>
              <a:ext uri="{FF2B5EF4-FFF2-40B4-BE49-F238E27FC236}">
                <a16:creationId xmlns:a16="http://schemas.microsoft.com/office/drawing/2014/main" id="{246852EB-8D2A-EE56-D709-8F27103EEBEF}"/>
              </a:ext>
            </a:extLst>
          </p:cNvPr>
          <p:cNvSpPr txBox="1"/>
          <p:nvPr/>
        </p:nvSpPr>
        <p:spPr>
          <a:xfrm>
            <a:off x="7987826" y="3432907"/>
            <a:ext cx="2355122" cy="54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i="1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French macaron</a:t>
            </a:r>
            <a:endParaRPr lang="en-GB" sz="2400" dirty="0">
              <a:solidFill>
                <a:schemeClr val="accent1"/>
              </a:solidFill>
              <a:latin typeface="Constantia"/>
              <a:ea typeface="Roboto Serif"/>
              <a:cs typeface="Roboto Serif"/>
            </a:endParaRPr>
          </a:p>
        </p:txBody>
      </p:sp>
      <p:sp>
        <p:nvSpPr>
          <p:cNvPr id="14" name="Google Shape;110;p16">
            <a:extLst>
              <a:ext uri="{FF2B5EF4-FFF2-40B4-BE49-F238E27FC236}">
                <a16:creationId xmlns:a16="http://schemas.microsoft.com/office/drawing/2014/main" id="{57B90F29-AED9-3218-795E-537CD90AC971}"/>
              </a:ext>
            </a:extLst>
          </p:cNvPr>
          <p:cNvSpPr txBox="1"/>
          <p:nvPr/>
        </p:nvSpPr>
        <p:spPr>
          <a:xfrm>
            <a:off x="8724409" y="4425227"/>
            <a:ext cx="3248488" cy="4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i="1" dirty="0">
                <a:solidFill>
                  <a:srgbClr val="980000"/>
                </a:solidFill>
                <a:latin typeface="Constantia"/>
                <a:ea typeface="Roboto Serif"/>
                <a:cs typeface="Roboto Serif"/>
                <a:sym typeface="Roboto Serif"/>
              </a:rPr>
              <a:t>apple pie</a:t>
            </a:r>
            <a:endParaRPr lang="en-GB" sz="2400" dirty="0">
              <a:solidFill>
                <a:srgbClr val="980000"/>
              </a:solidFill>
              <a:latin typeface="Constantia"/>
              <a:ea typeface="Roboto Serif"/>
              <a:cs typeface="Roboto Serif"/>
            </a:endParaRPr>
          </a:p>
        </p:txBody>
      </p:sp>
      <p:cxnSp>
        <p:nvCxnSpPr>
          <p:cNvPr id="23" name="Google Shape;55;p13">
            <a:extLst>
              <a:ext uri="{FF2B5EF4-FFF2-40B4-BE49-F238E27FC236}">
                <a16:creationId xmlns:a16="http://schemas.microsoft.com/office/drawing/2014/main" id="{1A03887B-DC57-B954-059E-784A1B19A718}"/>
              </a:ext>
            </a:extLst>
          </p:cNvPr>
          <p:cNvCxnSpPr/>
          <p:nvPr/>
        </p:nvCxnSpPr>
        <p:spPr>
          <a:xfrm flipV="1">
            <a:off x="6546601" y="5729629"/>
            <a:ext cx="4533898" cy="43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B5F659-D94B-DAFA-9574-B1AAE0E9D1E6}"/>
              </a:ext>
            </a:extLst>
          </p:cNvPr>
          <p:cNvSpPr txBox="1"/>
          <p:nvPr/>
        </p:nvSpPr>
        <p:spPr>
          <a:xfrm>
            <a:off x="7530192" y="2596242"/>
            <a:ext cx="31228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omic Sans MS"/>
              </a:rPr>
              <a:t>almond-based deserts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AFF85-DB34-785E-C44E-5D92A6C40068}"/>
              </a:ext>
            </a:extLst>
          </p:cNvPr>
          <p:cNvSpPr txBox="1"/>
          <p:nvPr/>
        </p:nvSpPr>
        <p:spPr>
          <a:xfrm>
            <a:off x="8573323" y="5294070"/>
            <a:ext cx="29187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Comic Sans MS"/>
              </a:rPr>
              <a:t>apple-based deserts</a:t>
            </a:r>
            <a:endParaRPr lang="en-US" dirty="0">
              <a:latin typeface="Comic Sans MS"/>
            </a:endParaRPr>
          </a:p>
        </p:txBody>
      </p:sp>
      <p:cxnSp>
        <p:nvCxnSpPr>
          <p:cNvPr id="27" name="Google Shape;79;p14">
            <a:extLst>
              <a:ext uri="{FF2B5EF4-FFF2-40B4-BE49-F238E27FC236}">
                <a16:creationId xmlns:a16="http://schemas.microsoft.com/office/drawing/2014/main" id="{F147015C-DF63-5286-B5AD-519586E406EA}"/>
              </a:ext>
            </a:extLst>
          </p:cNvPr>
          <p:cNvCxnSpPr/>
          <p:nvPr/>
        </p:nvCxnSpPr>
        <p:spPr>
          <a:xfrm flipV="1">
            <a:off x="6579303" y="3698660"/>
            <a:ext cx="1304550" cy="2014874"/>
          </a:xfrm>
          <a:prstGeom prst="straightConnector1">
            <a:avLst/>
          </a:prstGeom>
          <a:noFill/>
          <a:ln w="571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07;p16">
            <a:extLst>
              <a:ext uri="{FF2B5EF4-FFF2-40B4-BE49-F238E27FC236}">
                <a16:creationId xmlns:a16="http://schemas.microsoft.com/office/drawing/2014/main" id="{F04E060A-4BED-EA3E-AF36-D6BEFBF6C8D6}"/>
              </a:ext>
            </a:extLst>
          </p:cNvPr>
          <p:cNvCxnSpPr/>
          <p:nvPr/>
        </p:nvCxnSpPr>
        <p:spPr>
          <a:xfrm flipV="1">
            <a:off x="6555420" y="3502728"/>
            <a:ext cx="1330150" cy="221732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09;p16">
            <a:extLst>
              <a:ext uri="{FF2B5EF4-FFF2-40B4-BE49-F238E27FC236}">
                <a16:creationId xmlns:a16="http://schemas.microsoft.com/office/drawing/2014/main" id="{5D528281-797E-E91A-D3AA-929C708B96BA}"/>
              </a:ext>
            </a:extLst>
          </p:cNvPr>
          <p:cNvSpPr txBox="1"/>
          <p:nvPr/>
        </p:nvSpPr>
        <p:spPr>
          <a:xfrm>
            <a:off x="7911626" y="2963007"/>
            <a:ext cx="2355122" cy="54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i="1" dirty="0">
                <a:solidFill>
                  <a:schemeClr val="accent1"/>
                </a:solidFill>
                <a:latin typeface="Constantia"/>
                <a:ea typeface="Roboto Serif"/>
                <a:cs typeface="Roboto Serif"/>
                <a:sym typeface="Roboto Serif"/>
              </a:rPr>
              <a:t>Italian macaron</a:t>
            </a:r>
            <a:endParaRPr lang="en-GB" sz="2400" dirty="0">
              <a:solidFill>
                <a:schemeClr val="accent1"/>
              </a:solidFill>
              <a:latin typeface="Constantia"/>
              <a:ea typeface="Roboto Serif"/>
              <a:cs typeface="Rob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20880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3" grpId="0"/>
      <p:bldP spid="14" grpId="0"/>
      <p:bldP spid="6" grpId="0"/>
      <p:bldP spid="2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A68A-EBFF-162D-923D-A5CBBE66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RAG Pipeline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A77467EB-061F-15F2-078A-76B038BFC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781" y="2029872"/>
            <a:ext cx="6630119" cy="4467948"/>
          </a:xfrm>
          <a:prstGeom prst="rect">
            <a:avLst/>
          </a:prstGeom>
        </p:spPr>
      </p:pic>
      <p:pic>
        <p:nvPicPr>
          <p:cNvPr id="5" name="Picture 4" descr="A diagram of a document&#10;&#10;Description automatically generated">
            <a:extLst>
              <a:ext uri="{FF2B5EF4-FFF2-40B4-BE49-F238E27FC236}">
                <a16:creationId xmlns:a16="http://schemas.microsoft.com/office/drawing/2014/main" id="{0EBC2882-4020-229F-82F9-7EE41CF10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1" y="3428796"/>
            <a:ext cx="3657600" cy="31639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4B2A47-4297-BD1B-523A-004A295C6735}"/>
              </a:ext>
            </a:extLst>
          </p:cNvPr>
          <p:cNvSpPr/>
          <p:nvPr/>
        </p:nvSpPr>
        <p:spPr>
          <a:xfrm>
            <a:off x="377921" y="5008225"/>
            <a:ext cx="4079393" cy="22475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F65BC58-8AE0-4A00-89FE-70DA817D2525}"/>
              </a:ext>
            </a:extLst>
          </p:cNvPr>
          <p:cNvSpPr/>
          <p:nvPr/>
        </p:nvSpPr>
        <p:spPr>
          <a:xfrm rot="10800000">
            <a:off x="3630853" y="4171950"/>
            <a:ext cx="1308484" cy="44642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33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99C2F-3162-9849-B424-5658F45A1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1FDA-B5F8-4CCD-6277-2C9AFA01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the kitchen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96F0-1B30-1B95-4B15-F369E372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GB" sz="1800" dirty="0">
              <a:solidFill>
                <a:srgbClr val="0B7743"/>
              </a:solidFill>
              <a:latin typeface="Source Code Pro"/>
              <a:ea typeface="Source Code Pro"/>
            </a:endParaRPr>
          </a:p>
          <a:p>
            <a:pPr>
              <a:buNone/>
            </a:pPr>
            <a:endParaRPr lang="en-GB" sz="1800" dirty="0">
              <a:solidFill>
                <a:srgbClr val="0B7743"/>
              </a:solidFill>
              <a:latin typeface="Source Code Pro"/>
              <a:ea typeface="Source Code Pro"/>
            </a:endParaRPr>
          </a:p>
          <a:p>
            <a:pPr>
              <a:buNone/>
            </a:pPr>
            <a:r>
              <a:rPr lang="en-GB" sz="1800" dirty="0">
                <a:solidFill>
                  <a:srgbClr val="0B7743"/>
                </a:solidFill>
                <a:latin typeface="Source Code Pro"/>
                <a:ea typeface="Source Code Pro"/>
              </a:rPr>
              <a:t>‘system’</a:t>
            </a:r>
            <a:r>
              <a:rPr lang="en-GB" sz="1800" dirty="0">
                <a:solidFill>
                  <a:srgbClr val="666666"/>
                </a:solidFill>
                <a:latin typeface="Source Code Pro"/>
                <a:ea typeface="Source Code Pro"/>
              </a:rPr>
              <a:t>    : </a:t>
            </a:r>
            <a:r>
              <a:rPr lang="en-GB" sz="1800" dirty="0">
                <a:solidFill>
                  <a:srgbClr val="9325A5"/>
                </a:solidFill>
                <a:latin typeface="Source Code Pro"/>
                <a:ea typeface="Source Code Pro"/>
              </a:rPr>
              <a:t>“You are an expert in baking.”</a:t>
            </a:r>
            <a:endParaRPr lang="en-GB" dirty="0"/>
          </a:p>
          <a:p>
            <a:pPr>
              <a:buNone/>
            </a:pPr>
            <a:r>
              <a:rPr lang="en-GB" sz="1800" dirty="0">
                <a:solidFill>
                  <a:srgbClr val="0B7743"/>
                </a:solidFill>
                <a:latin typeface="Source Code Pro"/>
                <a:ea typeface="Source Code Pro"/>
              </a:rPr>
              <a:t>‘user’</a:t>
            </a:r>
            <a:r>
              <a:rPr lang="en-GB" sz="1800" dirty="0">
                <a:solidFill>
                  <a:srgbClr val="666666"/>
                </a:solidFill>
                <a:latin typeface="Source Code Pro"/>
                <a:ea typeface="Source Code Pro"/>
              </a:rPr>
              <a:t>      : </a:t>
            </a:r>
            <a:r>
              <a:rPr lang="en-GB" sz="1800" dirty="0">
                <a:solidFill>
                  <a:srgbClr val="9325A5"/>
                </a:solidFill>
                <a:latin typeface="Source Code Pro"/>
                <a:ea typeface="Source Code Pro"/>
              </a:rPr>
              <a:t>“Provide me a recipe for macarons.”</a:t>
            </a:r>
            <a:endParaRPr lang="en-GB"/>
          </a:p>
          <a:p>
            <a:pPr>
              <a:buNone/>
            </a:pPr>
            <a:r>
              <a:rPr lang="en-GB" sz="1800" dirty="0" err="1">
                <a:solidFill>
                  <a:schemeClr val="tx1">
                    <a:lumMod val="76000"/>
                    <a:lumOff val="24000"/>
                  </a:schemeClr>
                </a:solidFill>
                <a:latin typeface="Source Code Pro"/>
                <a:ea typeface="Source Code Pro"/>
              </a:rPr>
              <a:t>user_query</a:t>
            </a:r>
            <a:r>
              <a:rPr lang="en-GB" sz="1800" dirty="0">
                <a:solidFill>
                  <a:schemeClr val="tx1">
                    <a:lumMod val="76000"/>
                    <a:lumOff val="24000"/>
                  </a:schemeClr>
                </a:solidFill>
                <a:latin typeface="Source Code Pro"/>
                <a:ea typeface="Source Code Pro"/>
              </a:rPr>
              <a:t> -&gt; </a:t>
            </a:r>
            <a:r>
              <a:rPr lang="en-GB" sz="1800" dirty="0" err="1">
                <a:solidFill>
                  <a:schemeClr val="tx1">
                    <a:lumMod val="76000"/>
                    <a:lumOff val="24000"/>
                  </a:schemeClr>
                </a:solidFill>
                <a:latin typeface="Source Code Pro"/>
                <a:ea typeface="Source Code Pro"/>
              </a:rPr>
              <a:t>embed_query</a:t>
            </a:r>
            <a:r>
              <a:rPr lang="en-GB" sz="1800" dirty="0">
                <a:solidFill>
                  <a:schemeClr val="tx1">
                    <a:lumMod val="76000"/>
                    <a:lumOff val="24000"/>
                  </a:schemeClr>
                </a:solidFill>
                <a:latin typeface="Source Code Pro"/>
                <a:ea typeface="Source Code Pro"/>
              </a:rPr>
              <a:t> -&gt; search database -&gt; </a:t>
            </a:r>
            <a:r>
              <a:rPr lang="en-GB" sz="1800" dirty="0" err="1">
                <a:solidFill>
                  <a:schemeClr val="tx1">
                    <a:lumMod val="76000"/>
                    <a:lumOff val="24000"/>
                  </a:schemeClr>
                </a:solidFill>
                <a:latin typeface="Source Code Pro"/>
                <a:ea typeface="Source Code Pro"/>
              </a:rPr>
              <a:t>top_k_results</a:t>
            </a:r>
            <a:endParaRPr lang="en-GB" sz="1800" dirty="0">
              <a:solidFill>
                <a:schemeClr val="tx1">
                  <a:lumMod val="76000"/>
                  <a:lumOff val="24000"/>
                </a:schemeClr>
              </a:solidFill>
              <a:latin typeface="Source Code Pro"/>
              <a:ea typeface="Source Code Pro"/>
            </a:endParaRPr>
          </a:p>
          <a:p>
            <a:pPr>
              <a:buNone/>
            </a:pPr>
            <a:r>
              <a:rPr lang="en-GB" sz="1800" dirty="0">
                <a:solidFill>
                  <a:srgbClr val="0B7743"/>
                </a:solidFill>
                <a:latin typeface="Source Code Pro"/>
                <a:ea typeface="Source Code Pro"/>
              </a:rPr>
              <a:t>‘knowledge’</a:t>
            </a:r>
            <a:r>
              <a:rPr lang="en-GB" sz="1800" dirty="0">
                <a:solidFill>
                  <a:srgbClr val="666666"/>
                </a:solidFill>
                <a:latin typeface="Source Code Pro"/>
                <a:ea typeface="Source Code Pro"/>
              </a:rPr>
              <a:t> : </a:t>
            </a:r>
            <a:r>
              <a:rPr lang="en-GB" sz="1800" dirty="0">
                <a:solidFill>
                  <a:srgbClr val="9325A5"/>
                </a:solidFill>
                <a:latin typeface="Source Code Pro"/>
                <a:ea typeface="Source Code Pro"/>
              </a:rPr>
              <a:t>“[Top Recipe 1, Top Recipe 2, Top Recipe k]”</a:t>
            </a:r>
            <a:endParaRPr lang="en-GB" dirty="0"/>
          </a:p>
          <a:p>
            <a:pPr marL="0" indent="0">
              <a:buNone/>
            </a:pPr>
            <a:r>
              <a:rPr lang="en-GB" sz="1800" dirty="0">
                <a:solidFill>
                  <a:srgbClr val="0B7743"/>
                </a:solidFill>
                <a:latin typeface="Source Code Pro"/>
                <a:ea typeface="Source Code Pro"/>
              </a:rPr>
              <a:t>‘assistant’</a:t>
            </a:r>
            <a:r>
              <a:rPr lang="en-GB" sz="1800" dirty="0">
                <a:solidFill>
                  <a:srgbClr val="666666"/>
                </a:solidFill>
                <a:latin typeface="Source Code Pro"/>
                <a:ea typeface="Source Code Pro"/>
              </a:rPr>
              <a:t> : </a:t>
            </a:r>
            <a:r>
              <a:rPr lang="en-GB" sz="1800" dirty="0">
                <a:solidFill>
                  <a:srgbClr val="9325A5"/>
                </a:solidFill>
                <a:latin typeface="Source Code Pro"/>
                <a:ea typeface="Source Code Pro"/>
              </a:rPr>
              <a:t>“Certainly! Here is a recipe for macarons …”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06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9050-3E94-D366-3D30-938C9CB9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99A2CF-6201-2BF5-0362-76F511F6A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296289"/>
              </p:ext>
            </p:extLst>
          </p:nvPr>
        </p:nvGraphicFramePr>
        <p:xfrm>
          <a:off x="2087308" y="2029869"/>
          <a:ext cx="8017356" cy="3648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741">
                  <a:extLst>
                    <a:ext uri="{9D8B030D-6E8A-4147-A177-3AD203B41FA5}">
                      <a16:colId xmlns:a16="http://schemas.microsoft.com/office/drawing/2014/main" val="283657678"/>
                    </a:ext>
                  </a:extLst>
                </a:gridCol>
                <a:gridCol w="5980615">
                  <a:extLst>
                    <a:ext uri="{9D8B030D-6E8A-4147-A177-3AD203B41FA5}">
                      <a16:colId xmlns:a16="http://schemas.microsoft.com/office/drawing/2014/main" val="2446216171"/>
                    </a:ext>
                  </a:extLst>
                </a:gridCol>
              </a:tblGrid>
              <a:tr h="2638425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B7743"/>
                          </a:solidFill>
                          <a:effectLst/>
                          <a:latin typeface="Source Code Pro"/>
                        </a:rPr>
                        <a:t>‘system’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Source Code Pro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9325A5"/>
                          </a:solidFill>
                          <a:effectLst/>
                          <a:latin typeface="Source Code Pro"/>
                        </a:rPr>
                        <a:t>“You are a helpful mathematician. You have access to the following functions: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endParaRPr lang="en-GB" sz="1800" b="0" i="0" u="none" strike="noStrike" dirty="0">
                        <a:solidFill>
                          <a:srgbClr val="9325A5"/>
                        </a:solidFill>
                        <a:effectLst/>
                        <a:latin typeface="Source Code Pro"/>
                      </a:endParaRPr>
                    </a:p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9325A5"/>
                          </a:solidFill>
                          <a:effectLst/>
                          <a:latin typeface="Source Code Pro"/>
                        </a:rPr>
                        <a:t>{{ </a:t>
                      </a:r>
                      <a:r>
                        <a:rPr lang="en-GB" sz="1800" b="0" i="0" u="none" strike="noStrike" dirty="0" err="1">
                          <a:solidFill>
                            <a:srgbClr val="9325A5"/>
                          </a:solidFill>
                          <a:effectLst/>
                          <a:latin typeface="Source Code Pro"/>
                        </a:rPr>
                        <a:t>tool_schema</a:t>
                      </a:r>
                      <a:r>
                        <a:rPr lang="en-GB" sz="1800" b="0" i="0" u="none" strike="noStrike" dirty="0">
                          <a:solidFill>
                            <a:srgbClr val="9325A5"/>
                          </a:solidFill>
                          <a:effectLst/>
                          <a:latin typeface="Source Code Pro"/>
                        </a:rPr>
                        <a:t> }}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endParaRPr lang="en-GB" sz="1800" b="0" i="0" u="none" strike="noStrike" dirty="0">
                        <a:solidFill>
                          <a:srgbClr val="9325A5"/>
                        </a:solidFill>
                        <a:effectLst/>
                        <a:latin typeface="Source Code Pro"/>
                      </a:endParaRPr>
                    </a:p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9325A5"/>
                          </a:solidFill>
                          <a:effectLst/>
                          <a:latin typeface="Source Code Pro"/>
                        </a:rPr>
                        <a:t>If you choose to use the tool, respond in </a:t>
                      </a:r>
                      <a:r>
                        <a:rPr lang="en-GB" sz="1800" b="0" i="0" u="none" strike="noStrike" dirty="0" err="1">
                          <a:solidFill>
                            <a:srgbClr val="9325A5"/>
                          </a:solidFill>
                          <a:effectLst/>
                          <a:latin typeface="Source Code Pro"/>
                        </a:rPr>
                        <a:t>json</a:t>
                      </a:r>
                      <a:r>
                        <a:rPr lang="en-GB" sz="1800" b="0" i="0" u="none" strike="noStrike" dirty="0">
                          <a:solidFill>
                            <a:srgbClr val="9325A5"/>
                          </a:solidFill>
                          <a:effectLst/>
                          <a:latin typeface="Source Code Pro"/>
                        </a:rPr>
                        <a:t> with the correct arguments to the function.”</a:t>
                      </a:r>
                      <a:endParaRPr lang="en-GB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65539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B7743"/>
                          </a:solidFill>
                          <a:effectLst/>
                          <a:latin typeface="Source Code Pro"/>
                        </a:rPr>
                        <a:t>‘user’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Source Code Pro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9325A5"/>
                          </a:solidFill>
                          <a:effectLst/>
                          <a:latin typeface="Source Code Pro"/>
                        </a:rPr>
                        <a:t>“What is 1056 x 1316?”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Source Code Pro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83930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B7743"/>
                          </a:solidFill>
                          <a:effectLst/>
                          <a:latin typeface="Source Code Pro"/>
                        </a:rPr>
                        <a:t>‘assistant’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Source Code Pro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9325A5"/>
                          </a:solidFill>
                          <a:effectLst/>
                          <a:latin typeface="Source Code Pro"/>
                        </a:rPr>
                        <a:t>“{‘a’:1056, ‘b’:1316}”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Source Code Pro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024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32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E0F3-30DF-7E3D-2754-635E1BC8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4A8247-E8A3-440D-9244-21C90856C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937" y="2253457"/>
            <a:ext cx="5057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9D7E-F08D-02D0-83B9-8B919070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FA782C-205E-17DF-64EC-23CAB7658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506" y="1685925"/>
            <a:ext cx="7020988" cy="46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6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RAG</vt:lpstr>
      <vt:lpstr>Back to the kitchen</vt:lpstr>
      <vt:lpstr>Back to the kitchen</vt:lpstr>
      <vt:lpstr>Back to Vectors</vt:lpstr>
      <vt:lpstr>The RAG Pipeline</vt:lpstr>
      <vt:lpstr>Back to the kitchen</vt:lpstr>
      <vt:lpstr>Tools</vt:lpstr>
      <vt:lpstr>Tools</vt:lpstr>
      <vt:lpstr>Tools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122</cp:revision>
  <dcterms:created xsi:type="dcterms:W3CDTF">2025-07-29T08:46:43Z</dcterms:created>
  <dcterms:modified xsi:type="dcterms:W3CDTF">2025-09-13T12:19:12Z</dcterms:modified>
</cp:coreProperties>
</file>