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Roboto Serif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DFFE8-897F-BF04-D51D-63CECC7F6E0E}" v="102" dt="2025-09-05T11:19:43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Daniels" userId="S::rkd43@cam.ac.uk::aaa4fbe9-f474-4140-b10b-5257398ac308" providerId="AD" clId="Web-{017DFFE8-897F-BF04-D51D-63CECC7F6E0E}"/>
    <pc:docChg chg="modSld">
      <pc:chgData name="Ryan Daniels" userId="S::rkd43@cam.ac.uk::aaa4fbe9-f474-4140-b10b-5257398ac308" providerId="AD" clId="Web-{017DFFE8-897F-BF04-D51D-63CECC7F6E0E}" dt="2025-09-05T11:19:43.250" v="99" actId="1076"/>
      <pc:docMkLst>
        <pc:docMk/>
      </pc:docMkLst>
      <pc:sldChg chg="addSp modSp">
        <pc:chgData name="Ryan Daniels" userId="S::rkd43@cam.ac.uk::aaa4fbe9-f474-4140-b10b-5257398ac308" providerId="AD" clId="Web-{017DFFE8-897F-BF04-D51D-63CECC7F6E0E}" dt="2025-09-05T11:13:58.682" v="29" actId="1076"/>
        <pc:sldMkLst>
          <pc:docMk/>
          <pc:sldMk cId="0" sldId="256"/>
        </pc:sldMkLst>
        <pc:spChg chg="mod">
          <ac:chgData name="Ryan Daniels" userId="S::rkd43@cam.ac.uk::aaa4fbe9-f474-4140-b10b-5257398ac308" providerId="AD" clId="Web-{017DFFE8-897F-BF04-D51D-63CECC7F6E0E}" dt="2025-09-05T11:13:49.135" v="28" actId="1076"/>
          <ac:spMkLst>
            <pc:docMk/>
            <pc:sldMk cId="0" sldId="256"/>
            <ac:spMk id="57" creationId="{00000000-0000-0000-0000-000000000000}"/>
          </ac:spMkLst>
        </pc:spChg>
        <pc:spChg chg="mod">
          <ac:chgData name="Ryan Daniels" userId="S::rkd43@cam.ac.uk::aaa4fbe9-f474-4140-b10b-5257398ac308" providerId="AD" clId="Web-{017DFFE8-897F-BF04-D51D-63CECC7F6E0E}" dt="2025-09-05T11:13:41.573" v="26" actId="14100"/>
          <ac:spMkLst>
            <pc:docMk/>
            <pc:sldMk cId="0" sldId="256"/>
            <ac:spMk id="60" creationId="{00000000-0000-0000-0000-000000000000}"/>
          </ac:spMkLst>
        </pc:spChg>
        <pc:spChg chg="mod">
          <ac:chgData name="Ryan Daniels" userId="S::rkd43@cam.ac.uk::aaa4fbe9-f474-4140-b10b-5257398ac308" providerId="AD" clId="Web-{017DFFE8-897F-BF04-D51D-63CECC7F6E0E}" dt="2025-09-05T11:13:44.276" v="27" actId="14100"/>
          <ac:spMkLst>
            <pc:docMk/>
            <pc:sldMk cId="0" sldId="256"/>
            <ac:spMk id="61" creationId="{00000000-0000-0000-0000-000000000000}"/>
          </ac:spMkLst>
        </pc:spChg>
        <pc:grpChg chg="add mod">
          <ac:chgData name="Ryan Daniels" userId="S::rkd43@cam.ac.uk::aaa4fbe9-f474-4140-b10b-5257398ac308" providerId="AD" clId="Web-{017DFFE8-897F-BF04-D51D-63CECC7F6E0E}" dt="2025-09-05T11:13:58.682" v="29" actId="1076"/>
          <ac:grpSpMkLst>
            <pc:docMk/>
            <pc:sldMk cId="0" sldId="256"/>
            <ac:grpSpMk id="2" creationId="{2FD9AB42-6666-3A2C-0EDE-783E73C98EBA}"/>
          </ac:grpSpMkLst>
        </pc:grpChg>
        <pc:cxnChg chg="mod">
          <ac:chgData name="Ryan Daniels" userId="S::rkd43@cam.ac.uk::aaa4fbe9-f474-4140-b10b-5257398ac308" providerId="AD" clId="Web-{017DFFE8-897F-BF04-D51D-63CECC7F6E0E}" dt="2025-09-05T11:12:20.385" v="9" actId="14100"/>
          <ac:cxnSpMkLst>
            <pc:docMk/>
            <pc:sldMk cId="0" sldId="256"/>
            <ac:cxnSpMk id="55" creationId="{00000000-0000-0000-0000-000000000000}"/>
          </ac:cxnSpMkLst>
        </pc:cxnChg>
      </pc:sldChg>
      <pc:sldChg chg="addSp delSp modSp">
        <pc:chgData name="Ryan Daniels" userId="S::rkd43@cam.ac.uk::aaa4fbe9-f474-4140-b10b-5257398ac308" providerId="AD" clId="Web-{017DFFE8-897F-BF04-D51D-63CECC7F6E0E}" dt="2025-09-05T11:15:49.964" v="49" actId="1076"/>
        <pc:sldMkLst>
          <pc:docMk/>
          <pc:sldMk cId="0" sldId="257"/>
        </pc:sldMkLst>
        <pc:spChg chg="mod">
          <ac:chgData name="Ryan Daniels" userId="S::rkd43@cam.ac.uk::aaa4fbe9-f474-4140-b10b-5257398ac308" providerId="AD" clId="Web-{017DFFE8-897F-BF04-D51D-63CECC7F6E0E}" dt="2025-09-05T11:15:42.073" v="48" actId="1076"/>
          <ac:spMkLst>
            <pc:docMk/>
            <pc:sldMk cId="0" sldId="257"/>
            <ac:spMk id="73" creationId="{00000000-0000-0000-0000-000000000000}"/>
          </ac:spMkLst>
        </pc:spChg>
        <pc:spChg chg="mod">
          <ac:chgData name="Ryan Daniels" userId="S::rkd43@cam.ac.uk::aaa4fbe9-f474-4140-b10b-5257398ac308" providerId="AD" clId="Web-{017DFFE8-897F-BF04-D51D-63CECC7F6E0E}" dt="2025-09-05T11:15:35.511" v="47" actId="1076"/>
          <ac:spMkLst>
            <pc:docMk/>
            <pc:sldMk cId="0" sldId="257"/>
            <ac:spMk id="76" creationId="{00000000-0000-0000-0000-000000000000}"/>
          </ac:spMkLst>
        </pc:spChg>
        <pc:grpChg chg="add mod">
          <ac:chgData name="Ryan Daniels" userId="S::rkd43@cam.ac.uk::aaa4fbe9-f474-4140-b10b-5257398ac308" providerId="AD" clId="Web-{017DFFE8-897F-BF04-D51D-63CECC7F6E0E}" dt="2025-09-05T11:15:49.964" v="49" actId="1076"/>
          <ac:grpSpMkLst>
            <pc:docMk/>
            <pc:sldMk cId="0" sldId="257"/>
            <ac:grpSpMk id="4" creationId="{B072677D-3C9F-D6A1-586E-1433943FBAF0}"/>
          </ac:grpSpMkLst>
        </pc:grpChg>
        <pc:cxnChg chg="add">
          <ac:chgData name="Ryan Daniels" userId="S::rkd43@cam.ac.uk::aaa4fbe9-f474-4140-b10b-5257398ac308" providerId="AD" clId="Web-{017DFFE8-897F-BF04-D51D-63CECC7F6E0E}" dt="2025-09-05T11:12:30.245" v="10"/>
          <ac:cxnSpMkLst>
            <pc:docMk/>
            <pc:sldMk cId="0" sldId="257"/>
            <ac:cxnSpMk id="3" creationId="{EEB9A282-2209-24B4-6C78-FBCC288BC7DD}"/>
          </ac:cxnSpMkLst>
        </pc:cxnChg>
        <pc:cxnChg chg="del">
          <ac:chgData name="Ryan Daniels" userId="S::rkd43@cam.ac.uk::aaa4fbe9-f474-4140-b10b-5257398ac308" providerId="AD" clId="Web-{017DFFE8-897F-BF04-D51D-63CECC7F6E0E}" dt="2025-09-05T11:12:32.760" v="11"/>
          <ac:cxnSpMkLst>
            <pc:docMk/>
            <pc:sldMk cId="0" sldId="257"/>
            <ac:cxnSpMk id="71" creationId="{00000000-0000-0000-0000-000000000000}"/>
          </ac:cxnSpMkLst>
        </pc:cxnChg>
      </pc:sldChg>
      <pc:sldChg chg="addSp delSp modSp">
        <pc:chgData name="Ryan Daniels" userId="S::rkd43@cam.ac.uk::aaa4fbe9-f474-4140-b10b-5257398ac308" providerId="AD" clId="Web-{017DFFE8-897F-BF04-D51D-63CECC7F6E0E}" dt="2025-09-05T11:16:49.917" v="61" actId="1076"/>
        <pc:sldMkLst>
          <pc:docMk/>
          <pc:sldMk cId="0" sldId="258"/>
        </pc:sldMkLst>
        <pc:spChg chg="mod">
          <ac:chgData name="Ryan Daniels" userId="S::rkd43@cam.ac.uk::aaa4fbe9-f474-4140-b10b-5257398ac308" providerId="AD" clId="Web-{017DFFE8-897F-BF04-D51D-63CECC7F6E0E}" dt="2025-09-05T11:16:38.495" v="59" actId="1076"/>
          <ac:spMkLst>
            <pc:docMk/>
            <pc:sldMk cId="0" sldId="258"/>
            <ac:spMk id="87" creationId="{00000000-0000-0000-0000-000000000000}"/>
          </ac:spMkLst>
        </pc:spChg>
        <pc:spChg chg="mod">
          <ac:chgData name="Ryan Daniels" userId="S::rkd43@cam.ac.uk::aaa4fbe9-f474-4140-b10b-5257398ac308" providerId="AD" clId="Web-{017DFFE8-897F-BF04-D51D-63CECC7F6E0E}" dt="2025-09-05T11:16:31.167" v="57" actId="14100"/>
          <ac:spMkLst>
            <pc:docMk/>
            <pc:sldMk cId="0" sldId="258"/>
            <ac:spMk id="90" creationId="{00000000-0000-0000-0000-000000000000}"/>
          </ac:spMkLst>
        </pc:spChg>
        <pc:spChg chg="mod">
          <ac:chgData name="Ryan Daniels" userId="S::rkd43@cam.ac.uk::aaa4fbe9-f474-4140-b10b-5257398ac308" providerId="AD" clId="Web-{017DFFE8-897F-BF04-D51D-63CECC7F6E0E}" dt="2025-09-05T11:16:33.245" v="58" actId="14100"/>
          <ac:spMkLst>
            <pc:docMk/>
            <pc:sldMk cId="0" sldId="258"/>
            <ac:spMk id="91" creationId="{00000000-0000-0000-0000-000000000000}"/>
          </ac:spMkLst>
        </pc:spChg>
        <pc:spChg chg="mod">
          <ac:chgData name="Ryan Daniels" userId="S::rkd43@cam.ac.uk::aaa4fbe9-f474-4140-b10b-5257398ac308" providerId="AD" clId="Web-{017DFFE8-897F-BF04-D51D-63CECC7F6E0E}" dt="2025-09-05T11:16:42.136" v="60" actId="1076"/>
          <ac:spMkLst>
            <pc:docMk/>
            <pc:sldMk cId="0" sldId="258"/>
            <ac:spMk id="97" creationId="{00000000-0000-0000-0000-000000000000}"/>
          </ac:spMkLst>
        </pc:spChg>
        <pc:spChg chg="mod">
          <ac:chgData name="Ryan Daniels" userId="S::rkd43@cam.ac.uk::aaa4fbe9-f474-4140-b10b-5257398ac308" providerId="AD" clId="Web-{017DFFE8-897F-BF04-D51D-63CECC7F6E0E}" dt="2025-09-05T11:16:25.480" v="55" actId="14100"/>
          <ac:spMkLst>
            <pc:docMk/>
            <pc:sldMk cId="0" sldId="258"/>
            <ac:spMk id="98" creationId="{00000000-0000-0000-0000-000000000000}"/>
          </ac:spMkLst>
        </pc:spChg>
        <pc:grpChg chg="add mod">
          <ac:chgData name="Ryan Daniels" userId="S::rkd43@cam.ac.uk::aaa4fbe9-f474-4140-b10b-5257398ac308" providerId="AD" clId="Web-{017DFFE8-897F-BF04-D51D-63CECC7F6E0E}" dt="2025-09-05T11:16:49.917" v="61" actId="1076"/>
          <ac:grpSpMkLst>
            <pc:docMk/>
            <pc:sldMk cId="0" sldId="258"/>
            <ac:grpSpMk id="4" creationId="{7419CB02-7A8F-7635-ACDF-F3150EA7C636}"/>
          </ac:grpSpMkLst>
        </pc:grpChg>
        <pc:cxnChg chg="add">
          <ac:chgData name="Ryan Daniels" userId="S::rkd43@cam.ac.uk::aaa4fbe9-f474-4140-b10b-5257398ac308" providerId="AD" clId="Web-{017DFFE8-897F-BF04-D51D-63CECC7F6E0E}" dt="2025-09-05T11:12:37.698" v="12"/>
          <ac:cxnSpMkLst>
            <pc:docMk/>
            <pc:sldMk cId="0" sldId="258"/>
            <ac:cxnSpMk id="3" creationId="{4564D333-709A-AC32-AA03-4C8776470B8F}"/>
          </ac:cxnSpMkLst>
        </pc:cxnChg>
        <pc:cxnChg chg="del">
          <ac:chgData name="Ryan Daniels" userId="S::rkd43@cam.ac.uk::aaa4fbe9-f474-4140-b10b-5257398ac308" providerId="AD" clId="Web-{017DFFE8-897F-BF04-D51D-63CECC7F6E0E}" dt="2025-09-05T11:12:40.792" v="13"/>
          <ac:cxnSpMkLst>
            <pc:docMk/>
            <pc:sldMk cId="0" sldId="258"/>
            <ac:cxnSpMk id="85" creationId="{00000000-0000-0000-0000-000000000000}"/>
          </ac:cxnSpMkLst>
        </pc:cxnChg>
      </pc:sldChg>
      <pc:sldChg chg="addSp delSp modSp">
        <pc:chgData name="Ryan Daniels" userId="S::rkd43@cam.ac.uk::aaa4fbe9-f474-4140-b10b-5257398ac308" providerId="AD" clId="Web-{017DFFE8-897F-BF04-D51D-63CECC7F6E0E}" dt="2025-09-05T11:18:44.030" v="84" actId="1076"/>
        <pc:sldMkLst>
          <pc:docMk/>
          <pc:sldMk cId="0" sldId="259"/>
        </pc:sldMkLst>
        <pc:spChg chg="mod">
          <ac:chgData name="Ryan Daniels" userId="S::rkd43@cam.ac.uk::aaa4fbe9-f474-4140-b10b-5257398ac308" providerId="AD" clId="Web-{017DFFE8-897F-BF04-D51D-63CECC7F6E0E}" dt="2025-09-05T11:17:30.074" v="71" actId="1076"/>
          <ac:spMkLst>
            <pc:docMk/>
            <pc:sldMk cId="0" sldId="259"/>
            <ac:spMk id="106" creationId="{00000000-0000-0000-0000-000000000000}"/>
          </ac:spMkLst>
        </pc:spChg>
        <pc:spChg chg="mod">
          <ac:chgData name="Ryan Daniels" userId="S::rkd43@cam.ac.uk::aaa4fbe9-f474-4140-b10b-5257398ac308" providerId="AD" clId="Web-{017DFFE8-897F-BF04-D51D-63CECC7F6E0E}" dt="2025-09-05T11:17:33.589" v="72" actId="14100"/>
          <ac:spMkLst>
            <pc:docMk/>
            <pc:sldMk cId="0" sldId="259"/>
            <ac:spMk id="109" creationId="{00000000-0000-0000-0000-000000000000}"/>
          </ac:spMkLst>
        </pc:spChg>
        <pc:spChg chg="mod">
          <ac:chgData name="Ryan Daniels" userId="S::rkd43@cam.ac.uk::aaa4fbe9-f474-4140-b10b-5257398ac308" providerId="AD" clId="Web-{017DFFE8-897F-BF04-D51D-63CECC7F6E0E}" dt="2025-09-05T11:17:38.824" v="75" actId="1076"/>
          <ac:spMkLst>
            <pc:docMk/>
            <pc:sldMk cId="0" sldId="259"/>
            <ac:spMk id="110" creationId="{00000000-0000-0000-0000-000000000000}"/>
          </ac:spMkLst>
        </pc:spChg>
        <pc:spChg chg="mod">
          <ac:chgData name="Ryan Daniels" userId="S::rkd43@cam.ac.uk::aaa4fbe9-f474-4140-b10b-5257398ac308" providerId="AD" clId="Web-{017DFFE8-897F-BF04-D51D-63CECC7F6E0E}" dt="2025-09-05T11:18:44.030" v="84" actId="1076"/>
          <ac:spMkLst>
            <pc:docMk/>
            <pc:sldMk cId="0" sldId="259"/>
            <ac:spMk id="116" creationId="{00000000-0000-0000-0000-000000000000}"/>
          </ac:spMkLst>
        </pc:spChg>
        <pc:grpChg chg="add mod">
          <ac:chgData name="Ryan Daniels" userId="S::rkd43@cam.ac.uk::aaa4fbe9-f474-4140-b10b-5257398ac308" providerId="AD" clId="Web-{017DFFE8-897F-BF04-D51D-63CECC7F6E0E}" dt="2025-09-05T11:18:31.576" v="82" actId="1076"/>
          <ac:grpSpMkLst>
            <pc:docMk/>
            <pc:sldMk cId="0" sldId="259"/>
            <ac:grpSpMk id="4" creationId="{6A8C81A9-D5AC-2652-29C6-ADFDB635F335}"/>
          </ac:grpSpMkLst>
        </pc:grpChg>
        <pc:picChg chg="mod">
          <ac:chgData name="Ryan Daniels" userId="S::rkd43@cam.ac.uk::aaa4fbe9-f474-4140-b10b-5257398ac308" providerId="AD" clId="Web-{017DFFE8-897F-BF04-D51D-63CECC7F6E0E}" dt="2025-09-05T11:17:44.183" v="77" actId="1076"/>
          <ac:picMkLst>
            <pc:docMk/>
            <pc:sldMk cId="0" sldId="259"/>
            <ac:picMk id="118" creationId="{00000000-0000-0000-0000-000000000000}"/>
          </ac:picMkLst>
        </pc:picChg>
        <pc:cxnChg chg="add">
          <ac:chgData name="Ryan Daniels" userId="S::rkd43@cam.ac.uk::aaa4fbe9-f474-4140-b10b-5257398ac308" providerId="AD" clId="Web-{017DFFE8-897F-BF04-D51D-63CECC7F6E0E}" dt="2025-09-05T11:12:45.229" v="15"/>
          <ac:cxnSpMkLst>
            <pc:docMk/>
            <pc:sldMk cId="0" sldId="259"/>
            <ac:cxnSpMk id="3" creationId="{660948BF-0EE7-7822-267D-7736F0AF4915}"/>
          </ac:cxnSpMkLst>
        </pc:cxnChg>
        <pc:cxnChg chg="del mod">
          <ac:chgData name="Ryan Daniels" userId="S::rkd43@cam.ac.uk::aaa4fbe9-f474-4140-b10b-5257398ac308" providerId="AD" clId="Web-{017DFFE8-897F-BF04-D51D-63CECC7F6E0E}" dt="2025-09-05T11:12:44.682" v="14"/>
          <ac:cxnSpMkLst>
            <pc:docMk/>
            <pc:sldMk cId="0" sldId="259"/>
            <ac:cxnSpMk id="104" creationId="{00000000-0000-0000-0000-000000000000}"/>
          </ac:cxnSpMkLst>
        </pc:cxnChg>
      </pc:sldChg>
      <pc:sldChg chg="addSp delSp modSp">
        <pc:chgData name="Ryan Daniels" userId="S::rkd43@cam.ac.uk::aaa4fbe9-f474-4140-b10b-5257398ac308" providerId="AD" clId="Web-{017DFFE8-897F-BF04-D51D-63CECC7F6E0E}" dt="2025-09-05T11:19:43.250" v="99" actId="1076"/>
        <pc:sldMkLst>
          <pc:docMk/>
          <pc:sldMk cId="0" sldId="260"/>
        </pc:sldMkLst>
        <pc:spChg chg="mod">
          <ac:chgData name="Ryan Daniels" userId="S::rkd43@cam.ac.uk::aaa4fbe9-f474-4140-b10b-5257398ac308" providerId="AD" clId="Web-{017DFFE8-897F-BF04-D51D-63CECC7F6E0E}" dt="2025-09-05T11:19:22.359" v="94" actId="1076"/>
          <ac:spMkLst>
            <pc:docMk/>
            <pc:sldMk cId="0" sldId="260"/>
            <ac:spMk id="127" creationId="{00000000-0000-0000-0000-000000000000}"/>
          </ac:spMkLst>
        </pc:spChg>
        <pc:spChg chg="mod">
          <ac:chgData name="Ryan Daniels" userId="S::rkd43@cam.ac.uk::aaa4fbe9-f474-4140-b10b-5257398ac308" providerId="AD" clId="Web-{017DFFE8-897F-BF04-D51D-63CECC7F6E0E}" dt="2025-09-05T11:19:40.016" v="98" actId="1076"/>
          <ac:spMkLst>
            <pc:docMk/>
            <pc:sldMk cId="0" sldId="260"/>
            <ac:spMk id="130" creationId="{00000000-0000-0000-0000-000000000000}"/>
          </ac:spMkLst>
        </pc:spChg>
        <pc:grpChg chg="add mod">
          <ac:chgData name="Ryan Daniels" userId="S::rkd43@cam.ac.uk::aaa4fbe9-f474-4140-b10b-5257398ac308" providerId="AD" clId="Web-{017DFFE8-897F-BF04-D51D-63CECC7F6E0E}" dt="2025-09-05T11:19:35.391" v="97" actId="1076"/>
          <ac:grpSpMkLst>
            <pc:docMk/>
            <pc:sldMk cId="0" sldId="260"/>
            <ac:grpSpMk id="4" creationId="{1DC2983A-B950-49CC-EB33-7FA455255C13}"/>
          </ac:grpSpMkLst>
        </pc:grpChg>
        <pc:picChg chg="mod">
          <ac:chgData name="Ryan Daniels" userId="S::rkd43@cam.ac.uk::aaa4fbe9-f474-4140-b10b-5257398ac308" providerId="AD" clId="Web-{017DFFE8-897F-BF04-D51D-63CECC7F6E0E}" dt="2025-09-05T11:19:43.250" v="99" actId="1076"/>
          <ac:picMkLst>
            <pc:docMk/>
            <pc:sldMk cId="0" sldId="260"/>
            <ac:picMk id="123" creationId="{00000000-0000-0000-0000-000000000000}"/>
          </ac:picMkLst>
        </pc:picChg>
        <pc:cxnChg chg="add">
          <ac:chgData name="Ryan Daniels" userId="S::rkd43@cam.ac.uk::aaa4fbe9-f474-4140-b10b-5257398ac308" providerId="AD" clId="Web-{017DFFE8-897F-BF04-D51D-63CECC7F6E0E}" dt="2025-09-05T11:12:48.885" v="16"/>
          <ac:cxnSpMkLst>
            <pc:docMk/>
            <pc:sldMk cId="0" sldId="260"/>
            <ac:cxnSpMk id="3" creationId="{F67EFF6E-7818-8C49-25F1-082DC80C1D28}"/>
          </ac:cxnSpMkLst>
        </pc:cxnChg>
        <pc:cxnChg chg="del">
          <ac:chgData name="Ryan Daniels" userId="S::rkd43@cam.ac.uk::aaa4fbe9-f474-4140-b10b-5257398ac308" providerId="AD" clId="Web-{017DFFE8-897F-BF04-D51D-63CECC7F6E0E}" dt="2025-09-05T11:12:50.854" v="17"/>
          <ac:cxnSpMkLst>
            <pc:docMk/>
            <pc:sldMk cId="0" sldId="260"/>
            <ac:cxnSpMk id="125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22433456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22433456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22433456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22433456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c040864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c040864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c0408643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c0408643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9AB42-6666-3A2C-0EDE-783E73C98EBA}"/>
              </a:ext>
            </a:extLst>
          </p:cNvPr>
          <p:cNvGrpSpPr/>
          <p:nvPr/>
        </p:nvGrpSpPr>
        <p:grpSpPr>
          <a:xfrm>
            <a:off x="4573962" y="775887"/>
            <a:ext cx="3910425" cy="3597013"/>
            <a:chOff x="-29042" y="199625"/>
            <a:chExt cx="5241592" cy="4820975"/>
          </a:xfrm>
        </p:grpSpPr>
        <p:cxnSp>
          <p:nvCxnSpPr>
            <p:cNvPr id="54" name="Google Shape;54;p13"/>
            <p:cNvCxnSpPr/>
            <p:nvPr/>
          </p:nvCxnSpPr>
          <p:spPr>
            <a:xfrm rot="10800000">
              <a:off x="445250" y="475925"/>
              <a:ext cx="0" cy="4452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Google Shape;55;p13"/>
            <p:cNvCxnSpPr/>
            <p:nvPr/>
          </p:nvCxnSpPr>
          <p:spPr>
            <a:xfrm flipV="1">
              <a:off x="433175" y="4926313"/>
              <a:ext cx="4533898" cy="442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6" name="Google Shape;56;p13"/>
            <p:cNvSpPr txBox="1"/>
            <p:nvPr/>
          </p:nvSpPr>
          <p:spPr>
            <a:xfrm>
              <a:off x="4897850" y="4744300"/>
              <a:ext cx="314700" cy="2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dk2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x</a:t>
              </a:r>
              <a:endParaRPr sz="1800" i="1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-29042" y="199625"/>
              <a:ext cx="314700" cy="2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dk2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y</a:t>
              </a:r>
              <a:endParaRPr sz="1800" i="1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cxnSp>
          <p:nvCxnSpPr>
            <p:cNvPr id="58" name="Google Shape;58;p13"/>
            <p:cNvCxnSpPr/>
            <p:nvPr/>
          </p:nvCxnSpPr>
          <p:spPr>
            <a:xfrm rot="10800000" flipH="1">
              <a:off x="445250" y="2932625"/>
              <a:ext cx="1412700" cy="1995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" name="Google Shape;59;p13"/>
            <p:cNvCxnSpPr/>
            <p:nvPr/>
          </p:nvCxnSpPr>
          <p:spPr>
            <a:xfrm rot="10800000" flipH="1">
              <a:off x="445250" y="3922925"/>
              <a:ext cx="2164800" cy="10056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0" name="Google Shape;60;p13"/>
            <p:cNvSpPr txBox="1"/>
            <p:nvPr/>
          </p:nvSpPr>
          <p:spPr>
            <a:xfrm>
              <a:off x="1861700" y="2634967"/>
              <a:ext cx="1697944" cy="4719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 dirty="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A </a:t>
              </a:r>
              <a:r>
                <a:rPr lang="en-GB" sz="1800" dirty="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[</a:t>
              </a:r>
              <a:r>
                <a:rPr lang="en-GB" sz="1800" i="1" dirty="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x</a:t>
              </a:r>
              <a:r>
                <a:rPr lang="en-GB" sz="1800" i="1" baseline="-25000" dirty="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1</a:t>
              </a:r>
              <a:r>
                <a:rPr lang="en-GB" sz="1800" i="1" dirty="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, y</a:t>
              </a:r>
              <a:r>
                <a:rPr lang="en-GB" sz="1800" i="1" baseline="-25000" dirty="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1</a:t>
              </a:r>
              <a:r>
                <a:rPr lang="en-GB" sz="1800" dirty="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]</a:t>
              </a:r>
              <a:endParaRPr sz="1800" dirty="0">
                <a:solidFill>
                  <a:schemeClr val="accent1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2643851" y="3696125"/>
              <a:ext cx="1728823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 dirty="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B </a:t>
              </a:r>
              <a:r>
                <a:rPr lang="en-GB" sz="1800" dirty="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[</a:t>
              </a:r>
              <a:r>
                <a:rPr lang="en-GB" sz="1800" i="1" dirty="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x</a:t>
              </a:r>
              <a:r>
                <a:rPr lang="en-GB" sz="1800" i="1" baseline="-25000" dirty="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2</a:t>
              </a:r>
              <a:r>
                <a:rPr lang="en-GB" sz="1800" i="1" dirty="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, y</a:t>
              </a:r>
              <a:r>
                <a:rPr lang="en-GB" sz="1800" i="1" baseline="-25000" dirty="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2</a:t>
              </a:r>
              <a:r>
                <a:rPr lang="en-GB" sz="1800" dirty="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]</a:t>
              </a:r>
              <a:endParaRPr sz="1800" dirty="0">
                <a:solidFill>
                  <a:srgbClr val="980000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cxnSp>
          <p:nvCxnSpPr>
            <p:cNvPr id="62" name="Google Shape;62;p13"/>
            <p:cNvCxnSpPr/>
            <p:nvPr/>
          </p:nvCxnSpPr>
          <p:spPr>
            <a:xfrm>
              <a:off x="441500" y="2932625"/>
              <a:ext cx="1420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3"/>
            <p:cNvCxnSpPr/>
            <p:nvPr/>
          </p:nvCxnSpPr>
          <p:spPr>
            <a:xfrm flipH="1">
              <a:off x="1847450" y="2932625"/>
              <a:ext cx="10500" cy="197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13"/>
            <p:cNvCxnSpPr/>
            <p:nvPr/>
          </p:nvCxnSpPr>
          <p:spPr>
            <a:xfrm>
              <a:off x="459925" y="3917025"/>
              <a:ext cx="2150100" cy="6000"/>
            </a:xfrm>
            <a:prstGeom prst="straightConnector1">
              <a:avLst/>
            </a:prstGeom>
            <a:noFill/>
            <a:ln w="9525" cap="flat" cmpd="sng">
              <a:solidFill>
                <a:srgbClr val="98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3"/>
            <p:cNvCxnSpPr/>
            <p:nvPr/>
          </p:nvCxnSpPr>
          <p:spPr>
            <a:xfrm>
              <a:off x="2610025" y="3917025"/>
              <a:ext cx="3900" cy="1011900"/>
            </a:xfrm>
            <a:prstGeom prst="straightConnector1">
              <a:avLst/>
            </a:prstGeom>
            <a:noFill/>
            <a:ln w="9525" cap="flat" cmpd="sng">
              <a:solidFill>
                <a:srgbClr val="98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72677D-3C9F-D6A1-586E-1433943FBAF0}"/>
              </a:ext>
            </a:extLst>
          </p:cNvPr>
          <p:cNvGrpSpPr/>
          <p:nvPr/>
        </p:nvGrpSpPr>
        <p:grpSpPr>
          <a:xfrm>
            <a:off x="4573962" y="775888"/>
            <a:ext cx="4451562" cy="3597012"/>
            <a:chOff x="-29286" y="199625"/>
            <a:chExt cx="5976030" cy="4820975"/>
          </a:xfrm>
        </p:grpSpPr>
        <p:cxnSp>
          <p:nvCxnSpPr>
            <p:cNvPr id="70" name="Google Shape;70;p14"/>
            <p:cNvCxnSpPr/>
            <p:nvPr/>
          </p:nvCxnSpPr>
          <p:spPr>
            <a:xfrm rot="10800000">
              <a:off x="445250" y="475925"/>
              <a:ext cx="0" cy="4452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2" name="Google Shape;72;p14"/>
            <p:cNvSpPr txBox="1"/>
            <p:nvPr/>
          </p:nvSpPr>
          <p:spPr>
            <a:xfrm>
              <a:off x="4897850" y="4744300"/>
              <a:ext cx="314700" cy="2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dk2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x</a:t>
              </a:r>
              <a:endParaRPr sz="1800" i="1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-29286" y="199625"/>
              <a:ext cx="314700" cy="2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dk2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y</a:t>
              </a:r>
              <a:endParaRPr sz="1800" i="1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cxnSp>
          <p:nvCxnSpPr>
            <p:cNvPr id="74" name="Google Shape;74;p14"/>
            <p:cNvCxnSpPr/>
            <p:nvPr/>
          </p:nvCxnSpPr>
          <p:spPr>
            <a:xfrm rot="10800000" flipH="1">
              <a:off x="445250" y="2932625"/>
              <a:ext cx="1412700" cy="1995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Google Shape;75;p14"/>
            <p:cNvCxnSpPr/>
            <p:nvPr/>
          </p:nvCxnSpPr>
          <p:spPr>
            <a:xfrm rot="10800000" flipH="1">
              <a:off x="1857950" y="1927025"/>
              <a:ext cx="2164800" cy="10056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6" name="Google Shape;76;p14"/>
            <p:cNvSpPr txBox="1"/>
            <p:nvPr/>
          </p:nvSpPr>
          <p:spPr>
            <a:xfrm>
              <a:off x="2023042" y="1282285"/>
              <a:ext cx="3923702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accent4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A + B</a:t>
              </a: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 </a:t>
              </a:r>
              <a:r>
                <a:rPr lang="en-GB" sz="1800" i="1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→</a:t>
              </a: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 </a:t>
              </a:r>
              <a:r>
                <a:rPr lang="en-GB" sz="1800">
                  <a:solidFill>
                    <a:schemeClr val="accent4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[</a:t>
              </a: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x</a:t>
              </a:r>
              <a:r>
                <a:rPr lang="en-GB" sz="1800" i="1" baseline="-2500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1</a:t>
              </a: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 </a:t>
              </a:r>
              <a:r>
                <a:rPr lang="en-GB" sz="1800" i="1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+</a:t>
              </a: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 </a:t>
              </a:r>
              <a:r>
                <a:rPr lang="en-GB" sz="1800" i="1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x</a:t>
              </a:r>
              <a:r>
                <a:rPr lang="en-GB" sz="1800" i="1" baseline="-2500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2</a:t>
              </a:r>
              <a:r>
                <a:rPr lang="en-GB" sz="1800" i="1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,</a:t>
              </a:r>
              <a:r>
                <a:rPr lang="en-GB" sz="1800" i="1">
                  <a:solidFill>
                    <a:schemeClr val="accent4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 </a:t>
              </a: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y</a:t>
              </a:r>
              <a:r>
                <a:rPr lang="en-GB" sz="1800" i="1" baseline="-2500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1</a:t>
              </a: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 </a:t>
              </a:r>
              <a:r>
                <a:rPr lang="en-GB" sz="1800" i="1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+</a:t>
              </a: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 </a:t>
              </a:r>
              <a:r>
                <a:rPr lang="en-GB" sz="1800" i="1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y</a:t>
              </a:r>
              <a:r>
                <a:rPr lang="en-GB" sz="1800" i="1" baseline="-2500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2</a:t>
              </a:r>
              <a:r>
                <a:rPr lang="en-GB" sz="1800">
                  <a:solidFill>
                    <a:schemeClr val="accent4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]</a:t>
              </a:r>
              <a:endParaRPr sz="1800">
                <a:solidFill>
                  <a:schemeClr val="accent4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cxnSp>
          <p:nvCxnSpPr>
            <p:cNvPr id="77" name="Google Shape;77;p14"/>
            <p:cNvCxnSpPr/>
            <p:nvPr/>
          </p:nvCxnSpPr>
          <p:spPr>
            <a:xfrm rot="10800000" flipH="1">
              <a:off x="445250" y="3922925"/>
              <a:ext cx="2164800" cy="10056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" name="Google Shape;78;p14"/>
            <p:cNvCxnSpPr/>
            <p:nvPr/>
          </p:nvCxnSpPr>
          <p:spPr>
            <a:xfrm rot="10800000" flipH="1">
              <a:off x="2610050" y="1927025"/>
              <a:ext cx="1412700" cy="1995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" name="Google Shape;79;p14"/>
            <p:cNvCxnSpPr/>
            <p:nvPr/>
          </p:nvCxnSpPr>
          <p:spPr>
            <a:xfrm rot="10800000" flipH="1">
              <a:off x="445250" y="1939325"/>
              <a:ext cx="3571500" cy="2989200"/>
            </a:xfrm>
            <a:prstGeom prst="straightConnector1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" name="Google Shape;55;p13">
              <a:extLst>
                <a:ext uri="{FF2B5EF4-FFF2-40B4-BE49-F238E27FC236}">
                  <a16:creationId xmlns:a16="http://schemas.microsoft.com/office/drawing/2014/main" id="{EEB9A282-2209-24B4-6C78-FBCC288BC7DD}"/>
                </a:ext>
              </a:extLst>
            </p:cNvPr>
            <p:cNvCxnSpPr/>
            <p:nvPr/>
          </p:nvCxnSpPr>
          <p:spPr>
            <a:xfrm flipV="1">
              <a:off x="433175" y="4926313"/>
              <a:ext cx="4533898" cy="442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419CB02-7A8F-7635-ACDF-F3150EA7C636}"/>
              </a:ext>
            </a:extLst>
          </p:cNvPr>
          <p:cNvGrpSpPr/>
          <p:nvPr/>
        </p:nvGrpSpPr>
        <p:grpSpPr>
          <a:xfrm>
            <a:off x="4573961" y="775887"/>
            <a:ext cx="4209013" cy="3597013"/>
            <a:chOff x="-28995" y="199625"/>
            <a:chExt cx="5640145" cy="4820975"/>
          </a:xfrm>
        </p:grpSpPr>
        <p:cxnSp>
          <p:nvCxnSpPr>
            <p:cNvPr id="84" name="Google Shape;84;p15"/>
            <p:cNvCxnSpPr/>
            <p:nvPr/>
          </p:nvCxnSpPr>
          <p:spPr>
            <a:xfrm rot="10800000">
              <a:off x="445250" y="475925"/>
              <a:ext cx="0" cy="4452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" name="Google Shape;86;p15"/>
            <p:cNvSpPr txBox="1"/>
            <p:nvPr/>
          </p:nvSpPr>
          <p:spPr>
            <a:xfrm>
              <a:off x="4897850" y="4744300"/>
              <a:ext cx="314700" cy="2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dk2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x</a:t>
              </a:r>
              <a:endParaRPr sz="1800" i="1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-28995" y="199625"/>
              <a:ext cx="314700" cy="2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dk2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y</a:t>
              </a:r>
              <a:endParaRPr sz="1800" i="1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cxnSp>
          <p:nvCxnSpPr>
            <p:cNvPr id="88" name="Google Shape;88;p15"/>
            <p:cNvCxnSpPr/>
            <p:nvPr/>
          </p:nvCxnSpPr>
          <p:spPr>
            <a:xfrm rot="10800000" flipH="1">
              <a:off x="445250" y="2932625"/>
              <a:ext cx="1412700" cy="1995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Google Shape;89;p15"/>
            <p:cNvCxnSpPr/>
            <p:nvPr/>
          </p:nvCxnSpPr>
          <p:spPr>
            <a:xfrm rot="10800000" flipH="1">
              <a:off x="445250" y="3922925"/>
              <a:ext cx="2164800" cy="10056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0" name="Google Shape;90;p15"/>
            <p:cNvSpPr txBox="1"/>
            <p:nvPr/>
          </p:nvSpPr>
          <p:spPr>
            <a:xfrm>
              <a:off x="1861701" y="2622201"/>
              <a:ext cx="1672281" cy="48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A </a:t>
              </a:r>
              <a:r>
                <a:rPr lang="en-GB" sz="180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[</a:t>
              </a: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x</a:t>
              </a:r>
              <a:r>
                <a:rPr lang="en-GB" sz="1800" i="1" baseline="-2500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1</a:t>
              </a: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, y</a:t>
              </a:r>
              <a:r>
                <a:rPr lang="en-GB" sz="1800" i="1" baseline="-2500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1</a:t>
              </a:r>
              <a:r>
                <a:rPr lang="en-GB" sz="180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]</a:t>
              </a:r>
              <a:endParaRPr sz="1800">
                <a:solidFill>
                  <a:schemeClr val="accent1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2624700" y="3696125"/>
              <a:ext cx="1786145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B </a:t>
              </a:r>
              <a:r>
                <a:rPr lang="en-GB" sz="180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[</a:t>
              </a:r>
              <a:r>
                <a:rPr lang="en-GB" sz="1800" i="1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x</a:t>
              </a:r>
              <a:r>
                <a:rPr lang="en-GB" sz="1800" i="1" baseline="-2500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2</a:t>
              </a:r>
              <a:r>
                <a:rPr lang="en-GB" sz="1800" i="1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, y</a:t>
              </a:r>
              <a:r>
                <a:rPr lang="en-GB" sz="1800" i="1" baseline="-2500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2</a:t>
              </a:r>
              <a:r>
                <a:rPr lang="en-GB" sz="180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]</a:t>
              </a:r>
              <a:endParaRPr sz="1800">
                <a:solidFill>
                  <a:srgbClr val="980000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cxnSp>
          <p:nvCxnSpPr>
            <p:cNvPr id="92" name="Google Shape;92;p15"/>
            <p:cNvCxnSpPr/>
            <p:nvPr/>
          </p:nvCxnSpPr>
          <p:spPr>
            <a:xfrm>
              <a:off x="441500" y="2932625"/>
              <a:ext cx="1420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5"/>
            <p:cNvCxnSpPr/>
            <p:nvPr/>
          </p:nvCxnSpPr>
          <p:spPr>
            <a:xfrm flipH="1">
              <a:off x="1847450" y="2932625"/>
              <a:ext cx="10500" cy="197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5"/>
            <p:cNvCxnSpPr/>
            <p:nvPr/>
          </p:nvCxnSpPr>
          <p:spPr>
            <a:xfrm>
              <a:off x="459925" y="3917025"/>
              <a:ext cx="2150100" cy="6000"/>
            </a:xfrm>
            <a:prstGeom prst="straightConnector1">
              <a:avLst/>
            </a:prstGeom>
            <a:noFill/>
            <a:ln w="9525" cap="flat" cmpd="sng">
              <a:solidFill>
                <a:srgbClr val="98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15"/>
            <p:cNvCxnSpPr/>
            <p:nvPr/>
          </p:nvCxnSpPr>
          <p:spPr>
            <a:xfrm>
              <a:off x="2610025" y="3917025"/>
              <a:ext cx="3900" cy="1011900"/>
            </a:xfrm>
            <a:prstGeom prst="straightConnector1">
              <a:avLst/>
            </a:prstGeom>
            <a:noFill/>
            <a:ln w="9525" cap="flat" cmpd="sng">
              <a:solidFill>
                <a:srgbClr val="98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96" name="Google Shape;96;p15"/>
            <p:cNvSpPr/>
            <p:nvPr/>
          </p:nvSpPr>
          <p:spPr>
            <a:xfrm>
              <a:off x="919850" y="4261975"/>
              <a:ext cx="252950" cy="324779"/>
            </a:xfrm>
            <a:custGeom>
              <a:avLst/>
              <a:gdLst/>
              <a:ahLst/>
              <a:cxnLst/>
              <a:rect l="l" t="t" r="r" b="b"/>
              <a:pathLst>
                <a:path w="10118" h="11958" extrusionOk="0">
                  <a:moveTo>
                    <a:pt x="0" y="0"/>
                  </a:moveTo>
                  <a:cubicBezTo>
                    <a:pt x="1124" y="613"/>
                    <a:pt x="5060" y="1686"/>
                    <a:pt x="6746" y="3679"/>
                  </a:cubicBezTo>
                  <a:cubicBezTo>
                    <a:pt x="8432" y="5672"/>
                    <a:pt x="9556" y="10578"/>
                    <a:pt x="10118" y="1195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7" name="Google Shape;97;p15"/>
            <p:cNvSpPr txBox="1"/>
            <p:nvPr/>
          </p:nvSpPr>
          <p:spPr>
            <a:xfrm>
              <a:off x="1046436" y="3989577"/>
              <a:ext cx="3147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θ</a:t>
              </a:r>
              <a:endPara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98" name="Google Shape;98;p15"/>
            <p:cNvSpPr txBox="1"/>
            <p:nvPr/>
          </p:nvSpPr>
          <p:spPr>
            <a:xfrm>
              <a:off x="2126949" y="1333750"/>
              <a:ext cx="3484201" cy="65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A</a:t>
              </a:r>
              <a:r>
                <a:rPr lang="en-GB" sz="1800" i="1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 </a:t>
              </a:r>
              <a:r>
                <a:rPr lang="en-GB" sz="1800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ᐧ </a:t>
              </a:r>
              <a:r>
                <a:rPr lang="en-GB" sz="1800" i="1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B</a:t>
              </a:r>
              <a:r>
                <a:rPr lang="en-GB" sz="1800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 = </a:t>
              </a:r>
              <a:r>
                <a:rPr lang="en-GB" sz="1900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‖</a:t>
              </a: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A</a:t>
              </a:r>
              <a:r>
                <a:rPr lang="en-GB" sz="1900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‖‖</a:t>
              </a:r>
              <a:r>
                <a:rPr lang="en-GB" sz="1800" i="1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B</a:t>
              </a:r>
              <a:r>
                <a:rPr lang="en-GB" sz="1900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‖ </a:t>
              </a:r>
              <a:r>
                <a:rPr lang="en-GB" sz="1800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cos </a:t>
              </a:r>
              <a:r>
                <a:rPr lang="en-GB" sz="1800" i="1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θ</a:t>
              </a:r>
              <a:endPara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cxnSp>
          <p:nvCxnSpPr>
            <p:cNvPr id="3" name="Google Shape;55;p13">
              <a:extLst>
                <a:ext uri="{FF2B5EF4-FFF2-40B4-BE49-F238E27FC236}">
                  <a16:creationId xmlns:a16="http://schemas.microsoft.com/office/drawing/2014/main" id="{4564D333-709A-AC32-AA03-4C8776470B8F}"/>
                </a:ext>
              </a:extLst>
            </p:cNvPr>
            <p:cNvCxnSpPr/>
            <p:nvPr/>
          </p:nvCxnSpPr>
          <p:spPr>
            <a:xfrm flipV="1">
              <a:off x="433175" y="4926313"/>
              <a:ext cx="4533898" cy="442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8C81A9-D5AC-2652-29C6-ADFDB635F335}"/>
              </a:ext>
            </a:extLst>
          </p:cNvPr>
          <p:cNvGrpSpPr/>
          <p:nvPr/>
        </p:nvGrpSpPr>
        <p:grpSpPr>
          <a:xfrm>
            <a:off x="4569882" y="776228"/>
            <a:ext cx="4389666" cy="3591229"/>
            <a:chOff x="-20343" y="199625"/>
            <a:chExt cx="5879814" cy="4820975"/>
          </a:xfrm>
        </p:grpSpPr>
        <p:cxnSp>
          <p:nvCxnSpPr>
            <p:cNvPr id="103" name="Google Shape;103;p16"/>
            <p:cNvCxnSpPr/>
            <p:nvPr/>
          </p:nvCxnSpPr>
          <p:spPr>
            <a:xfrm rot="10800000">
              <a:off x="445250" y="475925"/>
              <a:ext cx="0" cy="4452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5" name="Google Shape;105;p16"/>
            <p:cNvSpPr txBox="1"/>
            <p:nvPr/>
          </p:nvSpPr>
          <p:spPr>
            <a:xfrm>
              <a:off x="4897850" y="4744300"/>
              <a:ext cx="314700" cy="2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dk2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x</a:t>
              </a:r>
              <a:endParaRPr sz="1800" i="1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-20343" y="199625"/>
              <a:ext cx="314700" cy="2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dk2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y</a:t>
              </a:r>
              <a:endParaRPr sz="1800" i="1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cxnSp>
          <p:nvCxnSpPr>
            <p:cNvPr id="107" name="Google Shape;107;p16"/>
            <p:cNvCxnSpPr/>
            <p:nvPr/>
          </p:nvCxnSpPr>
          <p:spPr>
            <a:xfrm rot="10800000" flipH="1">
              <a:off x="445250" y="2932625"/>
              <a:ext cx="1412700" cy="1995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" name="Google Shape;108;p16"/>
            <p:cNvCxnSpPr/>
            <p:nvPr/>
          </p:nvCxnSpPr>
          <p:spPr>
            <a:xfrm rot="10800000" flipH="1">
              <a:off x="445250" y="3922925"/>
              <a:ext cx="2164800" cy="10056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16"/>
            <p:cNvSpPr txBox="1"/>
            <p:nvPr/>
          </p:nvSpPr>
          <p:spPr>
            <a:xfrm>
              <a:off x="1861700" y="2633101"/>
              <a:ext cx="2069372" cy="4737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cat </a:t>
              </a:r>
              <a:r>
                <a:rPr lang="en-GB" sz="180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[</a:t>
              </a: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x</a:t>
              </a:r>
              <a:r>
                <a:rPr lang="en-GB" sz="1800" i="1" baseline="-2500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1</a:t>
              </a: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, y</a:t>
              </a:r>
              <a:r>
                <a:rPr lang="en-GB" sz="1800" i="1" baseline="-2500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1</a:t>
              </a:r>
              <a:r>
                <a:rPr lang="en-GB" sz="1800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]</a:t>
              </a:r>
              <a:endParaRPr sz="1800">
                <a:solidFill>
                  <a:schemeClr val="accent1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2610983" y="3696125"/>
              <a:ext cx="3248488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fluffy </a:t>
              </a:r>
              <a:r>
                <a:rPr lang="en-GB" sz="180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[</a:t>
              </a:r>
              <a:r>
                <a:rPr lang="en-GB" sz="1800" i="1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x</a:t>
              </a:r>
              <a:r>
                <a:rPr lang="en-GB" sz="1800" i="1" baseline="-2500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2</a:t>
              </a:r>
              <a:r>
                <a:rPr lang="en-GB" sz="1800" i="1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, y</a:t>
              </a:r>
              <a:r>
                <a:rPr lang="en-GB" sz="1800" i="1" baseline="-2500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2</a:t>
              </a:r>
              <a:r>
                <a:rPr lang="en-GB" sz="1800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]</a:t>
              </a:r>
              <a:endParaRPr sz="1800">
                <a:solidFill>
                  <a:srgbClr val="980000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cxnSp>
          <p:nvCxnSpPr>
            <p:cNvPr id="111" name="Google Shape;111;p16"/>
            <p:cNvCxnSpPr/>
            <p:nvPr/>
          </p:nvCxnSpPr>
          <p:spPr>
            <a:xfrm>
              <a:off x="441500" y="2932625"/>
              <a:ext cx="1420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6"/>
            <p:cNvCxnSpPr/>
            <p:nvPr/>
          </p:nvCxnSpPr>
          <p:spPr>
            <a:xfrm flipH="1">
              <a:off x="1847450" y="2932625"/>
              <a:ext cx="10500" cy="197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16"/>
            <p:cNvCxnSpPr/>
            <p:nvPr/>
          </p:nvCxnSpPr>
          <p:spPr>
            <a:xfrm>
              <a:off x="459925" y="3917025"/>
              <a:ext cx="2150100" cy="6000"/>
            </a:xfrm>
            <a:prstGeom prst="straightConnector1">
              <a:avLst/>
            </a:prstGeom>
            <a:noFill/>
            <a:ln w="9525" cap="flat" cmpd="sng">
              <a:solidFill>
                <a:srgbClr val="98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16"/>
            <p:cNvCxnSpPr/>
            <p:nvPr/>
          </p:nvCxnSpPr>
          <p:spPr>
            <a:xfrm>
              <a:off x="2610025" y="3917025"/>
              <a:ext cx="3900" cy="1011900"/>
            </a:xfrm>
            <a:prstGeom prst="straightConnector1">
              <a:avLst/>
            </a:prstGeom>
            <a:noFill/>
            <a:ln w="9525" cap="flat" cmpd="sng">
              <a:solidFill>
                <a:srgbClr val="98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15" name="Google Shape;115;p16"/>
            <p:cNvSpPr/>
            <p:nvPr/>
          </p:nvSpPr>
          <p:spPr>
            <a:xfrm>
              <a:off x="919850" y="4261975"/>
              <a:ext cx="252950" cy="324779"/>
            </a:xfrm>
            <a:custGeom>
              <a:avLst/>
              <a:gdLst/>
              <a:ahLst/>
              <a:cxnLst/>
              <a:rect l="l" t="t" r="r" b="b"/>
              <a:pathLst>
                <a:path w="10118" h="11958" extrusionOk="0">
                  <a:moveTo>
                    <a:pt x="0" y="0"/>
                  </a:moveTo>
                  <a:cubicBezTo>
                    <a:pt x="1124" y="613"/>
                    <a:pt x="5060" y="1686"/>
                    <a:pt x="6746" y="3679"/>
                  </a:cubicBezTo>
                  <a:cubicBezTo>
                    <a:pt x="8432" y="5672"/>
                    <a:pt x="9556" y="10578"/>
                    <a:pt x="10118" y="1195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" name="Google Shape;116;p16"/>
            <p:cNvSpPr txBox="1"/>
            <p:nvPr/>
          </p:nvSpPr>
          <p:spPr>
            <a:xfrm>
              <a:off x="1030010" y="3992226"/>
              <a:ext cx="3147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θ</a:t>
              </a:r>
              <a:endParaRPr sz="18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pic>
          <p:nvPicPr>
            <p:cNvPr id="117" name="Google Shape;117;p16" title="download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87300" y="1985350"/>
              <a:ext cx="818050" cy="812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6" title="White-fur-rug-texture-patternpictures-1313-1600x1151.jp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45580" y="4182121"/>
              <a:ext cx="905784" cy="6516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" name="Google Shape;55;p13">
              <a:extLst>
                <a:ext uri="{FF2B5EF4-FFF2-40B4-BE49-F238E27FC236}">
                  <a16:creationId xmlns:a16="http://schemas.microsoft.com/office/drawing/2014/main" id="{660948BF-0EE7-7822-267D-7736F0AF4915}"/>
                </a:ext>
              </a:extLst>
            </p:cNvPr>
            <p:cNvCxnSpPr/>
            <p:nvPr/>
          </p:nvCxnSpPr>
          <p:spPr>
            <a:xfrm flipV="1">
              <a:off x="433175" y="4926313"/>
              <a:ext cx="4533898" cy="442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C2983A-B950-49CC-EB33-7FA455255C13}"/>
              </a:ext>
            </a:extLst>
          </p:cNvPr>
          <p:cNvGrpSpPr/>
          <p:nvPr/>
        </p:nvGrpSpPr>
        <p:grpSpPr>
          <a:xfrm>
            <a:off x="4569878" y="516840"/>
            <a:ext cx="4479459" cy="3850617"/>
            <a:chOff x="-26736" y="-148584"/>
            <a:chExt cx="6003284" cy="5169184"/>
          </a:xfrm>
        </p:grpSpPr>
        <p:pic>
          <p:nvPicPr>
            <p:cNvPr id="123" name="Google Shape;123;p17" title="download (1)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47935" y="-148584"/>
              <a:ext cx="2433336" cy="16222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24" name="Google Shape;124;p17"/>
            <p:cNvCxnSpPr/>
            <p:nvPr/>
          </p:nvCxnSpPr>
          <p:spPr>
            <a:xfrm rot="10800000">
              <a:off x="445250" y="475925"/>
              <a:ext cx="0" cy="4452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6" name="Google Shape;126;p17"/>
            <p:cNvSpPr txBox="1"/>
            <p:nvPr/>
          </p:nvSpPr>
          <p:spPr>
            <a:xfrm>
              <a:off x="4897850" y="4744300"/>
              <a:ext cx="314700" cy="2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dk2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x</a:t>
              </a:r>
              <a:endParaRPr sz="1800" i="1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-26736" y="199625"/>
              <a:ext cx="314700" cy="27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chemeClr val="dk2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y</a:t>
              </a:r>
              <a:endParaRPr sz="1800" i="1">
                <a:solidFill>
                  <a:schemeClr val="dk2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cxnSp>
          <p:nvCxnSpPr>
            <p:cNvPr id="128" name="Google Shape;128;p17"/>
            <p:cNvCxnSpPr/>
            <p:nvPr/>
          </p:nvCxnSpPr>
          <p:spPr>
            <a:xfrm rot="10800000" flipH="1">
              <a:off x="445250" y="2932625"/>
              <a:ext cx="1412700" cy="1995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 rot="10800000" flipH="1">
              <a:off x="1857950" y="1927025"/>
              <a:ext cx="2164800" cy="10056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0" name="Google Shape;130;p17"/>
            <p:cNvSpPr txBox="1"/>
            <p:nvPr/>
          </p:nvSpPr>
          <p:spPr>
            <a:xfrm>
              <a:off x="1902812" y="1363000"/>
              <a:ext cx="4073736" cy="150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i="1">
                  <a:solidFill>
                    <a:srgbClr val="FF99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fluffy cat </a:t>
              </a:r>
              <a:r>
                <a:rPr lang="en-GB" sz="1800" i="1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→</a:t>
              </a:r>
              <a:r>
                <a:rPr lang="en-GB" sz="1800" i="1">
                  <a:solidFill>
                    <a:srgbClr val="FF99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 </a:t>
              </a:r>
              <a:r>
                <a:rPr lang="en-GB" sz="1800" i="1">
                  <a:solidFill>
                    <a:srgbClr val="9800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fluffy</a:t>
              </a:r>
              <a:r>
                <a:rPr lang="en-GB" sz="1800" i="1">
                  <a:solidFill>
                    <a:srgbClr val="FF99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 </a:t>
              </a:r>
              <a:r>
                <a:rPr lang="en-GB" sz="1800" i="1">
                  <a:solidFill>
                    <a:schemeClr val="dk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+</a:t>
              </a:r>
              <a:r>
                <a:rPr lang="en-GB" sz="1800" i="1">
                  <a:solidFill>
                    <a:srgbClr val="FF9900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 </a:t>
              </a:r>
              <a:r>
                <a:rPr lang="en-GB" sz="1800" i="1">
                  <a:solidFill>
                    <a:schemeClr val="accent1"/>
                  </a:solidFill>
                  <a:latin typeface="Roboto Serif"/>
                  <a:ea typeface="Roboto Serif"/>
                  <a:cs typeface="Roboto Serif"/>
                  <a:sym typeface="Roboto Serif"/>
                </a:rPr>
                <a:t>cat</a:t>
              </a:r>
              <a:endParaRPr sz="1800">
                <a:solidFill>
                  <a:schemeClr val="accent1"/>
                </a:solidFill>
                <a:latin typeface="Roboto Serif"/>
                <a:ea typeface="Roboto Serif"/>
                <a:cs typeface="Roboto Serif"/>
                <a:sym typeface="Roboto Serif"/>
              </a:endParaRPr>
            </a:p>
          </p:txBody>
        </p:sp>
        <p:cxnSp>
          <p:nvCxnSpPr>
            <p:cNvPr id="131" name="Google Shape;131;p17"/>
            <p:cNvCxnSpPr/>
            <p:nvPr/>
          </p:nvCxnSpPr>
          <p:spPr>
            <a:xfrm rot="10800000" flipH="1">
              <a:off x="445250" y="3922925"/>
              <a:ext cx="2164800" cy="1005600"/>
            </a:xfrm>
            <a:prstGeom prst="straightConnector1">
              <a:avLst/>
            </a:prstGeom>
            <a:noFill/>
            <a:ln w="28575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 rot="10800000" flipH="1">
              <a:off x="2610050" y="1927025"/>
              <a:ext cx="1412700" cy="199590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 rot="10800000" flipH="1">
              <a:off x="445250" y="1939325"/>
              <a:ext cx="3571500" cy="2989200"/>
            </a:xfrm>
            <a:prstGeom prst="straightConnector1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" name="Google Shape;55;p13">
              <a:extLst>
                <a:ext uri="{FF2B5EF4-FFF2-40B4-BE49-F238E27FC236}">
                  <a16:creationId xmlns:a16="http://schemas.microsoft.com/office/drawing/2014/main" id="{F67EFF6E-7818-8C49-25F1-082DC80C1D28}"/>
                </a:ext>
              </a:extLst>
            </p:cNvPr>
            <p:cNvCxnSpPr/>
            <p:nvPr/>
          </p:nvCxnSpPr>
          <p:spPr>
            <a:xfrm flipV="1">
              <a:off x="433175" y="4926313"/>
              <a:ext cx="4533898" cy="442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54</cp:revision>
  <dcterms:modified xsi:type="dcterms:W3CDTF">2025-09-05T11:19:43Z</dcterms:modified>
</cp:coreProperties>
</file>