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19" r:id="rId2"/>
    <p:sldId id="335" r:id="rId3"/>
    <p:sldId id="337" r:id="rId4"/>
    <p:sldId id="338" r:id="rId5"/>
    <p:sldId id="339" r:id="rId6"/>
    <p:sldId id="336" r:id="rId7"/>
    <p:sldId id="354" r:id="rId8"/>
    <p:sldId id="361" r:id="rId9"/>
    <p:sldId id="272"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EE2"/>
    <a:srgbClr val="8B40E2"/>
    <a:srgbClr val="FDAC32"/>
    <a:srgbClr val="1F5AE6"/>
    <a:srgbClr val="1F5AE2"/>
    <a:srgbClr val="FEAD24"/>
    <a:srgbClr val="8C39E6"/>
    <a:srgbClr val="8D31EA"/>
    <a:srgbClr val="1B56EA"/>
    <a:srgbClr val="1B56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824BB-FED2-6C46-98E2-46140E4C4556}" v="3" dt="2024-05-13T14:53:26.989"/>
    <p1510:client id="{360E18B6-6FC0-83B8-414D-C147D80729F0}" v="103" dt="2024-05-13T14:54:35.825"/>
    <p1510:client id="{652D7D38-E53F-0A5A-7F2D-99E76848A781}" v="24" dt="2024-05-14T15:09:19.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432"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Breslin" userId="S::cb404@cam.ac.uk::0d096ecf-0b21-434c-9a69-adb22c0c6b9a" providerId="AD" clId="Web-{F3445BAD-031D-C869-A508-F6AA605E5C18}"/>
    <pc:docChg chg="addSld modSld">
      <pc:chgData name="Catherine Breslin" userId="S::cb404@cam.ac.uk::0d096ecf-0b21-434c-9a69-adb22c0c6b9a" providerId="AD" clId="Web-{F3445BAD-031D-C869-A508-F6AA605E5C18}" dt="2024-05-07T10:20:19.230" v="361" actId="20577"/>
      <pc:docMkLst>
        <pc:docMk/>
      </pc:docMkLst>
      <pc:sldChg chg="modSp">
        <pc:chgData name="Catherine Breslin" userId="S::cb404@cam.ac.uk::0d096ecf-0b21-434c-9a69-adb22c0c6b9a" providerId="AD" clId="Web-{F3445BAD-031D-C869-A508-F6AA605E5C18}" dt="2024-05-07T10:15:27.783" v="234" actId="20577"/>
        <pc:sldMkLst>
          <pc:docMk/>
          <pc:sldMk cId="2606219686" sldId="337"/>
        </pc:sldMkLst>
        <pc:spChg chg="mod">
          <ac:chgData name="Catherine Breslin" userId="S::cb404@cam.ac.uk::0d096ecf-0b21-434c-9a69-adb22c0c6b9a" providerId="AD" clId="Web-{F3445BAD-031D-C869-A508-F6AA605E5C18}" dt="2024-05-07T10:08:47.598" v="23" actId="20577"/>
          <ac:spMkLst>
            <pc:docMk/>
            <pc:sldMk cId="2606219686" sldId="337"/>
            <ac:spMk id="2" creationId="{4D0E8B41-23C9-7FD0-4262-D6D9844FE338}"/>
          </ac:spMkLst>
        </pc:spChg>
        <pc:spChg chg="mod">
          <ac:chgData name="Catherine Breslin" userId="S::cb404@cam.ac.uk::0d096ecf-0b21-434c-9a69-adb22c0c6b9a" providerId="AD" clId="Web-{F3445BAD-031D-C869-A508-F6AA605E5C18}" dt="2024-05-07T10:15:27.783" v="234" actId="20577"/>
          <ac:spMkLst>
            <pc:docMk/>
            <pc:sldMk cId="2606219686" sldId="337"/>
            <ac:spMk id="4" creationId="{57A9CBC7-CACD-EEBC-6EB0-B9722DE75A57}"/>
          </ac:spMkLst>
        </pc:spChg>
      </pc:sldChg>
      <pc:sldChg chg="modSp add replId">
        <pc:chgData name="Catherine Breslin" userId="S::cb404@cam.ac.uk::0d096ecf-0b21-434c-9a69-adb22c0c6b9a" providerId="AD" clId="Web-{F3445BAD-031D-C869-A508-F6AA605E5C18}" dt="2024-05-07T10:16:42.473" v="264"/>
        <pc:sldMkLst>
          <pc:docMk/>
          <pc:sldMk cId="2500089620" sldId="338"/>
        </pc:sldMkLst>
        <pc:spChg chg="mod">
          <ac:chgData name="Catherine Breslin" userId="S::cb404@cam.ac.uk::0d096ecf-0b21-434c-9a69-adb22c0c6b9a" providerId="AD" clId="Web-{F3445BAD-031D-C869-A508-F6AA605E5C18}" dt="2024-05-07T10:08:27.457" v="12" actId="20577"/>
          <ac:spMkLst>
            <pc:docMk/>
            <pc:sldMk cId="2500089620" sldId="338"/>
            <ac:spMk id="2" creationId="{4D0E8B41-23C9-7FD0-4262-D6D9844FE338}"/>
          </ac:spMkLst>
        </pc:spChg>
        <pc:spChg chg="mod">
          <ac:chgData name="Catherine Breslin" userId="S::cb404@cam.ac.uk::0d096ecf-0b21-434c-9a69-adb22c0c6b9a" providerId="AD" clId="Web-{F3445BAD-031D-C869-A508-F6AA605E5C18}" dt="2024-05-07T10:16:42.473" v="264"/>
          <ac:spMkLst>
            <pc:docMk/>
            <pc:sldMk cId="2500089620" sldId="338"/>
            <ac:spMk id="4" creationId="{57A9CBC7-CACD-EEBC-6EB0-B9722DE75A57}"/>
          </ac:spMkLst>
        </pc:spChg>
      </pc:sldChg>
      <pc:sldChg chg="modSp add replId">
        <pc:chgData name="Catherine Breslin" userId="S::cb404@cam.ac.uk::0d096ecf-0b21-434c-9a69-adb22c0c6b9a" providerId="AD" clId="Web-{F3445BAD-031D-C869-A508-F6AA605E5C18}" dt="2024-05-07T10:20:19.230" v="361" actId="20577"/>
        <pc:sldMkLst>
          <pc:docMk/>
          <pc:sldMk cId="2708074147" sldId="339"/>
        </pc:sldMkLst>
        <pc:spChg chg="mod">
          <ac:chgData name="Catherine Breslin" userId="S::cb404@cam.ac.uk::0d096ecf-0b21-434c-9a69-adb22c0c6b9a" providerId="AD" clId="Web-{F3445BAD-031D-C869-A508-F6AA605E5C18}" dt="2024-05-07T10:08:40.723" v="14" actId="20577"/>
          <ac:spMkLst>
            <pc:docMk/>
            <pc:sldMk cId="2708074147" sldId="339"/>
            <ac:spMk id="2" creationId="{4D0E8B41-23C9-7FD0-4262-D6D9844FE338}"/>
          </ac:spMkLst>
        </pc:spChg>
        <pc:spChg chg="mod">
          <ac:chgData name="Catherine Breslin" userId="S::cb404@cam.ac.uk::0d096ecf-0b21-434c-9a69-adb22c0c6b9a" providerId="AD" clId="Web-{F3445BAD-031D-C869-A508-F6AA605E5C18}" dt="2024-05-07T10:20:19.230" v="361" actId="20577"/>
          <ac:spMkLst>
            <pc:docMk/>
            <pc:sldMk cId="2708074147" sldId="339"/>
            <ac:spMk id="4" creationId="{57A9CBC7-CACD-EEBC-6EB0-B9722DE75A57}"/>
          </ac:spMkLst>
        </pc:spChg>
      </pc:sldChg>
    </pc:docChg>
  </pc:docChgLst>
  <pc:docChgLst>
    <pc:chgData name="Catherine Breslin" userId="S::cb404@cam.ac.uk::0d096ecf-0b21-434c-9a69-adb22c0c6b9a" providerId="AD" clId="Web-{1ABF993F-2BEB-8DA6-D04A-3B2FBBDCD431}"/>
    <pc:docChg chg="addSld delSld modSld">
      <pc:chgData name="Catherine Breslin" userId="S::cb404@cam.ac.uk::0d096ecf-0b21-434c-9a69-adb22c0c6b9a" providerId="AD" clId="Web-{1ABF993F-2BEB-8DA6-D04A-3B2FBBDCD431}" dt="2024-04-29T14:59:40.245" v="695" actId="20577"/>
      <pc:docMkLst>
        <pc:docMk/>
      </pc:docMkLst>
      <pc:sldChg chg="del">
        <pc:chgData name="Catherine Breslin" userId="S::cb404@cam.ac.uk::0d096ecf-0b21-434c-9a69-adb22c0c6b9a" providerId="AD" clId="Web-{1ABF993F-2BEB-8DA6-D04A-3B2FBBDCD431}" dt="2024-04-29T10:40:22.317" v="7"/>
        <pc:sldMkLst>
          <pc:docMk/>
          <pc:sldMk cId="797461664" sldId="300"/>
        </pc:sldMkLst>
      </pc:sldChg>
      <pc:sldChg chg="del">
        <pc:chgData name="Catherine Breslin" userId="S::cb404@cam.ac.uk::0d096ecf-0b21-434c-9a69-adb22c0c6b9a" providerId="AD" clId="Web-{1ABF993F-2BEB-8DA6-D04A-3B2FBBDCD431}" dt="2024-04-29T10:40:22.317" v="12"/>
        <pc:sldMkLst>
          <pc:docMk/>
          <pc:sldMk cId="2928188031" sldId="301"/>
        </pc:sldMkLst>
      </pc:sldChg>
      <pc:sldChg chg="del">
        <pc:chgData name="Catherine Breslin" userId="S::cb404@cam.ac.uk::0d096ecf-0b21-434c-9a69-adb22c0c6b9a" providerId="AD" clId="Web-{1ABF993F-2BEB-8DA6-D04A-3B2FBBDCD431}" dt="2024-04-29T10:40:22.317" v="13"/>
        <pc:sldMkLst>
          <pc:docMk/>
          <pc:sldMk cId="2215350804" sldId="306"/>
        </pc:sldMkLst>
      </pc:sldChg>
      <pc:sldChg chg="del">
        <pc:chgData name="Catherine Breslin" userId="S::cb404@cam.ac.uk::0d096ecf-0b21-434c-9a69-adb22c0c6b9a" providerId="AD" clId="Web-{1ABF993F-2BEB-8DA6-D04A-3B2FBBDCD431}" dt="2024-04-29T10:40:22.317" v="8"/>
        <pc:sldMkLst>
          <pc:docMk/>
          <pc:sldMk cId="3336826289" sldId="307"/>
        </pc:sldMkLst>
      </pc:sldChg>
      <pc:sldChg chg="del">
        <pc:chgData name="Catherine Breslin" userId="S::cb404@cam.ac.uk::0d096ecf-0b21-434c-9a69-adb22c0c6b9a" providerId="AD" clId="Web-{1ABF993F-2BEB-8DA6-D04A-3B2FBBDCD431}" dt="2024-04-29T10:40:22.301" v="5"/>
        <pc:sldMkLst>
          <pc:docMk/>
          <pc:sldMk cId="1811384519" sldId="308"/>
        </pc:sldMkLst>
      </pc:sldChg>
      <pc:sldChg chg="del">
        <pc:chgData name="Catherine Breslin" userId="S::cb404@cam.ac.uk::0d096ecf-0b21-434c-9a69-adb22c0c6b9a" providerId="AD" clId="Web-{1ABF993F-2BEB-8DA6-D04A-3B2FBBDCD431}" dt="2024-04-29T10:40:22.301" v="3"/>
        <pc:sldMkLst>
          <pc:docMk/>
          <pc:sldMk cId="504211441" sldId="311"/>
        </pc:sldMkLst>
      </pc:sldChg>
      <pc:sldChg chg="modSp">
        <pc:chgData name="Catherine Breslin" userId="S::cb404@cam.ac.uk::0d096ecf-0b21-434c-9a69-adb22c0c6b9a" providerId="AD" clId="Web-{1ABF993F-2BEB-8DA6-D04A-3B2FBBDCD431}" dt="2024-04-29T10:40:14.551" v="2" actId="20577"/>
        <pc:sldMkLst>
          <pc:docMk/>
          <pc:sldMk cId="102941913" sldId="319"/>
        </pc:sldMkLst>
        <pc:spChg chg="mod">
          <ac:chgData name="Catherine Breslin" userId="S::cb404@cam.ac.uk::0d096ecf-0b21-434c-9a69-adb22c0c6b9a" providerId="AD" clId="Web-{1ABF993F-2BEB-8DA6-D04A-3B2FBBDCD431}" dt="2024-04-29T10:40:14.551" v="2" actId="20577"/>
          <ac:spMkLst>
            <pc:docMk/>
            <pc:sldMk cId="102941913" sldId="319"/>
            <ac:spMk id="2" creationId="{136D4FF8-A347-A627-E034-752527959829}"/>
          </ac:spMkLst>
        </pc:spChg>
      </pc:sldChg>
      <pc:sldChg chg="del">
        <pc:chgData name="Catherine Breslin" userId="S::cb404@cam.ac.uk::0d096ecf-0b21-434c-9a69-adb22c0c6b9a" providerId="AD" clId="Web-{1ABF993F-2BEB-8DA6-D04A-3B2FBBDCD431}" dt="2024-04-29T10:40:22.317" v="11"/>
        <pc:sldMkLst>
          <pc:docMk/>
          <pc:sldMk cId="2376944925" sldId="320"/>
        </pc:sldMkLst>
      </pc:sldChg>
      <pc:sldChg chg="del">
        <pc:chgData name="Catherine Breslin" userId="S::cb404@cam.ac.uk::0d096ecf-0b21-434c-9a69-adb22c0c6b9a" providerId="AD" clId="Web-{1ABF993F-2BEB-8DA6-D04A-3B2FBBDCD431}" dt="2024-04-29T10:40:22.317" v="9"/>
        <pc:sldMkLst>
          <pc:docMk/>
          <pc:sldMk cId="2483053362" sldId="323"/>
        </pc:sldMkLst>
      </pc:sldChg>
      <pc:sldChg chg="del">
        <pc:chgData name="Catherine Breslin" userId="S::cb404@cam.ac.uk::0d096ecf-0b21-434c-9a69-adb22c0c6b9a" providerId="AD" clId="Web-{1ABF993F-2BEB-8DA6-D04A-3B2FBBDCD431}" dt="2024-04-29T10:40:22.317" v="10"/>
        <pc:sldMkLst>
          <pc:docMk/>
          <pc:sldMk cId="921659253" sldId="326"/>
        </pc:sldMkLst>
      </pc:sldChg>
      <pc:sldChg chg="del">
        <pc:chgData name="Catherine Breslin" userId="S::cb404@cam.ac.uk::0d096ecf-0b21-434c-9a69-adb22c0c6b9a" providerId="AD" clId="Web-{1ABF993F-2BEB-8DA6-D04A-3B2FBBDCD431}" dt="2024-04-29T10:40:22.317" v="6"/>
        <pc:sldMkLst>
          <pc:docMk/>
          <pc:sldMk cId="2618388811" sldId="333"/>
        </pc:sldMkLst>
      </pc:sldChg>
      <pc:sldChg chg="del">
        <pc:chgData name="Catherine Breslin" userId="S::cb404@cam.ac.uk::0d096ecf-0b21-434c-9a69-adb22c0c6b9a" providerId="AD" clId="Web-{1ABF993F-2BEB-8DA6-D04A-3B2FBBDCD431}" dt="2024-04-29T10:40:22.301" v="4"/>
        <pc:sldMkLst>
          <pc:docMk/>
          <pc:sldMk cId="857771091" sldId="334"/>
        </pc:sldMkLst>
      </pc:sldChg>
      <pc:sldChg chg="addSp modSp mod modClrScheme chgLayout">
        <pc:chgData name="Catherine Breslin" userId="S::cb404@cam.ac.uk::0d096ecf-0b21-434c-9a69-adb22c0c6b9a" providerId="AD" clId="Web-{1ABF993F-2BEB-8DA6-D04A-3B2FBBDCD431}" dt="2024-04-29T10:47:38.661" v="176" actId="20577"/>
        <pc:sldMkLst>
          <pc:docMk/>
          <pc:sldMk cId="2746922493" sldId="335"/>
        </pc:sldMkLst>
        <pc:spChg chg="mod ord">
          <ac:chgData name="Catherine Breslin" userId="S::cb404@cam.ac.uk::0d096ecf-0b21-434c-9a69-adb22c0c6b9a" providerId="AD" clId="Web-{1ABF993F-2BEB-8DA6-D04A-3B2FBBDCD431}" dt="2024-04-29T10:42:36.264" v="72"/>
          <ac:spMkLst>
            <pc:docMk/>
            <pc:sldMk cId="2746922493" sldId="335"/>
            <ac:spMk id="2" creationId="{4D0E8B41-23C9-7FD0-4262-D6D9844FE338}"/>
          </ac:spMkLst>
        </pc:spChg>
        <pc:spChg chg="add mod ord">
          <ac:chgData name="Catherine Breslin" userId="S::cb404@cam.ac.uk::0d096ecf-0b21-434c-9a69-adb22c0c6b9a" providerId="AD" clId="Web-{1ABF993F-2BEB-8DA6-D04A-3B2FBBDCD431}" dt="2024-04-29T10:47:38.661" v="176" actId="20577"/>
          <ac:spMkLst>
            <pc:docMk/>
            <pc:sldMk cId="2746922493" sldId="335"/>
            <ac:spMk id="3" creationId="{D93B92D2-C19D-9664-2940-F406845A5B4D}"/>
          </ac:spMkLst>
        </pc:spChg>
        <pc:spChg chg="mod ord">
          <ac:chgData name="Catherine Breslin" userId="S::cb404@cam.ac.uk::0d096ecf-0b21-434c-9a69-adb22c0c6b9a" providerId="AD" clId="Web-{1ABF993F-2BEB-8DA6-D04A-3B2FBBDCD431}" dt="2024-04-29T10:42:36.264" v="72"/>
          <ac:spMkLst>
            <pc:docMk/>
            <pc:sldMk cId="2746922493" sldId="335"/>
            <ac:spMk id="4" creationId="{57A9CBC7-CACD-EEBC-6EB0-B9722DE75A57}"/>
          </ac:spMkLst>
        </pc:spChg>
      </pc:sldChg>
      <pc:sldChg chg="modSp add replId">
        <pc:chgData name="Catherine Breslin" userId="S::cb404@cam.ac.uk::0d096ecf-0b21-434c-9a69-adb22c0c6b9a" providerId="AD" clId="Web-{1ABF993F-2BEB-8DA6-D04A-3B2FBBDCD431}" dt="2024-04-29T14:59:40.245" v="695" actId="20577"/>
        <pc:sldMkLst>
          <pc:docMk/>
          <pc:sldMk cId="2939549999" sldId="336"/>
        </pc:sldMkLst>
        <pc:spChg chg="mod">
          <ac:chgData name="Catherine Breslin" userId="S::cb404@cam.ac.uk::0d096ecf-0b21-434c-9a69-adb22c0c6b9a" providerId="AD" clId="Web-{1ABF993F-2BEB-8DA6-D04A-3B2FBBDCD431}" dt="2024-04-29T10:47:54.553" v="178" actId="20577"/>
          <ac:spMkLst>
            <pc:docMk/>
            <pc:sldMk cId="2939549999" sldId="336"/>
            <ac:spMk id="2" creationId="{4D0E8B41-23C9-7FD0-4262-D6D9844FE338}"/>
          </ac:spMkLst>
        </pc:spChg>
        <pc:spChg chg="mod">
          <ac:chgData name="Catherine Breslin" userId="S::cb404@cam.ac.uk::0d096ecf-0b21-434c-9a69-adb22c0c6b9a" providerId="AD" clId="Web-{1ABF993F-2BEB-8DA6-D04A-3B2FBBDCD431}" dt="2024-04-29T14:59:40.245" v="695" actId="20577"/>
          <ac:spMkLst>
            <pc:docMk/>
            <pc:sldMk cId="2939549999" sldId="336"/>
            <ac:spMk id="4" creationId="{57A9CBC7-CACD-EEBC-6EB0-B9722DE75A57}"/>
          </ac:spMkLst>
        </pc:spChg>
      </pc:sldChg>
      <pc:sldChg chg="modSp add replId">
        <pc:chgData name="Catherine Breslin" userId="S::cb404@cam.ac.uk::0d096ecf-0b21-434c-9a69-adb22c0c6b9a" providerId="AD" clId="Web-{1ABF993F-2BEB-8DA6-D04A-3B2FBBDCD431}" dt="2024-04-29T12:16:48.026" v="635" actId="20577"/>
        <pc:sldMkLst>
          <pc:docMk/>
          <pc:sldMk cId="2606219686" sldId="337"/>
        </pc:sldMkLst>
        <pc:spChg chg="mod">
          <ac:chgData name="Catherine Breslin" userId="S::cb404@cam.ac.uk::0d096ecf-0b21-434c-9a69-adb22c0c6b9a" providerId="AD" clId="Web-{1ABF993F-2BEB-8DA6-D04A-3B2FBBDCD431}" dt="2024-04-29T12:16:48.026" v="635" actId="20577"/>
          <ac:spMkLst>
            <pc:docMk/>
            <pc:sldMk cId="2606219686" sldId="337"/>
            <ac:spMk id="4" creationId="{57A9CBC7-CACD-EEBC-6EB0-B9722DE75A57}"/>
          </ac:spMkLst>
        </pc:spChg>
      </pc:sldChg>
    </pc:docChg>
  </pc:docChgLst>
  <pc:docChgLst>
    <pc:chgData name="Catherine Breslin" userId="S::cb404@cam.ac.uk::0d096ecf-0b21-434c-9a69-adb22c0c6b9a" providerId="AD" clId="Web-{013108A4-C081-194B-AE4C-A80E66CB5185}"/>
    <pc:docChg chg="addSld delSld modSld">
      <pc:chgData name="Catherine Breslin" userId="S::cb404@cam.ac.uk::0d096ecf-0b21-434c-9a69-adb22c0c6b9a" providerId="AD" clId="Web-{013108A4-C081-194B-AE4C-A80E66CB5185}" dt="2024-04-29T10:39:24.502" v="6"/>
      <pc:docMkLst>
        <pc:docMk/>
      </pc:docMkLst>
      <pc:sldChg chg="modSp add del replId">
        <pc:chgData name="Catherine Breslin" userId="S::cb404@cam.ac.uk::0d096ecf-0b21-434c-9a69-adb22c0c6b9a" providerId="AD" clId="Web-{013108A4-C081-194B-AE4C-A80E66CB5185}" dt="2024-04-29T10:39:24.502" v="6"/>
        <pc:sldMkLst>
          <pc:docMk/>
          <pc:sldMk cId="1153814083" sldId="336"/>
        </pc:sldMkLst>
        <pc:spChg chg="mod">
          <ac:chgData name="Catherine Breslin" userId="S::cb404@cam.ac.uk::0d096ecf-0b21-434c-9a69-adb22c0c6b9a" providerId="AD" clId="Web-{013108A4-C081-194B-AE4C-A80E66CB5185}" dt="2024-04-29T10:39:19.330" v="5" actId="20577"/>
          <ac:spMkLst>
            <pc:docMk/>
            <pc:sldMk cId="1153814083" sldId="336"/>
            <ac:spMk id="2" creationId="{4D0E8B41-23C9-7FD0-4262-D6D9844FE338}"/>
          </ac:spMkLst>
        </pc:spChg>
      </pc:sldChg>
    </pc:docChg>
  </pc:docChgLst>
  <pc:docChgLst>
    <pc:chgData name="Catherine Breslin" userId="S::cb404@cam.ac.uk::0d096ecf-0b21-434c-9a69-adb22c0c6b9a" providerId="AD" clId="Web-{652D7D38-E53F-0A5A-7F2D-99E76848A781}"/>
    <pc:docChg chg="modSld">
      <pc:chgData name="Catherine Breslin" userId="S::cb404@cam.ac.uk::0d096ecf-0b21-434c-9a69-adb22c0c6b9a" providerId="AD" clId="Web-{652D7D38-E53F-0A5A-7F2D-99E76848A781}" dt="2024-05-14T15:09:19.523" v="21" actId="20577"/>
      <pc:docMkLst>
        <pc:docMk/>
      </pc:docMkLst>
      <pc:sldChg chg="modSp">
        <pc:chgData name="Catherine Breslin" userId="S::cb404@cam.ac.uk::0d096ecf-0b21-434c-9a69-adb22c0c6b9a" providerId="AD" clId="Web-{652D7D38-E53F-0A5A-7F2D-99E76848A781}" dt="2024-05-14T15:01:43.402" v="2" actId="20577"/>
        <pc:sldMkLst>
          <pc:docMk/>
          <pc:sldMk cId="2939549999" sldId="336"/>
        </pc:sldMkLst>
        <pc:spChg chg="mod">
          <ac:chgData name="Catherine Breslin" userId="S::cb404@cam.ac.uk::0d096ecf-0b21-434c-9a69-adb22c0c6b9a" providerId="AD" clId="Web-{652D7D38-E53F-0A5A-7F2D-99E76848A781}" dt="2024-05-14T15:01:43.402" v="2" actId="20577"/>
          <ac:spMkLst>
            <pc:docMk/>
            <pc:sldMk cId="2939549999" sldId="336"/>
            <ac:spMk id="4" creationId="{57A9CBC7-CACD-EEBC-6EB0-B9722DE75A57}"/>
          </ac:spMkLst>
        </pc:spChg>
      </pc:sldChg>
      <pc:sldChg chg="modSp">
        <pc:chgData name="Catherine Breslin" userId="S::cb404@cam.ac.uk::0d096ecf-0b21-434c-9a69-adb22c0c6b9a" providerId="AD" clId="Web-{652D7D38-E53F-0A5A-7F2D-99E76848A781}" dt="2024-05-14T15:09:19.523" v="21" actId="20577"/>
        <pc:sldMkLst>
          <pc:docMk/>
          <pc:sldMk cId="2606219686" sldId="337"/>
        </pc:sldMkLst>
        <pc:spChg chg="mod">
          <ac:chgData name="Catherine Breslin" userId="S::cb404@cam.ac.uk::0d096ecf-0b21-434c-9a69-adb22c0c6b9a" providerId="AD" clId="Web-{652D7D38-E53F-0A5A-7F2D-99E76848A781}" dt="2024-05-14T15:09:19.523" v="21" actId="20577"/>
          <ac:spMkLst>
            <pc:docMk/>
            <pc:sldMk cId="2606219686" sldId="337"/>
            <ac:spMk id="4" creationId="{57A9CBC7-CACD-EEBC-6EB0-B9722DE75A57}"/>
          </ac:spMkLst>
        </pc:spChg>
      </pc:sldChg>
    </pc:docChg>
  </pc:docChgLst>
  <pc:docChgLst>
    <pc:chgData name="Catherine Breslin" userId="S::cb404@cam.ac.uk::0d096ecf-0b21-434c-9a69-adb22c0c6b9a" providerId="AD" clId="Web-{360E18B6-6FC0-83B8-414D-C147D80729F0}"/>
    <pc:docChg chg="modSld">
      <pc:chgData name="Catherine Breslin" userId="S::cb404@cam.ac.uk::0d096ecf-0b21-434c-9a69-adb22c0c6b9a" providerId="AD" clId="Web-{360E18B6-6FC0-83B8-414D-C147D80729F0}" dt="2024-05-13T14:54:35.841" v="104" actId="20577"/>
      <pc:docMkLst>
        <pc:docMk/>
      </pc:docMkLst>
      <pc:sldChg chg="modSp">
        <pc:chgData name="Catherine Breslin" userId="S::cb404@cam.ac.uk::0d096ecf-0b21-434c-9a69-adb22c0c6b9a" providerId="AD" clId="Web-{360E18B6-6FC0-83B8-414D-C147D80729F0}" dt="2024-05-13T14:54:35.841" v="104" actId="20577"/>
        <pc:sldMkLst>
          <pc:docMk/>
          <pc:sldMk cId="2939549999" sldId="336"/>
        </pc:sldMkLst>
        <pc:spChg chg="mod">
          <ac:chgData name="Catherine Breslin" userId="S::cb404@cam.ac.uk::0d096ecf-0b21-434c-9a69-adb22c0c6b9a" providerId="AD" clId="Web-{360E18B6-6FC0-83B8-414D-C147D80729F0}" dt="2024-05-13T14:54:35.841" v="104" actId="20577"/>
          <ac:spMkLst>
            <pc:docMk/>
            <pc:sldMk cId="2939549999" sldId="336"/>
            <ac:spMk id="4" creationId="{57A9CBC7-CACD-EEBC-6EB0-B9722DE75A57}"/>
          </ac:spMkLst>
        </pc:spChg>
      </pc:sldChg>
    </pc:docChg>
  </pc:docChgLst>
  <pc:docChgLst>
    <pc:chgData name="Ryan Daniels" userId="S::rkd43@cam.ac.uk::aaa4fbe9-f474-4140-b10b-5257398ac308" providerId="AD" clId="Web-{2F1824BB-FED2-6C46-98E2-46140E4C4556}"/>
    <pc:docChg chg="modSld">
      <pc:chgData name="Ryan Daniels" userId="S::rkd43@cam.ac.uk::aaa4fbe9-f474-4140-b10b-5257398ac308" providerId="AD" clId="Web-{2F1824BB-FED2-6C46-98E2-46140E4C4556}" dt="2024-05-13T14:53:26.989" v="2" actId="20577"/>
      <pc:docMkLst>
        <pc:docMk/>
      </pc:docMkLst>
      <pc:sldChg chg="modSp">
        <pc:chgData name="Ryan Daniels" userId="S::rkd43@cam.ac.uk::aaa4fbe9-f474-4140-b10b-5257398ac308" providerId="AD" clId="Web-{2F1824BB-FED2-6C46-98E2-46140E4C4556}" dt="2024-05-13T14:53:26.989" v="2" actId="20577"/>
        <pc:sldMkLst>
          <pc:docMk/>
          <pc:sldMk cId="2939549999" sldId="336"/>
        </pc:sldMkLst>
        <pc:spChg chg="mod">
          <ac:chgData name="Ryan Daniels" userId="S::rkd43@cam.ac.uk::aaa4fbe9-f474-4140-b10b-5257398ac308" providerId="AD" clId="Web-{2F1824BB-FED2-6C46-98E2-46140E4C4556}" dt="2024-05-13T14:53:26.989" v="2" actId="20577"/>
          <ac:spMkLst>
            <pc:docMk/>
            <pc:sldMk cId="2939549999" sldId="336"/>
            <ac:spMk id="4" creationId="{57A9CBC7-CACD-EEBC-6EB0-B9722DE75A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C6563-76E9-3447-AC46-62A637AF2723}" type="datetimeFigureOut">
              <a:rPr lang="en-US" smtClean="0"/>
              <a:t>10/2/24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7E4C1-A6EC-8946-BBCD-755D8945F25F}" type="slidenum">
              <a:rPr lang="en-US" smtClean="0"/>
              <a:t>‹#›</a:t>
            </a:fld>
            <a:endParaRPr lang="en-US"/>
          </a:p>
        </p:txBody>
      </p:sp>
    </p:spTree>
    <p:extLst>
      <p:ext uri="{BB962C8B-B14F-4D97-AF65-F5344CB8AC3E}">
        <p14:creationId xmlns:p14="http://schemas.microsoft.com/office/powerpoint/2010/main" val="176444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345256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233500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117436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5</a:t>
            </a:fld>
            <a:endParaRPr lang="en-US"/>
          </a:p>
        </p:txBody>
      </p:sp>
    </p:spTree>
    <p:extLst>
      <p:ext uri="{BB962C8B-B14F-4D97-AF65-F5344CB8AC3E}">
        <p14:creationId xmlns:p14="http://schemas.microsoft.com/office/powerpoint/2010/main" val="405232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224427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the session today, I’m hoping that we can get at least a general idea of what these steps mean, without really caring too much about the mathematical detail…I’ll briefly explain the left hand algorithm now. It might not make too much sense immediately, but hopefully, later on, it should.</a:t>
            </a:r>
          </a:p>
          <a:p>
            <a:endParaRPr lang="en-US" dirty="0"/>
          </a:p>
          <a:p>
            <a:pPr marL="228600" indent="-228600">
              <a:buAutoNum type="arabicPeriod"/>
            </a:pPr>
            <a:r>
              <a:rPr lang="en-US" dirty="0"/>
              <a:t>Get a random training sample</a:t>
            </a:r>
          </a:p>
          <a:p>
            <a:pPr marL="228600" indent="-228600">
              <a:buAutoNum type="arabicPeriod"/>
            </a:pPr>
            <a:r>
              <a:rPr lang="en-US" dirty="0"/>
              <a:t>Draw a timestep uniformly at random from [1, T]</a:t>
            </a:r>
          </a:p>
          <a:p>
            <a:pPr marL="228600" indent="-228600">
              <a:buAutoNum type="arabicPeriod"/>
            </a:pPr>
            <a:r>
              <a:rPr lang="en-US" dirty="0"/>
              <a:t>Generate some noise from a normal distribution</a:t>
            </a:r>
          </a:p>
          <a:p>
            <a:pPr marL="228600" indent="-228600">
              <a:buAutoNum type="arabicPeriod"/>
            </a:pPr>
            <a:r>
              <a:rPr lang="en-US" dirty="0"/>
              <a:t>Feed your image plus noise into the model. The model will then try this noise value</a:t>
            </a:r>
          </a:p>
        </p:txBody>
      </p:sp>
      <p:sp>
        <p:nvSpPr>
          <p:cNvPr id="4" name="Slide Number Placeholder 3"/>
          <p:cNvSpPr>
            <a:spLocks noGrp="1"/>
          </p:cNvSpPr>
          <p:nvPr>
            <p:ph type="sldNum" sz="quarter" idx="5"/>
          </p:nvPr>
        </p:nvSpPr>
        <p:spPr/>
        <p:txBody>
          <a:bodyPr/>
          <a:lstStyle/>
          <a:p>
            <a:fld id="{E09570AA-56A7-9C41-A123-AA2EDF5A67D8}" type="slidenum">
              <a:rPr lang="en-US" smtClean="0"/>
              <a:t>7</a:t>
            </a:fld>
            <a:endParaRPr lang="en-US"/>
          </a:p>
        </p:txBody>
      </p:sp>
    </p:spTree>
    <p:extLst>
      <p:ext uri="{BB962C8B-B14F-4D97-AF65-F5344CB8AC3E}">
        <p14:creationId xmlns:p14="http://schemas.microsoft.com/office/powerpoint/2010/main" val="3402718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y">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FFAE0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sp>
        <p:nvSpPr>
          <p:cNvPr id="12" name="Rectangle 11"/>
          <p:cNvSpPr/>
          <p:nvPr userDrawn="1"/>
        </p:nvSpPr>
        <p:spPr>
          <a:xfrm>
            <a:off x="0" y="4266163"/>
            <a:ext cx="9144000" cy="8773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3" name="Picture 2" descr="colours_1.png"/>
          <p:cNvPicPr>
            <a:picLocks noChangeAspect="1"/>
          </p:cNvPicPr>
          <p:nvPr userDrawn="1"/>
        </p:nvPicPr>
        <p:blipFill rotWithShape="1">
          <a:blip r:embed="rId2">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pic>
        <p:nvPicPr>
          <p:cNvPr id="4" name="Picture 3"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1" name="Picture 10"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4" name="Text Placeholder 13"/>
          <p:cNvSpPr>
            <a:spLocks noGrp="1"/>
          </p:cNvSpPr>
          <p:nvPr>
            <p:ph type="body" sz="quarter" idx="10" hasCustomPrompt="1"/>
          </p:nvPr>
        </p:nvSpPr>
        <p:spPr>
          <a:xfrm>
            <a:off x="606490" y="1119672"/>
            <a:ext cx="4860219" cy="1093757"/>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5"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chemeClr val="bg1"/>
                </a:solidFill>
                <a:latin typeface="Helvetica"/>
                <a:cs typeface="Helvetica"/>
              </a:defRPr>
            </a:lvl1pPr>
          </a:lstStyle>
          <a:p>
            <a:pPr lvl="0"/>
            <a:r>
              <a:rPr lang="en-GB"/>
              <a:t>Sub-title</a:t>
            </a:r>
            <a:endParaRPr lang="en-US"/>
          </a:p>
        </p:txBody>
      </p:sp>
      <p:sp>
        <p:nvSpPr>
          <p:cNvPr id="16"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chemeClr val="bg1"/>
                </a:solidFill>
                <a:latin typeface="Helvetica Light"/>
                <a:cs typeface="Helvetica Light"/>
              </a:defRPr>
            </a:lvl1pPr>
          </a:lstStyle>
          <a:p>
            <a:pPr lvl="0"/>
            <a:r>
              <a:rPr lang="en-GB"/>
              <a:t>Sub-text</a:t>
            </a:r>
            <a:endParaRPr lang="en-US"/>
          </a:p>
        </p:txBody>
      </p:sp>
      <p:cxnSp>
        <p:nvCxnSpPr>
          <p:cNvPr id="17" name="Straight Connector 16"/>
          <p:cNvCxnSpPr/>
          <p:nvPr userDrawn="1"/>
        </p:nvCxnSpPr>
        <p:spPr>
          <a:xfrm>
            <a:off x="606490" y="2249711"/>
            <a:ext cx="486021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w">
    <p:spTree>
      <p:nvGrpSpPr>
        <p:cNvPr id="1" name=""/>
        <p:cNvGrpSpPr/>
        <p:nvPr/>
      </p:nvGrpSpPr>
      <p:grpSpPr>
        <a:xfrm>
          <a:off x="0" y="0"/>
          <a:ext cx="0" cy="0"/>
          <a:chOff x="0" y="0"/>
          <a:chExt cx="0" cy="0"/>
        </a:xfrm>
      </p:grpSpPr>
      <p:sp>
        <p:nvSpPr>
          <p:cNvPr id="12" name="Rectangle 11"/>
          <p:cNvSpPr/>
          <p:nvPr userDrawn="1"/>
        </p:nvSpPr>
        <p:spPr>
          <a:xfrm>
            <a:off x="0" y="4266163"/>
            <a:ext cx="5466709" cy="877336"/>
          </a:xfrm>
          <a:prstGeom prst="rect">
            <a:avLst/>
          </a:prstGeom>
          <a:solidFill>
            <a:srgbClr val="8C39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392" y="4532130"/>
            <a:ext cx="1289138"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rgbClr val="8B40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rgbClr val="8B40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rgbClr val="8B40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86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p">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1"/>
            <a:ext cx="3655403" cy="5546910"/>
          </a:xfrm>
          <a:prstGeom prst="rect">
            <a:avLst/>
          </a:prstGeom>
        </p:spPr>
      </p:pic>
      <p:sp>
        <p:nvSpPr>
          <p:cNvPr id="11"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8B40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377744" y="803451"/>
            <a:ext cx="8382000"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7"/>
            <a:ext cx="8382000" cy="2995897"/>
          </a:xfrm>
          <a:prstGeom prst="rect">
            <a:avLst/>
          </a:prstGeom>
        </p:spPr>
        <p:txBody>
          <a:bodyPr vert="horz"/>
          <a:lstStyle>
            <a:lvl1pPr marL="285750" indent="-285750">
              <a:buClr>
                <a:srgbClr val="8B40E2"/>
              </a:buClr>
              <a:buSzPct val="70000"/>
              <a:buFont typeface="Courier New"/>
              <a:buChar char="o"/>
              <a:defRPr sz="1400" baseline="0">
                <a:solidFill>
                  <a:schemeClr val="tx1">
                    <a:lumMod val="75000"/>
                    <a:lumOff val="25000"/>
                  </a:schemeClr>
                </a:solidFill>
                <a:latin typeface="Helvetica"/>
                <a:cs typeface="Helvetica"/>
              </a:defRPr>
            </a:lvl1pPr>
            <a:lvl2pPr>
              <a:buClr>
                <a:srgbClr val="8B40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8" name="Picture 7"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0" name="Picture 9"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Tree>
    <p:extLst>
      <p:ext uri="{BB962C8B-B14F-4D97-AF65-F5344CB8AC3E}">
        <p14:creationId xmlns:p14="http://schemas.microsoft.com/office/powerpoint/2010/main" val="86225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ection slide p">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1"/>
            <a:ext cx="3655403" cy="5546910"/>
          </a:xfrm>
          <a:prstGeom prst="rect">
            <a:avLst/>
          </a:prstGeom>
        </p:spPr>
      </p:pic>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cxnSp>
        <p:nvCxnSpPr>
          <p:cNvPr id="16" name="Straight Connector 15"/>
          <p:cNvCxnSpPr/>
          <p:nvPr userDrawn="1"/>
        </p:nvCxnSpPr>
        <p:spPr>
          <a:xfrm>
            <a:off x="377744" y="803451"/>
            <a:ext cx="8382000"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8B40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sp>
        <p:nvSpPr>
          <p:cNvPr id="19"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20" name="Text Placeholder 5"/>
          <p:cNvSpPr>
            <a:spLocks noGrp="1"/>
          </p:cNvSpPr>
          <p:nvPr>
            <p:ph type="body" sz="quarter" idx="12" hasCustomPrompt="1"/>
          </p:nvPr>
        </p:nvSpPr>
        <p:spPr>
          <a:xfrm>
            <a:off x="377744" y="1400257"/>
            <a:ext cx="4748909" cy="2995897"/>
          </a:xfrm>
          <a:prstGeom prst="rect">
            <a:avLst/>
          </a:prstGeom>
        </p:spPr>
        <p:txBody>
          <a:bodyPr vert="horz"/>
          <a:lstStyle>
            <a:lvl1pPr marL="285750" indent="-285750">
              <a:buClr>
                <a:srgbClr val="8B40E2"/>
              </a:buClr>
              <a:buSzPct val="70000"/>
              <a:buFont typeface="Courier New"/>
              <a:buChar char="o"/>
              <a:defRPr sz="1400" baseline="0">
                <a:solidFill>
                  <a:schemeClr val="tx1">
                    <a:lumMod val="75000"/>
                    <a:lumOff val="25000"/>
                  </a:schemeClr>
                </a:solidFill>
                <a:latin typeface="Helvetica"/>
                <a:cs typeface="Helvetica"/>
              </a:defRPr>
            </a:lvl1pPr>
            <a:lvl2pPr>
              <a:buClr>
                <a:srgbClr val="8B40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sp>
        <p:nvSpPr>
          <p:cNvPr id="21" name="Picture Placeholder 3"/>
          <p:cNvSpPr>
            <a:spLocks noGrp="1"/>
          </p:cNvSpPr>
          <p:nvPr>
            <p:ph type="pic" sz="quarter" idx="13"/>
          </p:nvPr>
        </p:nvSpPr>
        <p:spPr>
          <a:xfrm>
            <a:off x="5294924" y="1400258"/>
            <a:ext cx="3464902" cy="2982869"/>
          </a:xfrm>
        </p:spPr>
        <p:txBody>
          <a:bodyPr>
            <a:normAutofit/>
          </a:bodyPr>
          <a:lstStyle>
            <a:lvl1pPr>
              <a:defRPr sz="1600" b="0" i="0">
                <a:solidFill>
                  <a:srgbClr val="7F7F7F"/>
                </a:solidFill>
                <a:latin typeface="Helvetica Light"/>
                <a:cs typeface="Helvetica Light"/>
              </a:defRPr>
            </a:lvl1pPr>
          </a:lstStyle>
          <a:p>
            <a:endParaRPr lang="en-US"/>
          </a:p>
        </p:txBody>
      </p:sp>
    </p:spTree>
    <p:extLst>
      <p:ext uri="{BB962C8B-B14F-4D97-AF65-F5344CB8AC3E}">
        <p14:creationId xmlns:p14="http://schemas.microsoft.com/office/powerpoint/2010/main" val="160613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B5E5853-23B0-2344-8ED6-D2879B889C2E}"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406301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6858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858693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5E5853-23B0-2344-8ED6-D2879B889C2E}"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92241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1B5E5853-23B0-2344-8ED6-D2879B889C2E}"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132120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1B5E5853-23B0-2344-8ED6-D2879B889C2E}"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948947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B5E5853-23B0-2344-8ED6-D2879B889C2E}"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64560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y/w">
    <p:spTree>
      <p:nvGrpSpPr>
        <p:cNvPr id="1" name=""/>
        <p:cNvGrpSpPr/>
        <p:nvPr/>
      </p:nvGrpSpPr>
      <p:grpSpPr>
        <a:xfrm>
          <a:off x="0" y="0"/>
          <a:ext cx="0" cy="0"/>
          <a:chOff x="0" y="0"/>
          <a:chExt cx="0" cy="0"/>
        </a:xfrm>
      </p:grpSpPr>
      <p:sp>
        <p:nvSpPr>
          <p:cNvPr id="12" name="Rectangle 11"/>
          <p:cNvSpPr/>
          <p:nvPr userDrawn="1"/>
        </p:nvSpPr>
        <p:spPr>
          <a:xfrm>
            <a:off x="0" y="4266163"/>
            <a:ext cx="5466709" cy="877336"/>
          </a:xfrm>
          <a:prstGeom prst="rect">
            <a:avLst/>
          </a:prstGeom>
          <a:solidFill>
            <a:srgbClr val="FEAD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3" name="Picture 2" descr="colours_1.png"/>
          <p:cNvPicPr>
            <a:picLocks noChangeAspect="1"/>
          </p:cNvPicPr>
          <p:nvPr userDrawn="1"/>
        </p:nvPicPr>
        <p:blipFill rotWithShape="1">
          <a:blip r:embed="rId2">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rgbClr val="FDAC3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rgbClr val="FDAC3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rgbClr val="FDAC32"/>
                </a:solidFill>
                <a:latin typeface="Helvetica Light"/>
                <a:cs typeface="Helvetica Light"/>
              </a:defRPr>
            </a:lvl1pPr>
          </a:lstStyle>
          <a:p>
            <a:pPr lvl="0"/>
            <a:r>
              <a:rPr lang="en-GB"/>
              <a:t>Sub-text</a:t>
            </a:r>
            <a:endParaRPr lang="en-US"/>
          </a:p>
        </p:txBody>
      </p:sp>
      <p:cxnSp>
        <p:nvCxnSpPr>
          <p:cNvPr id="18" name="Straight Connector 17"/>
          <p:cNvCxnSpPr/>
          <p:nvPr userDrawn="1"/>
        </p:nvCxnSpPr>
        <p:spPr>
          <a:xfrm>
            <a:off x="606490" y="2249711"/>
            <a:ext cx="4860219" cy="0"/>
          </a:xfrm>
          <a:prstGeom prst="line">
            <a:avLst/>
          </a:prstGeom>
          <a:ln>
            <a:solidFill>
              <a:srgbClr val="FEAD24"/>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392" y="4532130"/>
            <a:ext cx="1289138" cy="385822"/>
          </a:xfrm>
          <a:prstGeom prst="rect">
            <a:avLst/>
          </a:prstGeom>
        </p:spPr>
      </p:pic>
    </p:spTree>
    <p:extLst>
      <p:ext uri="{BB962C8B-B14F-4D97-AF65-F5344CB8AC3E}">
        <p14:creationId xmlns:p14="http://schemas.microsoft.com/office/powerpoint/2010/main" val="2638538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E5853-23B0-2344-8ED6-D2879B889C2E}"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631621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5E5853-23B0-2344-8ED6-D2879B889C2E}"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679787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5E5853-23B0-2344-8ED6-D2879B889C2E}"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169917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626992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409015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y">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4" cy="5546912"/>
          </a:xfrm>
          <a:prstGeom prst="rect">
            <a:avLst/>
          </a:prstGeom>
        </p:spPr>
      </p:pic>
      <p:sp>
        <p:nvSpPr>
          <p:cNvPr id="11"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FDAC3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377744" y="803451"/>
            <a:ext cx="8382000" cy="0"/>
          </a:xfrm>
          <a:prstGeom prst="line">
            <a:avLst/>
          </a:prstGeom>
          <a:ln>
            <a:solidFill>
              <a:srgbClr val="FEAD24"/>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tica medium"/>
                <a:cs typeface="Helvettica medium"/>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7"/>
            <a:ext cx="8382000" cy="2995897"/>
          </a:xfrm>
          <a:prstGeom prst="rect">
            <a:avLst/>
          </a:prstGeom>
        </p:spPr>
        <p:txBody>
          <a:bodyPr vert="horz"/>
          <a:lstStyle>
            <a:lvl1pPr marL="285750" indent="-285750">
              <a:buClr>
                <a:srgbClr val="FEAD24"/>
              </a:buClr>
              <a:buSzPct val="70000"/>
              <a:buFont typeface="Courier New"/>
              <a:buChar char="o"/>
              <a:defRPr sz="1400" baseline="0">
                <a:solidFill>
                  <a:schemeClr val="tx1">
                    <a:lumMod val="75000"/>
                    <a:lumOff val="25000"/>
                  </a:schemeClr>
                </a:solidFill>
                <a:latin typeface="Helvetica"/>
                <a:cs typeface="Helvetica"/>
              </a:defRPr>
            </a:lvl1pPr>
            <a:lvl2pPr>
              <a:buClr>
                <a:srgbClr val="FEAD24"/>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Tree>
    <p:extLst>
      <p:ext uri="{BB962C8B-B14F-4D97-AF65-F5344CB8AC3E}">
        <p14:creationId xmlns:p14="http://schemas.microsoft.com/office/powerpoint/2010/main" val="243593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slide y">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4" cy="5546912"/>
          </a:xfrm>
          <a:prstGeom prst="rect">
            <a:avLst/>
          </a:prstGeom>
        </p:spPr>
      </p:pic>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8"/>
            <a:ext cx="4702256" cy="2982870"/>
          </a:xfrm>
          <a:prstGeom prst="rect">
            <a:avLst/>
          </a:prstGeom>
        </p:spPr>
        <p:txBody>
          <a:bodyPr vert="horz"/>
          <a:lstStyle>
            <a:lvl1pPr marL="285750" indent="-285750">
              <a:buClr>
                <a:srgbClr val="FDAC32"/>
              </a:buClr>
              <a:buSzPct val="70000"/>
              <a:buFont typeface="Courier New"/>
              <a:buChar char="o"/>
              <a:defRPr sz="1400" baseline="0">
                <a:solidFill>
                  <a:schemeClr val="tx1">
                    <a:lumMod val="75000"/>
                    <a:lumOff val="25000"/>
                  </a:schemeClr>
                </a:solidFill>
                <a:latin typeface="Helvetica"/>
                <a:cs typeface="Helvetica"/>
              </a:defRPr>
            </a:lvl1pPr>
            <a:lvl2pPr>
              <a:buClr>
                <a:srgbClr val="FDAC3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cxnSp>
        <p:nvCxnSpPr>
          <p:cNvPr id="10" name="Straight Connector 9"/>
          <p:cNvCxnSpPr/>
          <p:nvPr userDrawn="1"/>
        </p:nvCxnSpPr>
        <p:spPr>
          <a:xfrm>
            <a:off x="377744" y="803451"/>
            <a:ext cx="8382000" cy="0"/>
          </a:xfrm>
          <a:prstGeom prst="line">
            <a:avLst/>
          </a:prstGeom>
          <a:ln>
            <a:solidFill>
              <a:srgbClr val="FEAD24"/>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FDAC3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pic>
        <p:nvPicPr>
          <p:cNvPr id="20" name="Picture 1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21" name="Picture 20"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22" name="Picture Placeholder 3"/>
          <p:cNvSpPr>
            <a:spLocks noGrp="1"/>
          </p:cNvSpPr>
          <p:nvPr>
            <p:ph type="pic" sz="quarter" idx="13"/>
          </p:nvPr>
        </p:nvSpPr>
        <p:spPr>
          <a:xfrm>
            <a:off x="5294924" y="1400258"/>
            <a:ext cx="3464902" cy="2982869"/>
          </a:xfrm>
        </p:spPr>
        <p:txBody>
          <a:bodyPr>
            <a:normAutofit/>
          </a:bodyPr>
          <a:lstStyle>
            <a:lvl1pPr>
              <a:defRPr sz="1600" b="0" i="0">
                <a:solidFill>
                  <a:srgbClr val="7F7F7F"/>
                </a:solidFill>
                <a:latin typeface="Helvetica Light"/>
                <a:cs typeface="Helvetica Light"/>
              </a:defRPr>
            </a:lvl1pPr>
          </a:lstStyle>
          <a:p>
            <a:endParaRPr lang="en-US"/>
          </a:p>
        </p:txBody>
      </p:sp>
    </p:spTree>
    <p:extLst>
      <p:ext uri="{BB962C8B-B14F-4D97-AF65-F5344CB8AC3E}">
        <p14:creationId xmlns:p14="http://schemas.microsoft.com/office/powerpoint/2010/main" val="218110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sp>
        <p:nvSpPr>
          <p:cNvPr id="12" name="Rectangle 11"/>
          <p:cNvSpPr/>
          <p:nvPr userDrawn="1"/>
        </p:nvSpPr>
        <p:spPr>
          <a:xfrm>
            <a:off x="0" y="4266163"/>
            <a:ext cx="9144000" cy="877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chemeClr val="bg1"/>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583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w">
    <p:spTree>
      <p:nvGrpSpPr>
        <p:cNvPr id="1" name=""/>
        <p:cNvGrpSpPr/>
        <p:nvPr/>
      </p:nvGrpSpPr>
      <p:grpSpPr>
        <a:xfrm>
          <a:off x="0" y="0"/>
          <a:ext cx="0" cy="0"/>
          <a:chOff x="0" y="0"/>
          <a:chExt cx="0" cy="0"/>
        </a:xfrm>
      </p:grpSpPr>
      <p:sp>
        <p:nvSpPr>
          <p:cNvPr id="12" name="Rectangle 11"/>
          <p:cNvSpPr/>
          <p:nvPr userDrawn="1"/>
        </p:nvSpPr>
        <p:spPr>
          <a:xfrm>
            <a:off x="0" y="4266163"/>
            <a:ext cx="5466709" cy="877336"/>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392" y="4532130"/>
            <a:ext cx="1289138"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255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3" cy="5546912"/>
          </a:xfrm>
          <a:prstGeom prst="rect">
            <a:avLst/>
          </a:prstGeom>
        </p:spPr>
      </p:pic>
      <p:sp>
        <p:nvSpPr>
          <p:cNvPr id="11"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377744" y="803451"/>
            <a:ext cx="8382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7"/>
            <a:ext cx="8382000" cy="2995897"/>
          </a:xfrm>
          <a:prstGeom prst="rect">
            <a:avLst/>
          </a:prstGeom>
        </p:spPr>
        <p:txBody>
          <a:bodyPr vert="horz"/>
          <a:lstStyle>
            <a:lvl1pPr marL="285750" indent="-285750">
              <a:buClr>
                <a:srgbClr val="235EE2"/>
              </a:buClr>
              <a:buSzPct val="70000"/>
              <a:buFont typeface="Courier New"/>
              <a:buChar char="o"/>
              <a:defRPr sz="1400" baseline="0">
                <a:solidFill>
                  <a:schemeClr val="tx1">
                    <a:lumMod val="75000"/>
                    <a:lumOff val="25000"/>
                  </a:schemeClr>
                </a:solidFill>
                <a:latin typeface="Helvetica"/>
                <a:cs typeface="Helvetica"/>
              </a:defRPr>
            </a:lvl1pPr>
            <a:lvl2pPr>
              <a:buClr>
                <a:srgbClr val="235E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Tree>
    <p:extLst>
      <p:ext uri="{BB962C8B-B14F-4D97-AF65-F5344CB8AC3E}">
        <p14:creationId xmlns:p14="http://schemas.microsoft.com/office/powerpoint/2010/main" val="86225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tion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3" cy="5546912"/>
          </a:xfrm>
          <a:prstGeom prst="rect">
            <a:avLst/>
          </a:prstGeom>
        </p:spPr>
      </p:pic>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cxnSp>
        <p:nvCxnSpPr>
          <p:cNvPr id="18" name="Straight Connector 17"/>
          <p:cNvCxnSpPr/>
          <p:nvPr userDrawn="1"/>
        </p:nvCxnSpPr>
        <p:spPr>
          <a:xfrm>
            <a:off x="377744" y="803451"/>
            <a:ext cx="8382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sp>
        <p:nvSpPr>
          <p:cNvPr id="20"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21" name="Text Placeholder 5"/>
          <p:cNvSpPr>
            <a:spLocks noGrp="1"/>
          </p:cNvSpPr>
          <p:nvPr>
            <p:ph type="body" sz="quarter" idx="12" hasCustomPrompt="1"/>
          </p:nvPr>
        </p:nvSpPr>
        <p:spPr>
          <a:xfrm>
            <a:off x="377744" y="1400257"/>
            <a:ext cx="4717807" cy="2995897"/>
          </a:xfrm>
          <a:prstGeom prst="rect">
            <a:avLst/>
          </a:prstGeom>
        </p:spPr>
        <p:txBody>
          <a:bodyPr vert="horz"/>
          <a:lstStyle>
            <a:lvl1pPr marL="285750" indent="-285750">
              <a:buClr>
                <a:srgbClr val="235EE2"/>
              </a:buClr>
              <a:buSzPct val="70000"/>
              <a:buFont typeface="Courier New"/>
              <a:buChar char="o"/>
              <a:defRPr sz="1400" baseline="0">
                <a:solidFill>
                  <a:schemeClr val="tx1">
                    <a:lumMod val="75000"/>
                    <a:lumOff val="25000"/>
                  </a:schemeClr>
                </a:solidFill>
                <a:latin typeface="Helvetica"/>
                <a:cs typeface="Helvetica"/>
              </a:defRPr>
            </a:lvl1pPr>
            <a:lvl2pPr>
              <a:buClr>
                <a:srgbClr val="235E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sp>
        <p:nvSpPr>
          <p:cNvPr id="22" name="Picture Placeholder 3"/>
          <p:cNvSpPr>
            <a:spLocks noGrp="1"/>
          </p:cNvSpPr>
          <p:nvPr>
            <p:ph type="pic" sz="quarter" idx="13"/>
          </p:nvPr>
        </p:nvSpPr>
        <p:spPr>
          <a:xfrm>
            <a:off x="5294924" y="1400258"/>
            <a:ext cx="3464902" cy="2982869"/>
          </a:xfrm>
        </p:spPr>
        <p:txBody>
          <a:bodyPr>
            <a:normAutofit/>
          </a:bodyPr>
          <a:lstStyle>
            <a:lvl1pPr>
              <a:defRPr sz="1600" b="0" i="0">
                <a:solidFill>
                  <a:srgbClr val="7F7F7F"/>
                </a:solidFill>
                <a:latin typeface="Helvetica Light"/>
                <a:cs typeface="Helvetica Light"/>
              </a:defRPr>
            </a:lvl1pPr>
          </a:lstStyle>
          <a:p>
            <a:endParaRPr lang="en-US"/>
          </a:p>
        </p:txBody>
      </p:sp>
    </p:spTree>
    <p:extLst>
      <p:ext uri="{BB962C8B-B14F-4D97-AF65-F5344CB8AC3E}">
        <p14:creationId xmlns:p14="http://schemas.microsoft.com/office/powerpoint/2010/main" val="160613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8D31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sp>
        <p:nvSpPr>
          <p:cNvPr id="12" name="Rectangle 11"/>
          <p:cNvSpPr/>
          <p:nvPr userDrawn="1"/>
        </p:nvSpPr>
        <p:spPr>
          <a:xfrm>
            <a:off x="0" y="4266163"/>
            <a:ext cx="9144000" cy="877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chemeClr val="bg1"/>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41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5E5853-23B0-2344-8ED6-D2879B889C2E}" type="datetimeFigureOut">
              <a:rPr lang="en-US" smtClean="0"/>
              <a:t>10/2/24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1152BF8-EBE5-3C49-A9D3-590A95BA5DC7}" type="slidenum">
              <a:rPr lang="en-US" smtClean="0"/>
              <a:t>‹#›</a:t>
            </a:fld>
            <a:endParaRPr lang="en-US"/>
          </a:p>
        </p:txBody>
      </p:sp>
    </p:spTree>
    <p:extLst>
      <p:ext uri="{BB962C8B-B14F-4D97-AF65-F5344CB8AC3E}">
        <p14:creationId xmlns:p14="http://schemas.microsoft.com/office/powerpoint/2010/main" val="1417834286"/>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63" r:id="rId3"/>
    <p:sldLayoutId id="2147483665" r:id="rId4"/>
    <p:sldLayoutId id="2147483666" r:id="rId5"/>
    <p:sldLayoutId id="2147483668" r:id="rId6"/>
    <p:sldLayoutId id="2147483671" r:id="rId7"/>
    <p:sldLayoutId id="2147483673" r:id="rId8"/>
    <p:sldLayoutId id="2147483667" r:id="rId9"/>
    <p:sldLayoutId id="2147483670" r:id="rId10"/>
    <p:sldLayoutId id="2147483674" r:id="rId11"/>
    <p:sldLayoutId id="2147483676" r:id="rId12"/>
    <p:sldLayoutId id="2147483662" r:id="rId13"/>
    <p:sldLayoutId id="2147483649" r:id="rId14"/>
    <p:sldLayoutId id="2147483650" r:id="rId15"/>
    <p:sldLayoutId id="2147483651" r:id="rId16"/>
    <p:sldLayoutId id="2147483652" r:id="rId17"/>
    <p:sldLayoutId id="2147483653" r:id="rId18"/>
    <p:sldLayoutId id="2147483654" r:id="rId19"/>
    <p:sldLayoutId id="2147483655" r:id="rId20"/>
    <p:sldLayoutId id="2147483656" r:id="rId21"/>
    <p:sldLayoutId id="2147483657" r:id="rId22"/>
    <p:sldLayoutId id="2147483658" r:id="rId23"/>
    <p:sldLayoutId id="2147483659" r:id="rId2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mailto:Accelerate-mle@cst.cam.ac.u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2EBF-19E0-3DA6-0051-1F0AD0E92E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36D4FF8-A347-A627-E034-752527959829}"/>
              </a:ext>
            </a:extLst>
          </p:cNvPr>
          <p:cNvSpPr>
            <a:spLocks noGrp="1"/>
          </p:cNvSpPr>
          <p:nvPr>
            <p:ph type="body" sz="quarter" idx="10"/>
          </p:nvPr>
        </p:nvSpPr>
        <p:spPr/>
        <p:txBody>
          <a:bodyPr vert="horz" lIns="91440" tIns="45720" rIns="91440" bIns="45720" rtlCol="0" anchor="t">
            <a:normAutofit/>
          </a:bodyPr>
          <a:lstStyle/>
          <a:p>
            <a:r>
              <a:rPr lang="en-GB"/>
              <a:t>Wrap Up</a:t>
            </a:r>
            <a:endParaRPr lang="en-US"/>
          </a:p>
        </p:txBody>
      </p:sp>
    </p:spTree>
    <p:extLst>
      <p:ext uri="{BB962C8B-B14F-4D97-AF65-F5344CB8AC3E}">
        <p14:creationId xmlns:p14="http://schemas.microsoft.com/office/powerpoint/2010/main" val="10294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Takeaways?</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1"/>
          </p:nvPr>
        </p:nvSpPr>
        <p:spPr/>
        <p:txBody>
          <a:bodyPr vert="horz" lIns="91440" tIns="45720" rIns="91440" bIns="45720" rtlCol="0" anchor="t">
            <a:normAutofit/>
          </a:bodyPr>
          <a:lstStyle/>
          <a:p>
            <a:endParaRPr lang="en-US">
              <a:solidFill>
                <a:srgbClr val="404040"/>
              </a:solidFill>
            </a:endParaRPr>
          </a:p>
          <a:p>
            <a:endParaRPr lang="en-US"/>
          </a:p>
        </p:txBody>
      </p:sp>
      <p:sp>
        <p:nvSpPr>
          <p:cNvPr id="3" name="Text Placeholder 2">
            <a:extLst>
              <a:ext uri="{FF2B5EF4-FFF2-40B4-BE49-F238E27FC236}">
                <a16:creationId xmlns:a16="http://schemas.microsoft.com/office/drawing/2014/main" id="{D93B92D2-C19D-9664-2940-F406845A5B4D}"/>
              </a:ext>
            </a:extLst>
          </p:cNvPr>
          <p:cNvSpPr>
            <a:spLocks noGrp="1"/>
          </p:cNvSpPr>
          <p:nvPr>
            <p:ph type="body" sz="quarter" idx="12"/>
          </p:nvPr>
        </p:nvSpPr>
        <p:spPr/>
        <p:txBody>
          <a:bodyPr vert="horz" lIns="91440" tIns="45720" rIns="91440" bIns="45720" rtlCol="0" anchor="t">
            <a:normAutofit/>
          </a:bodyPr>
          <a:lstStyle/>
          <a:p>
            <a:r>
              <a:rPr lang="en-GB"/>
              <a:t>What takeaways do you have from today?</a:t>
            </a:r>
          </a:p>
        </p:txBody>
      </p:sp>
    </p:spTree>
    <p:extLst>
      <p:ext uri="{BB962C8B-B14F-4D97-AF65-F5344CB8AC3E}">
        <p14:creationId xmlns:p14="http://schemas.microsoft.com/office/powerpoint/2010/main" val="274692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Best Practices: Model Choices</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2"/>
          </p:nvPr>
        </p:nvSpPr>
        <p:spPr>
          <a:xfrm>
            <a:off x="377744" y="976393"/>
            <a:ext cx="8382000" cy="3513312"/>
          </a:xfrm>
        </p:spPr>
        <p:txBody>
          <a:bodyPr vert="horz" lIns="91440" tIns="45720" rIns="91440" bIns="45720" rtlCol="0" anchor="t">
            <a:normAutofit/>
          </a:bodyPr>
          <a:lstStyle/>
          <a:p>
            <a:r>
              <a:rPr lang="en-US" dirty="0">
                <a:solidFill>
                  <a:srgbClr val="404040"/>
                </a:solidFill>
              </a:rPr>
              <a:t>Be intentional about the choice between Open and Closed models and the tradeoffs</a:t>
            </a:r>
            <a:endParaRPr lang="en-US" dirty="0"/>
          </a:p>
          <a:p>
            <a:pPr lvl="1"/>
            <a:r>
              <a:rPr lang="en-US" dirty="0">
                <a:solidFill>
                  <a:srgbClr val="404040"/>
                </a:solidFill>
                <a:cs typeface="Helvetica"/>
              </a:rPr>
              <a:t>Closed models are easy to use, but we cannot know exactly what is taking place behind the API</a:t>
            </a:r>
          </a:p>
          <a:p>
            <a:pPr lvl="1"/>
            <a:r>
              <a:rPr lang="en-US" dirty="0">
                <a:solidFill>
                  <a:srgbClr val="404040"/>
                </a:solidFill>
                <a:cs typeface="Helvetica"/>
              </a:rPr>
              <a:t>Open source models are easier to control, though we still may not know exactly how they were trained</a:t>
            </a:r>
            <a:endParaRPr lang="en-US" dirty="0">
              <a:solidFill>
                <a:srgbClr val="404040"/>
              </a:solidFill>
            </a:endParaRPr>
          </a:p>
          <a:p>
            <a:r>
              <a:rPr lang="en-US" dirty="0">
                <a:solidFill>
                  <a:srgbClr val="404040"/>
                </a:solidFill>
              </a:rPr>
              <a:t>If you are using models trained by other people:</a:t>
            </a:r>
          </a:p>
          <a:p>
            <a:pPr lvl="1"/>
            <a:r>
              <a:rPr lang="en-US" dirty="0">
                <a:solidFill>
                  <a:srgbClr val="404040"/>
                </a:solidFill>
              </a:rPr>
              <a:t>Understand as much as you can about how their LLM was trained, what sort of data was used, and how it was finetuned</a:t>
            </a:r>
            <a:endParaRPr lang="en-US" dirty="0"/>
          </a:p>
          <a:p>
            <a:r>
              <a:rPr lang="en-US" dirty="0"/>
              <a:t>Consider using a small language model – you may not need a large model for your task</a:t>
            </a:r>
          </a:p>
          <a:p>
            <a:r>
              <a:rPr lang="en-US" dirty="0"/>
              <a:t>Consider using a </a:t>
            </a:r>
            <a:r>
              <a:rPr lang="en-US" dirty="0" err="1"/>
              <a:t>quantised</a:t>
            </a:r>
            <a:r>
              <a:rPr lang="en-US" dirty="0"/>
              <a:t> model, for energy efficiency</a:t>
            </a:r>
          </a:p>
          <a:p>
            <a:r>
              <a:rPr lang="en-US" dirty="0"/>
              <a:t>Consider using non-AI techniques</a:t>
            </a:r>
          </a:p>
          <a:p>
            <a:r>
              <a:rPr lang="en-US" dirty="0"/>
              <a:t>Check the licenses of data, models &amp; code that you use</a:t>
            </a:r>
          </a:p>
          <a:p>
            <a:endParaRPr lang="en-US"/>
          </a:p>
          <a:p>
            <a:endParaRPr lang="en-US"/>
          </a:p>
        </p:txBody>
      </p:sp>
    </p:spTree>
    <p:extLst>
      <p:ext uri="{BB962C8B-B14F-4D97-AF65-F5344CB8AC3E}">
        <p14:creationId xmlns:p14="http://schemas.microsoft.com/office/powerpoint/2010/main" val="260621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Best Practices: Experimentation</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2"/>
          </p:nvPr>
        </p:nvSpPr>
        <p:spPr>
          <a:xfrm>
            <a:off x="377744" y="976393"/>
            <a:ext cx="8382000" cy="3513312"/>
          </a:xfrm>
        </p:spPr>
        <p:txBody>
          <a:bodyPr vert="horz" lIns="91440" tIns="45720" rIns="91440" bIns="45720" rtlCol="0" anchor="t">
            <a:normAutofit/>
          </a:bodyPr>
          <a:lstStyle/>
          <a:p>
            <a:endParaRPr lang="en-US"/>
          </a:p>
          <a:p>
            <a:r>
              <a:rPr lang="en-US"/>
              <a:t>Build a baseline model using the simplest techniques you can</a:t>
            </a:r>
          </a:p>
          <a:p>
            <a:r>
              <a:rPr lang="en-US"/>
              <a:t>Ensure reproducibility of your experiments where possible</a:t>
            </a:r>
          </a:p>
          <a:p>
            <a:pPr lvl="1"/>
            <a:r>
              <a:rPr lang="en-US">
                <a:solidFill>
                  <a:srgbClr val="404040"/>
                </a:solidFill>
                <a:cs typeface="Helvetica"/>
              </a:rPr>
              <a:t>Use temperature parameter to control randomness</a:t>
            </a:r>
          </a:p>
          <a:p>
            <a:pPr lvl="1"/>
            <a:r>
              <a:rPr lang="en-US">
                <a:solidFill>
                  <a:srgbClr val="404040"/>
                </a:solidFill>
                <a:cs typeface="Helvetica"/>
              </a:rPr>
              <a:t>Use an open source model</a:t>
            </a:r>
          </a:p>
          <a:p>
            <a:r>
              <a:rPr lang="en-US"/>
              <a:t>Use the University's computing facilities – HPC &amp; Dawn GPUs – when you need computing power</a:t>
            </a:r>
          </a:p>
          <a:p>
            <a:r>
              <a:rPr lang="en-US"/>
              <a:t>Use Data Sheets and Model Cards for documentation</a:t>
            </a:r>
          </a:p>
          <a:p>
            <a:endParaRPr lang="en-US"/>
          </a:p>
          <a:p>
            <a:endParaRPr lang="en-US"/>
          </a:p>
        </p:txBody>
      </p:sp>
    </p:spTree>
    <p:extLst>
      <p:ext uri="{BB962C8B-B14F-4D97-AF65-F5344CB8AC3E}">
        <p14:creationId xmlns:p14="http://schemas.microsoft.com/office/powerpoint/2010/main" val="250008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Best Practices: Evaluation</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2"/>
          </p:nvPr>
        </p:nvSpPr>
        <p:spPr>
          <a:xfrm>
            <a:off x="377744" y="976393"/>
            <a:ext cx="8382000" cy="3513312"/>
          </a:xfrm>
        </p:spPr>
        <p:txBody>
          <a:bodyPr vert="horz" lIns="91440" tIns="45720" rIns="91440" bIns="45720" rtlCol="0" anchor="t">
            <a:normAutofit/>
          </a:bodyPr>
          <a:lstStyle/>
          <a:p>
            <a:endParaRPr lang="en-US"/>
          </a:p>
          <a:p>
            <a:r>
              <a:rPr lang="en-US"/>
              <a:t>Carefully specify the task you want your model to perform</a:t>
            </a:r>
          </a:p>
          <a:p>
            <a:r>
              <a:rPr lang="en-US"/>
              <a:t>Create a test dataset which you can use to evaluate the performance of any AI model</a:t>
            </a:r>
          </a:p>
          <a:p>
            <a:pPr lvl="1"/>
            <a:r>
              <a:rPr lang="en-US">
                <a:solidFill>
                  <a:srgbClr val="404040"/>
                </a:solidFill>
                <a:cs typeface="Helvetica"/>
              </a:rPr>
              <a:t>Ensure that your test dataset is separate from any training data</a:t>
            </a:r>
          </a:p>
          <a:p>
            <a:r>
              <a:rPr lang="en-US"/>
              <a:t>Consider data leakage and how your test data might already be in the model's training data</a:t>
            </a:r>
          </a:p>
          <a:p>
            <a:r>
              <a:rPr lang="en-US"/>
              <a:t>Understand the limitations and common issues with LLMs, e.g. </a:t>
            </a:r>
          </a:p>
          <a:p>
            <a:pPr lvl="1"/>
            <a:r>
              <a:rPr lang="en-US">
                <a:solidFill>
                  <a:srgbClr val="404040"/>
                </a:solidFill>
              </a:rPr>
              <a:t>Bias</a:t>
            </a:r>
            <a:endParaRPr lang="en-US">
              <a:solidFill>
                <a:srgbClr val="595959"/>
              </a:solidFill>
            </a:endParaRPr>
          </a:p>
          <a:p>
            <a:pPr lvl="1"/>
            <a:r>
              <a:rPr lang="en-US">
                <a:solidFill>
                  <a:srgbClr val="404040"/>
                </a:solidFill>
              </a:rPr>
              <a:t>Hallucination</a:t>
            </a:r>
          </a:p>
          <a:p>
            <a:r>
              <a:rPr lang="en-US"/>
              <a:t>Understand the metrics you're computing and what they can tell you</a:t>
            </a:r>
          </a:p>
          <a:p>
            <a:endParaRPr lang="en-US">
              <a:latin typeface="Helvetica Light"/>
            </a:endParaRPr>
          </a:p>
          <a:p>
            <a:endParaRPr lang="en-US"/>
          </a:p>
          <a:p>
            <a:endParaRPr lang="en-US"/>
          </a:p>
          <a:p>
            <a:endParaRPr lang="en-US"/>
          </a:p>
        </p:txBody>
      </p:sp>
    </p:spTree>
    <p:extLst>
      <p:ext uri="{BB962C8B-B14F-4D97-AF65-F5344CB8AC3E}">
        <p14:creationId xmlns:p14="http://schemas.microsoft.com/office/powerpoint/2010/main" val="270807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dirty="0"/>
              <a:t>Other Accelerate Material</a:t>
            </a:r>
          </a:p>
        </p:txBody>
      </p:sp>
      <p:pic>
        <p:nvPicPr>
          <p:cNvPr id="3" name="Picture 2">
            <a:extLst>
              <a:ext uri="{FF2B5EF4-FFF2-40B4-BE49-F238E27FC236}">
                <a16:creationId xmlns:a16="http://schemas.microsoft.com/office/drawing/2014/main" id="{F71E0B22-DD91-900C-37E0-725FB331B92D}"/>
              </a:ext>
            </a:extLst>
          </p:cNvPr>
          <p:cNvPicPr>
            <a:picLocks noChangeAspect="1"/>
          </p:cNvPicPr>
          <p:nvPr/>
        </p:nvPicPr>
        <p:blipFill>
          <a:blip r:embed="rId3"/>
          <a:stretch>
            <a:fillRect/>
          </a:stretch>
        </p:blipFill>
        <p:spPr>
          <a:xfrm>
            <a:off x="682544" y="976393"/>
            <a:ext cx="7772400" cy="3772158"/>
          </a:xfrm>
          <a:prstGeom prst="rect">
            <a:avLst/>
          </a:prstGeom>
        </p:spPr>
      </p:pic>
    </p:spTree>
    <p:extLst>
      <p:ext uri="{BB962C8B-B14F-4D97-AF65-F5344CB8AC3E}">
        <p14:creationId xmlns:p14="http://schemas.microsoft.com/office/powerpoint/2010/main" val="293954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552F72-01AD-0C2A-6341-EEBA910FA70E}"/>
              </a:ext>
            </a:extLst>
          </p:cNvPr>
          <p:cNvSpPr>
            <a:spLocks noGrp="1"/>
          </p:cNvSpPr>
          <p:nvPr>
            <p:ph type="body" sz="quarter" idx="10"/>
          </p:nvPr>
        </p:nvSpPr>
        <p:spPr/>
        <p:txBody>
          <a:bodyPr/>
          <a:lstStyle/>
          <a:p>
            <a:r>
              <a:rPr lang="en-US" dirty="0"/>
              <a:t>Diffusion Models</a:t>
            </a:r>
          </a:p>
        </p:txBody>
      </p:sp>
      <p:sp>
        <p:nvSpPr>
          <p:cNvPr id="3" name="Text Placeholder 2">
            <a:extLst>
              <a:ext uri="{FF2B5EF4-FFF2-40B4-BE49-F238E27FC236}">
                <a16:creationId xmlns:a16="http://schemas.microsoft.com/office/drawing/2014/main" id="{26D8618F-B219-F88A-FB18-4FBF93FC2CB5}"/>
              </a:ext>
            </a:extLst>
          </p:cNvPr>
          <p:cNvSpPr>
            <a:spLocks noGrp="1"/>
          </p:cNvSpPr>
          <p:nvPr>
            <p:ph type="body" sz="quarter" idx="11"/>
          </p:nvPr>
        </p:nvSpPr>
        <p:spPr/>
        <p:txBody>
          <a:bodyPr/>
          <a:lstStyle/>
          <a:p>
            <a:r>
              <a:rPr lang="en-US" dirty="0"/>
              <a:t>Here is the algorithm for diffusion…</a:t>
            </a:r>
          </a:p>
        </p:txBody>
      </p:sp>
      <p:pic>
        <p:nvPicPr>
          <p:cNvPr id="7" name="Picture 6" descr="A cat with a surprised expression&#10;&#10;Description automatically generated">
            <a:extLst>
              <a:ext uri="{FF2B5EF4-FFF2-40B4-BE49-F238E27FC236}">
                <a16:creationId xmlns:a16="http://schemas.microsoft.com/office/drawing/2014/main" id="{DBE39655-0979-E841-A328-B3E014B95CE6}"/>
              </a:ext>
            </a:extLst>
          </p:cNvPr>
          <p:cNvPicPr>
            <a:picLocks noChangeAspect="1"/>
          </p:cNvPicPr>
          <p:nvPr/>
        </p:nvPicPr>
        <p:blipFill>
          <a:blip r:embed="rId3"/>
          <a:stretch>
            <a:fillRect/>
          </a:stretch>
        </p:blipFill>
        <p:spPr>
          <a:xfrm>
            <a:off x="3032686" y="79954"/>
            <a:ext cx="2743200" cy="2057400"/>
          </a:xfrm>
          <a:prstGeom prst="rect">
            <a:avLst/>
          </a:prstGeom>
        </p:spPr>
      </p:pic>
      <p:pic>
        <p:nvPicPr>
          <p:cNvPr id="5" name="Picture 4">
            <a:extLst>
              <a:ext uri="{FF2B5EF4-FFF2-40B4-BE49-F238E27FC236}">
                <a16:creationId xmlns:a16="http://schemas.microsoft.com/office/drawing/2014/main" id="{F9F3ACB4-526D-B338-0286-FB5ACD372CB2}"/>
              </a:ext>
            </a:extLst>
          </p:cNvPr>
          <p:cNvPicPr>
            <a:picLocks noChangeAspect="1"/>
          </p:cNvPicPr>
          <p:nvPr/>
        </p:nvPicPr>
        <p:blipFill>
          <a:blip r:embed="rId4"/>
          <a:stretch>
            <a:fillRect/>
          </a:stretch>
        </p:blipFill>
        <p:spPr>
          <a:xfrm>
            <a:off x="372743" y="1525321"/>
            <a:ext cx="8387002" cy="2092859"/>
          </a:xfrm>
          <a:prstGeom prst="rect">
            <a:avLst/>
          </a:prstGeom>
        </p:spPr>
      </p:pic>
      <p:sp>
        <p:nvSpPr>
          <p:cNvPr id="4" name="Rectangle 3">
            <a:extLst>
              <a:ext uri="{FF2B5EF4-FFF2-40B4-BE49-F238E27FC236}">
                <a16:creationId xmlns:a16="http://schemas.microsoft.com/office/drawing/2014/main" id="{D5DB51BD-790A-E57F-B21E-40176F3B8F6E}"/>
              </a:ext>
            </a:extLst>
          </p:cNvPr>
          <p:cNvSpPr/>
          <p:nvPr/>
        </p:nvSpPr>
        <p:spPr>
          <a:xfrm>
            <a:off x="384256" y="1525321"/>
            <a:ext cx="8375489" cy="2092859"/>
          </a:xfrm>
          <a:prstGeom prst="rect">
            <a:avLst/>
          </a:prstGeom>
          <a:solidFill>
            <a:schemeClr val="accent1">
              <a:alpha val="2014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305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4F150-AF88-9792-9D72-8E2A67F3294E}"/>
              </a:ext>
            </a:extLst>
          </p:cNvPr>
          <p:cNvSpPr>
            <a:spLocks noGrp="1"/>
          </p:cNvSpPr>
          <p:nvPr>
            <p:ph type="body" sz="quarter" idx="10"/>
          </p:nvPr>
        </p:nvSpPr>
        <p:spPr/>
        <p:txBody>
          <a:bodyPr/>
          <a:lstStyle/>
          <a:p>
            <a:r>
              <a:rPr lang="en-US" dirty="0"/>
              <a:t>Diffusion Models</a:t>
            </a:r>
          </a:p>
        </p:txBody>
      </p:sp>
      <p:sp>
        <p:nvSpPr>
          <p:cNvPr id="3" name="Text Placeholder 2">
            <a:extLst>
              <a:ext uri="{FF2B5EF4-FFF2-40B4-BE49-F238E27FC236}">
                <a16:creationId xmlns:a16="http://schemas.microsoft.com/office/drawing/2014/main" id="{DED8CFD8-D23C-256F-D27A-FF2184CF6CE5}"/>
              </a:ext>
            </a:extLst>
          </p:cNvPr>
          <p:cNvSpPr>
            <a:spLocks noGrp="1"/>
          </p:cNvSpPr>
          <p:nvPr>
            <p:ph type="body" sz="quarter" idx="11"/>
          </p:nvPr>
        </p:nvSpPr>
        <p:spPr>
          <a:xfrm>
            <a:off x="377744" y="859506"/>
            <a:ext cx="4065047" cy="449572"/>
          </a:xfrm>
        </p:spPr>
        <p:txBody>
          <a:bodyPr/>
          <a:lstStyle/>
          <a:p>
            <a:r>
              <a:rPr lang="en-US" dirty="0"/>
              <a:t>Perhaps this makes more sense…</a:t>
            </a:r>
          </a:p>
        </p:txBody>
      </p:sp>
      <p:pic>
        <p:nvPicPr>
          <p:cNvPr id="3074" name="Picture 2" descr="What Are Stable Diffusion Models And Why Are They A Step, 56% OFF">
            <a:extLst>
              <a:ext uri="{FF2B5EF4-FFF2-40B4-BE49-F238E27FC236}">
                <a16:creationId xmlns:a16="http://schemas.microsoft.com/office/drawing/2014/main" id="{B892DB86-5647-93E1-734B-7DF7EB4B6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484" y="1309078"/>
            <a:ext cx="6446520" cy="3253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55C1AA7B-8665-B031-C033-0D21FDF4244B}"/>
              </a:ext>
            </a:extLst>
          </p:cNvPr>
          <p:cNvSpPr txBox="1">
            <a:spLocks/>
          </p:cNvSpPr>
          <p:nvPr/>
        </p:nvSpPr>
        <p:spPr>
          <a:xfrm>
            <a:off x="4442791" y="859506"/>
            <a:ext cx="4065047" cy="449572"/>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b="0" i="0" kern="1200" baseline="0">
                <a:solidFill>
                  <a:schemeClr val="tx1">
                    <a:lumMod val="75000"/>
                    <a:lumOff val="25000"/>
                  </a:schemeClr>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Avenir Heavy"/>
                <a:ea typeface="+mn-ea"/>
                <a:cs typeface="Avenir Heavy"/>
              </a:defRPr>
            </a:lvl2pPr>
            <a:lvl3pPr marL="1143000" indent="-228600" algn="l" defTabSz="457200" rtl="0" eaLnBrk="1" latinLnBrk="0" hangingPunct="1">
              <a:spcBef>
                <a:spcPct val="20000"/>
              </a:spcBef>
              <a:buFont typeface="Arial"/>
              <a:buChar char="•"/>
              <a:defRPr sz="2400" kern="1200">
                <a:solidFill>
                  <a:schemeClr val="tx1"/>
                </a:solidFill>
                <a:latin typeface="Avenir Heavy"/>
                <a:ea typeface="+mn-ea"/>
                <a:cs typeface="Avenir Heavy"/>
              </a:defRPr>
            </a:lvl3pPr>
            <a:lvl4pPr marL="16002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4pPr>
            <a:lvl5pPr marL="20574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maybe not…</a:t>
            </a:r>
          </a:p>
        </p:txBody>
      </p:sp>
    </p:spTree>
    <p:extLst>
      <p:ext uri="{BB962C8B-B14F-4D97-AF65-F5344CB8AC3E}">
        <p14:creationId xmlns:p14="http://schemas.microsoft.com/office/powerpoint/2010/main" val="14378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Upcoming events and workshops </a:t>
            </a:r>
          </a:p>
        </p:txBody>
      </p:sp>
      <p:sp>
        <p:nvSpPr>
          <p:cNvPr id="4" name="Text Placeholder 3"/>
          <p:cNvSpPr>
            <a:spLocks noGrp="1"/>
          </p:cNvSpPr>
          <p:nvPr>
            <p:ph type="body" sz="quarter" idx="12"/>
          </p:nvPr>
        </p:nvSpPr>
        <p:spPr>
          <a:xfrm>
            <a:off x="377744" y="857250"/>
            <a:ext cx="8382000" cy="3943060"/>
          </a:xfrm>
        </p:spPr>
        <p:txBody>
          <a:bodyPr>
            <a:normAutofit/>
          </a:bodyPr>
          <a:lstStyle/>
          <a:p>
            <a:pPr marL="0" indent="0">
              <a:buNone/>
            </a:pPr>
            <a:r>
              <a:rPr lang="en-US" b="1" dirty="0"/>
              <a:t>Teaching workshops</a:t>
            </a:r>
          </a:p>
          <a:p>
            <a:pPr marL="0" indent="0">
              <a:buNone/>
            </a:pPr>
            <a:r>
              <a:rPr lang="en-US" dirty="0">
                <a:effectLst/>
              </a:rPr>
              <a:t>Monday 14 October                  Hands on LLM workshop</a:t>
            </a:r>
          </a:p>
          <a:p>
            <a:pPr marL="0" indent="0">
              <a:buNone/>
            </a:pPr>
            <a:r>
              <a:rPr lang="en-US" dirty="0">
                <a:effectLst/>
              </a:rPr>
              <a:t>Wednesday 6 November          An Introduction to Diffusion Models in Generative AI</a:t>
            </a:r>
          </a:p>
          <a:p>
            <a:pPr marL="0" indent="0">
              <a:buNone/>
            </a:pPr>
            <a:r>
              <a:rPr lang="en-US" dirty="0">
                <a:effectLst/>
              </a:rPr>
              <a:t>Monday 18 November              Publishing and Packaging Python Code for Research</a:t>
            </a:r>
          </a:p>
          <a:p>
            <a:pPr marL="0" indent="0">
              <a:buNone/>
            </a:pPr>
            <a:r>
              <a:rPr lang="en-US" dirty="0">
                <a:effectLst/>
              </a:rPr>
              <a:t>Monday 2 December                An Introduction to Docker</a:t>
            </a:r>
          </a:p>
          <a:p>
            <a:pPr marL="0" indent="0">
              <a:buNone/>
            </a:pPr>
            <a:r>
              <a:rPr lang="en-US" dirty="0">
                <a:effectLst/>
              </a:rPr>
              <a:t>Wednesday 4 December          Hands on AI workshop</a:t>
            </a:r>
          </a:p>
          <a:p>
            <a:pPr marL="0" indent="0">
              <a:buNone/>
            </a:pPr>
            <a:endParaRPr lang="en-US" dirty="0"/>
          </a:p>
          <a:p>
            <a:pPr marL="0" indent="0">
              <a:buNone/>
            </a:pPr>
            <a:r>
              <a:rPr lang="en-US" b="1" dirty="0"/>
              <a:t>AI Cafés </a:t>
            </a:r>
          </a:p>
          <a:p>
            <a:pPr marL="0" indent="0">
              <a:buNone/>
            </a:pPr>
            <a:r>
              <a:rPr lang="en-US"/>
              <a:t>Wednesday </a:t>
            </a:r>
            <a:r>
              <a:rPr lang="en-US" dirty="0"/>
              <a:t>23 October – West Hub </a:t>
            </a:r>
          </a:p>
          <a:p>
            <a:pPr marL="0" indent="0">
              <a:buNone/>
            </a:pPr>
            <a:r>
              <a:rPr lang="en-US" dirty="0"/>
              <a:t>Monday 11 November – St Edmund’s College  </a:t>
            </a:r>
          </a:p>
          <a:p>
            <a:pPr marL="0" indent="0">
              <a:buNone/>
            </a:pPr>
            <a:endParaRPr lang="en-US" dirty="0"/>
          </a:p>
        </p:txBody>
      </p:sp>
      <p:sp>
        <p:nvSpPr>
          <p:cNvPr id="5" name="TextBox 4">
            <a:extLst>
              <a:ext uri="{FF2B5EF4-FFF2-40B4-BE49-F238E27FC236}">
                <a16:creationId xmlns:a16="http://schemas.microsoft.com/office/drawing/2014/main" id="{D883AC1F-BCBF-79B4-2610-C9E531D50468}"/>
              </a:ext>
            </a:extLst>
          </p:cNvPr>
          <p:cNvSpPr txBox="1"/>
          <p:nvPr/>
        </p:nvSpPr>
        <p:spPr>
          <a:xfrm>
            <a:off x="6313821" y="1082881"/>
            <a:ext cx="2830180" cy="3000821"/>
          </a:xfrm>
          <a:prstGeom prst="rect">
            <a:avLst/>
          </a:prstGeom>
          <a:noFill/>
        </p:spPr>
        <p:txBody>
          <a:bodyPr wrap="square" rtlCol="0">
            <a:spAutoFit/>
          </a:bodyPr>
          <a:lstStyle/>
          <a:p>
            <a:r>
              <a:rPr lang="en-US" sz="1350" dirty="0">
                <a:latin typeface="Helvetica" panose="020B0604020202020204" pitchFamily="34" charset="0"/>
                <a:cs typeface="Helvetica" panose="020B0604020202020204" pitchFamily="34" charset="0"/>
              </a:rPr>
              <a:t>Sign up through our events page:</a:t>
            </a: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endParaRPr lang="en-US" sz="1350" dirty="0">
              <a:latin typeface="Helvetica" panose="020B0604020202020204" pitchFamily="34" charset="0"/>
              <a:cs typeface="Helvetica" panose="020B0604020202020204" pitchFamily="34" charset="0"/>
            </a:endParaRPr>
          </a:p>
          <a:p>
            <a:r>
              <a:rPr lang="en-US" sz="1350" dirty="0">
                <a:latin typeface="Helvetica" panose="020B0604020202020204" pitchFamily="34" charset="0"/>
                <a:cs typeface="Helvetica" panose="020B0604020202020204" pitchFamily="34" charset="0"/>
              </a:rPr>
              <a:t>Get in touch for further information and support: </a:t>
            </a:r>
          </a:p>
          <a:p>
            <a:endParaRPr lang="en-US" sz="1350" dirty="0">
              <a:latin typeface="Helvetica" panose="020B0604020202020204" pitchFamily="34" charset="0"/>
              <a:cs typeface="Helvetica" panose="020B0604020202020204" pitchFamily="34" charset="0"/>
            </a:endParaRPr>
          </a:p>
          <a:p>
            <a:r>
              <a:rPr lang="en-US" sz="1350" dirty="0">
                <a:latin typeface="Helvetica" panose="020B0604020202020204" pitchFamily="34" charset="0"/>
                <a:cs typeface="Helvetica" panose="020B0604020202020204" pitchFamily="34" charset="0"/>
                <a:hlinkClick r:id="rId2"/>
              </a:rPr>
              <a:t>accelerate-mle@cst.cam.ac.uk</a:t>
            </a:r>
            <a:r>
              <a:rPr lang="en-US" sz="1350" dirty="0">
                <a:latin typeface="Helvetica" panose="020B0604020202020204" pitchFamily="34" charset="0"/>
                <a:cs typeface="Helvetica" panose="020B0604020202020204" pitchFamily="34" charset="0"/>
              </a:rPr>
              <a:t> </a:t>
            </a:r>
            <a:endParaRPr lang="en-GB" sz="1350" dirty="0">
              <a:latin typeface="Helvetica" panose="020B0604020202020204" pitchFamily="34" charset="0"/>
              <a:cs typeface="Helvetica" panose="020B0604020202020204" pitchFamily="34" charset="0"/>
            </a:endParaRPr>
          </a:p>
        </p:txBody>
      </p:sp>
      <p:pic>
        <p:nvPicPr>
          <p:cNvPr id="8" name="Picture 7" descr="A qr code with a white background&#10;&#10;Description automatically generated">
            <a:extLst>
              <a:ext uri="{FF2B5EF4-FFF2-40B4-BE49-F238E27FC236}">
                <a16:creationId xmlns:a16="http://schemas.microsoft.com/office/drawing/2014/main" id="{ECEC139F-BC03-CC66-6071-8C0407E6C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664" y="1432279"/>
            <a:ext cx="1243385" cy="1261760"/>
          </a:xfrm>
          <a:prstGeom prst="rect">
            <a:avLst/>
          </a:prstGeom>
        </p:spPr>
      </p:pic>
    </p:spTree>
    <p:extLst>
      <p:ext uri="{BB962C8B-B14F-4D97-AF65-F5344CB8AC3E}">
        <p14:creationId xmlns:p14="http://schemas.microsoft.com/office/powerpoint/2010/main" val="385288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1864</Words>
  <Application>Microsoft Macintosh PowerPoint</Application>
  <PresentationFormat>On-screen Show (16:9)</PresentationFormat>
  <Paragraphs>140</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 Book</vt:lpstr>
      <vt:lpstr>Avenir Heavy</vt:lpstr>
      <vt:lpstr>Calibri</vt:lpstr>
      <vt:lpstr>Courier New</vt:lpstr>
      <vt:lpstr>Helvetica</vt:lpstr>
      <vt:lpstr>Helvetica Light</vt:lpstr>
      <vt:lpstr>Helvettica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Honest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Goldsworthy</dc:creator>
  <cp:lastModifiedBy>Ryan Daniels</cp:lastModifiedBy>
  <cp:revision>8</cp:revision>
  <dcterms:created xsi:type="dcterms:W3CDTF">2020-05-28T09:17:51Z</dcterms:created>
  <dcterms:modified xsi:type="dcterms:W3CDTF">2024-10-02T07:50:05Z</dcterms:modified>
</cp:coreProperties>
</file>