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2" r:id="rId2"/>
    <p:sldId id="285" r:id="rId3"/>
    <p:sldId id="312" r:id="rId4"/>
    <p:sldId id="265" r:id="rId5"/>
    <p:sldId id="313" r:id="rId6"/>
    <p:sldId id="314" r:id="rId7"/>
    <p:sldId id="261" r:id="rId8"/>
    <p:sldId id="315" r:id="rId9"/>
    <p:sldId id="316" r:id="rId10"/>
    <p:sldId id="287" r:id="rId11"/>
    <p:sldId id="264" r:id="rId12"/>
    <p:sldId id="292" r:id="rId13"/>
    <p:sldId id="317" r:id="rId14"/>
    <p:sldId id="318" r:id="rId15"/>
    <p:sldId id="319" r:id="rId16"/>
    <p:sldId id="260" r:id="rId17"/>
    <p:sldId id="320" r:id="rId18"/>
    <p:sldId id="321" r:id="rId19"/>
    <p:sldId id="322" r:id="rId20"/>
    <p:sldId id="278" r:id="rId21"/>
  </p:sldIdLst>
  <p:sldSz cx="9144000" cy="5143500" type="screen16x9"/>
  <p:notesSz cx="6858000" cy="9144000"/>
  <p:embeddedFontLst>
    <p:embeddedFont>
      <p:font typeface="Fira Sans Light" panose="020B0403050000020004" pitchFamily="34" charset="0"/>
      <p:regular r:id="rId23"/>
      <p:bold r:id="rId24"/>
      <p:italic r:id="rId25"/>
      <p:boldItalic r:id="rId26"/>
    </p:embeddedFont>
    <p:embeddedFont>
      <p:font typeface="Fira Sans SemiBold" panose="020B06030500000200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46833-C6C0-4BE4-A073-555CEDF27E73}" v="15" dt="2020-10-31T16:17:49.808"/>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3"/>
  </p:normalViewPr>
  <p:slideViewPr>
    <p:cSldViewPr snapToGrid="0">
      <p:cViewPr varScale="1">
        <p:scale>
          <a:sx n="155" d="100"/>
          <a:sy n="155"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F1386F8F-CA8C-4E87-AA45-1AAA63B7CF06}"/>
    <pc:docChg chg="undo custSel addSld delSld modSld sldOrd">
      <pc:chgData name="Thangavel, Prabhu" userId="3e579001-273a-496a-ad86-41a8219b525d" providerId="ADAL" clId="{F1386F8F-CA8C-4E87-AA45-1AAA63B7CF06}" dt="2020-10-07T06:59:18.256" v="602" actId="14100"/>
      <pc:docMkLst>
        <pc:docMk/>
      </pc:docMkLst>
      <pc:sldChg chg="modSp">
        <pc:chgData name="Thangavel, Prabhu" userId="3e579001-273a-496a-ad86-41a8219b525d" providerId="ADAL" clId="{F1386F8F-CA8C-4E87-AA45-1AAA63B7CF06}" dt="2020-10-07T06:28:40.490" v="116" actId="14826"/>
        <pc:sldMkLst>
          <pc:docMk/>
          <pc:sldMk cId="0" sldId="256"/>
        </pc:sldMkLst>
        <pc:spChg chg="mod">
          <ac:chgData name="Thangavel, Prabhu" userId="3e579001-273a-496a-ad86-41a8219b525d" providerId="ADAL" clId="{F1386F8F-CA8C-4E87-AA45-1AAA63B7CF06}" dt="2020-10-07T06:28:39.771" v="114" actId="14100"/>
          <ac:spMkLst>
            <pc:docMk/>
            <pc:sldMk cId="0" sldId="256"/>
            <ac:spMk id="90" creationId="{00000000-0000-0000-0000-000000000000}"/>
          </ac:spMkLst>
        </pc:spChg>
        <pc:picChg chg="mod">
          <ac:chgData name="Thangavel, Prabhu" userId="3e579001-273a-496a-ad86-41a8219b525d" providerId="ADAL" clId="{F1386F8F-CA8C-4E87-AA45-1AAA63B7CF06}" dt="2020-10-07T06:28:40.490" v="116" actId="14826"/>
          <ac:picMkLst>
            <pc:docMk/>
            <pc:sldMk cId="0" sldId="256"/>
            <ac:picMk id="89" creationId="{00000000-0000-0000-0000-000000000000}"/>
          </ac:picMkLst>
        </pc:picChg>
      </pc:sldChg>
      <pc:sldChg chg="del">
        <pc:chgData name="Thangavel, Prabhu" userId="3e579001-273a-496a-ad86-41a8219b525d" providerId="ADAL" clId="{F1386F8F-CA8C-4E87-AA45-1AAA63B7CF06}" dt="2020-10-07T05:53:29.859" v="2" actId="2696"/>
        <pc:sldMkLst>
          <pc:docMk/>
          <pc:sldMk cId="0" sldId="258"/>
        </pc:sldMkLst>
      </pc:sldChg>
      <pc:sldChg chg="modSp del ord">
        <pc:chgData name="Thangavel, Prabhu" userId="3e579001-273a-496a-ad86-41a8219b525d" providerId="ADAL" clId="{F1386F8F-CA8C-4E87-AA45-1AAA63B7CF06}" dt="2020-10-07T06:49:11.804" v="191" actId="2696"/>
        <pc:sldMkLst>
          <pc:docMk/>
          <pc:sldMk cId="0" sldId="259"/>
        </pc:sldMkLst>
        <pc:spChg chg="mod">
          <ac:chgData name="Thangavel, Prabhu" userId="3e579001-273a-496a-ad86-41a8219b525d" providerId="ADAL" clId="{F1386F8F-CA8C-4E87-AA45-1AAA63B7CF06}" dt="2020-10-07T06:49:06.625" v="190"/>
          <ac:spMkLst>
            <pc:docMk/>
            <pc:sldMk cId="0" sldId="259"/>
            <ac:spMk id="118" creationId="{00000000-0000-0000-0000-000000000000}"/>
          </ac:spMkLst>
        </pc:spChg>
        <pc:spChg chg="mod ord">
          <ac:chgData name="Thangavel, Prabhu" userId="3e579001-273a-496a-ad86-41a8219b525d" providerId="ADAL" clId="{F1386F8F-CA8C-4E87-AA45-1AAA63B7CF06}" dt="2020-10-07T06:48:20.978" v="186" actId="171"/>
          <ac:spMkLst>
            <pc:docMk/>
            <pc:sldMk cId="0" sldId="259"/>
            <ac:spMk id="120" creationId="{00000000-0000-0000-0000-000000000000}"/>
          </ac:spMkLst>
        </pc:spChg>
      </pc:sldChg>
      <pc:sldChg chg="modSp ord">
        <pc:chgData name="Thangavel, Prabhu" userId="3e579001-273a-496a-ad86-41a8219b525d" providerId="ADAL" clId="{F1386F8F-CA8C-4E87-AA45-1AAA63B7CF06}" dt="2020-10-07T06:26:03.994" v="106" actId="20577"/>
        <pc:sldMkLst>
          <pc:docMk/>
          <pc:sldMk cId="0" sldId="262"/>
        </pc:sldMkLst>
        <pc:spChg chg="mod">
          <ac:chgData name="Thangavel, Prabhu" userId="3e579001-273a-496a-ad86-41a8219b525d" providerId="ADAL" clId="{F1386F8F-CA8C-4E87-AA45-1AAA63B7CF06}" dt="2020-10-07T06:01:52.411" v="44" actId="20577"/>
          <ac:spMkLst>
            <pc:docMk/>
            <pc:sldMk cId="0" sldId="262"/>
            <ac:spMk id="145" creationId="{00000000-0000-0000-0000-000000000000}"/>
          </ac:spMkLst>
        </pc:spChg>
        <pc:spChg chg="mod">
          <ac:chgData name="Thangavel, Prabhu" userId="3e579001-273a-496a-ad86-41a8219b525d" providerId="ADAL" clId="{F1386F8F-CA8C-4E87-AA45-1AAA63B7CF06}" dt="2020-10-07T06:26:03.994" v="106" actId="20577"/>
          <ac:spMkLst>
            <pc:docMk/>
            <pc:sldMk cId="0" sldId="262"/>
            <ac:spMk id="146" creationId="{00000000-0000-0000-0000-000000000000}"/>
          </ac:spMkLst>
        </pc:spChg>
      </pc:sldChg>
      <pc:sldChg chg="ord">
        <pc:chgData name="Thangavel, Prabhu" userId="3e579001-273a-496a-ad86-41a8219b525d" providerId="ADAL" clId="{F1386F8F-CA8C-4E87-AA45-1AAA63B7CF06}" dt="2020-10-07T06:28:55.355" v="117"/>
        <pc:sldMkLst>
          <pc:docMk/>
          <pc:sldMk cId="0" sldId="263"/>
        </pc:sldMkLst>
      </pc:sldChg>
      <pc:sldChg chg="modSp ord">
        <pc:chgData name="Thangavel, Prabhu" userId="3e579001-273a-496a-ad86-41a8219b525d" providerId="ADAL" clId="{F1386F8F-CA8C-4E87-AA45-1AAA63B7CF06}" dt="2020-10-07T06:48:56.022" v="187"/>
        <pc:sldMkLst>
          <pc:docMk/>
          <pc:sldMk cId="0" sldId="265"/>
        </pc:sldMkLst>
        <pc:picChg chg="mod">
          <ac:chgData name="Thangavel, Prabhu" userId="3e579001-273a-496a-ad86-41a8219b525d" providerId="ADAL" clId="{F1386F8F-CA8C-4E87-AA45-1AAA63B7CF06}" dt="2020-10-07T06:26:57.267" v="107" actId="14826"/>
          <ac:picMkLst>
            <pc:docMk/>
            <pc:sldMk cId="0" sldId="265"/>
            <ac:picMk id="207" creationId="{00000000-0000-0000-0000-000000000000}"/>
          </ac:picMkLst>
        </pc:picChg>
      </pc:sldChg>
      <pc:sldChg chg="delSp modSp">
        <pc:chgData name="Thangavel, Prabhu" userId="3e579001-273a-496a-ad86-41a8219b525d" providerId="ADAL" clId="{F1386F8F-CA8C-4E87-AA45-1AAA63B7CF06}" dt="2020-10-07T05:53:18.462" v="1" actId="478"/>
        <pc:sldMkLst>
          <pc:docMk/>
          <pc:sldMk cId="0" sldId="269"/>
        </pc:sldMkLst>
        <pc:spChg chg="del mod">
          <ac:chgData name="Thangavel, Prabhu" userId="3e579001-273a-496a-ad86-41a8219b525d" providerId="ADAL" clId="{F1386F8F-CA8C-4E87-AA45-1AAA63B7CF06}" dt="2020-10-07T05:53:18.462" v="1" actId="478"/>
          <ac:spMkLst>
            <pc:docMk/>
            <pc:sldMk cId="0" sldId="269"/>
            <ac:spMk id="262" creationId="{00000000-0000-0000-0000-000000000000}"/>
          </ac:spMkLst>
        </pc:spChg>
      </pc:sldChg>
      <pc:sldChg chg="del">
        <pc:chgData name="Thangavel, Prabhu" userId="3e579001-273a-496a-ad86-41a8219b525d" providerId="ADAL" clId="{F1386F8F-CA8C-4E87-AA45-1AAA63B7CF06}" dt="2020-10-07T05:53:30.845" v="3" actId="2696"/>
        <pc:sldMkLst>
          <pc:docMk/>
          <pc:sldMk cId="0" sldId="278"/>
        </pc:sldMkLst>
      </pc:sldChg>
      <pc:sldChg chg="modSp add ord setBg">
        <pc:chgData name="Thangavel, Prabhu" userId="3e579001-273a-496a-ad86-41a8219b525d" providerId="ADAL" clId="{F1386F8F-CA8C-4E87-AA45-1AAA63B7CF06}" dt="2020-10-07T06:59:18.256" v="602" actId="14100"/>
        <pc:sldMkLst>
          <pc:docMk/>
          <pc:sldMk cId="4047604135" sldId="285"/>
        </pc:sldMkLst>
        <pc:spChg chg="mod">
          <ac:chgData name="Thangavel, Prabhu" userId="3e579001-273a-496a-ad86-41a8219b525d" providerId="ADAL" clId="{F1386F8F-CA8C-4E87-AA45-1AAA63B7CF06}" dt="2020-10-07T06:49:43.031" v="198" actId="14100"/>
          <ac:spMkLst>
            <pc:docMk/>
            <pc:sldMk cId="4047604135" sldId="285"/>
            <ac:spMk id="204" creationId="{00000000-0000-0000-0000-000000000000}"/>
          </ac:spMkLst>
        </pc:spChg>
        <pc:spChg chg="mod">
          <ac:chgData name="Thangavel, Prabhu" userId="3e579001-273a-496a-ad86-41a8219b525d" providerId="ADAL" clId="{F1386F8F-CA8C-4E87-AA45-1AAA63B7CF06}" dt="2020-10-07T06:59:18.256" v="602" actId="14100"/>
          <ac:spMkLst>
            <pc:docMk/>
            <pc:sldMk cId="4047604135" sldId="285"/>
            <ac:spMk id="205" creationId="{00000000-0000-0000-0000-000000000000}"/>
          </ac:spMkLst>
        </pc:spChg>
        <pc:picChg chg="mod">
          <ac:chgData name="Thangavel, Prabhu" userId="3e579001-273a-496a-ad86-41a8219b525d" providerId="ADAL" clId="{F1386F8F-CA8C-4E87-AA45-1AAA63B7CF06}" dt="2020-10-07T06:50:13.950" v="199" actId="14826"/>
          <ac:picMkLst>
            <pc:docMk/>
            <pc:sldMk cId="4047604135" sldId="285"/>
            <ac:picMk id="207" creationId="{00000000-0000-0000-0000-000000000000}"/>
          </ac:picMkLst>
        </pc:picChg>
      </pc:sldChg>
      <pc:sldMasterChg chg="delSldLayout">
        <pc:chgData name="Thangavel, Prabhu" userId="3e579001-273a-496a-ad86-41a8219b525d" providerId="ADAL" clId="{F1386F8F-CA8C-4E87-AA45-1AAA63B7CF06}" dt="2020-10-07T06:49:11.805" v="192" actId="2696"/>
        <pc:sldMasterMkLst>
          <pc:docMk/>
          <pc:sldMasterMk cId="0" sldId="2147483659"/>
        </pc:sldMasterMkLst>
        <pc:sldLayoutChg chg="del">
          <pc:chgData name="Thangavel, Prabhu" userId="3e579001-273a-496a-ad86-41a8219b525d" providerId="ADAL" clId="{F1386F8F-CA8C-4E87-AA45-1AAA63B7CF06}" dt="2020-10-07T06:49:11.805" v="192" actId="2696"/>
          <pc:sldLayoutMkLst>
            <pc:docMk/>
            <pc:sldMasterMk cId="0" sldId="2147483659"/>
            <pc:sldLayoutMk cId="0" sldId="2147483649"/>
          </pc:sldLayoutMkLst>
        </pc:sldLayoutChg>
      </pc:sldMasterChg>
    </pc:docChg>
  </pc:docChgLst>
  <pc:docChgLst>
    <pc:chgData name="Thangavel, Prabhu" userId="3e579001-273a-496a-ad86-41a8219b525d" providerId="ADAL" clId="{FE2CF7B5-E025-445E-B120-221FA6FE1D4C}"/>
    <pc:docChg chg="undo custSel addSld delSld modSld sldOrd">
      <pc:chgData name="Thangavel, Prabhu" userId="3e579001-273a-496a-ad86-41a8219b525d" providerId="ADAL" clId="{FE2CF7B5-E025-445E-B120-221FA6FE1D4C}" dt="2020-10-08T17:33:55.882" v="4129" actId="6549"/>
      <pc:docMkLst>
        <pc:docMk/>
      </pc:docMkLst>
      <pc:sldChg chg="del">
        <pc:chgData name="Thangavel, Prabhu" userId="3e579001-273a-496a-ad86-41a8219b525d" providerId="ADAL" clId="{FE2CF7B5-E025-445E-B120-221FA6FE1D4C}" dt="2020-10-08T12:34:10.065" v="2756" actId="2696"/>
        <pc:sldMkLst>
          <pc:docMk/>
          <pc:sldMk cId="0" sldId="256"/>
        </pc:sldMkLst>
      </pc:sldChg>
      <pc:sldChg chg="addSp delSp modSp ord setBg delAnim modAnim">
        <pc:chgData name="Thangavel, Prabhu" userId="3e579001-273a-496a-ad86-41a8219b525d" providerId="ADAL" clId="{FE2CF7B5-E025-445E-B120-221FA6FE1D4C}" dt="2020-10-08T08:03:04.233" v="1981" actId="207"/>
        <pc:sldMkLst>
          <pc:docMk/>
          <pc:sldMk cId="0" sldId="261"/>
        </pc:sldMkLst>
        <pc:spChg chg="mod">
          <ac:chgData name="Thangavel, Prabhu" userId="3e579001-273a-496a-ad86-41a8219b525d" providerId="ADAL" clId="{FE2CF7B5-E025-445E-B120-221FA6FE1D4C}" dt="2020-10-08T06:21:13.551" v="1493" actId="20577"/>
          <ac:spMkLst>
            <pc:docMk/>
            <pc:sldMk cId="0" sldId="261"/>
            <ac:spMk id="131" creationId="{00000000-0000-0000-0000-000000000000}"/>
          </ac:spMkLst>
        </pc:spChg>
        <pc:spChg chg="mod">
          <ac:chgData name="Thangavel, Prabhu" userId="3e579001-273a-496a-ad86-41a8219b525d" providerId="ADAL" clId="{FE2CF7B5-E025-445E-B120-221FA6FE1D4C}" dt="2020-10-08T08:03:04.233" v="1981" actId="207"/>
          <ac:spMkLst>
            <pc:docMk/>
            <pc:sldMk cId="0" sldId="261"/>
            <ac:spMk id="132" creationId="{00000000-0000-0000-0000-000000000000}"/>
          </ac:spMkLst>
        </pc:spChg>
        <pc:picChg chg="add mod">
          <ac:chgData name="Thangavel, Prabhu" userId="3e579001-273a-496a-ad86-41a8219b525d" providerId="ADAL" clId="{FE2CF7B5-E025-445E-B120-221FA6FE1D4C}" dt="2020-10-08T08:01:09.665" v="1963" actId="1076"/>
          <ac:picMkLst>
            <pc:docMk/>
            <pc:sldMk cId="0" sldId="261"/>
            <ac:picMk id="12" creationId="{A5EB6CA1-5F90-42A4-92C8-0E4A722AA67E}"/>
          </ac:picMkLst>
        </pc:picChg>
        <pc:picChg chg="del">
          <ac:chgData name="Thangavel, Prabhu" userId="3e579001-273a-496a-ad86-41a8219b525d" providerId="ADAL" clId="{FE2CF7B5-E025-445E-B120-221FA6FE1D4C}" dt="2020-10-08T07:50:08.402" v="1552" actId="478"/>
          <ac:picMkLst>
            <pc:docMk/>
            <pc:sldMk cId="0" sldId="261"/>
            <ac:picMk id="134" creationId="{00000000-0000-0000-0000-000000000000}"/>
          </ac:picMkLst>
        </pc:picChg>
      </pc:sldChg>
      <pc:sldChg chg="modSp modAnim">
        <pc:chgData name="Thangavel, Prabhu" userId="3e579001-273a-496a-ad86-41a8219b525d" providerId="ADAL" clId="{FE2CF7B5-E025-445E-B120-221FA6FE1D4C}" dt="2020-10-08T17:33:55.882" v="4129" actId="6549"/>
        <pc:sldMkLst>
          <pc:docMk/>
          <pc:sldMk cId="0" sldId="262"/>
        </pc:sldMkLst>
        <pc:spChg chg="mod">
          <ac:chgData name="Thangavel, Prabhu" userId="3e579001-273a-496a-ad86-41a8219b525d" providerId="ADAL" clId="{FE2CF7B5-E025-445E-B120-221FA6FE1D4C}" dt="2020-10-08T17:30:21.212" v="4128" actId="20577"/>
          <ac:spMkLst>
            <pc:docMk/>
            <pc:sldMk cId="0" sldId="262"/>
            <ac:spMk id="145" creationId="{00000000-0000-0000-0000-000000000000}"/>
          </ac:spMkLst>
        </pc:spChg>
        <pc:spChg chg="mod">
          <ac:chgData name="Thangavel, Prabhu" userId="3e579001-273a-496a-ad86-41a8219b525d" providerId="ADAL" clId="{FE2CF7B5-E025-445E-B120-221FA6FE1D4C}" dt="2020-10-08T17:33:55.882" v="4129" actId="6549"/>
          <ac:spMkLst>
            <pc:docMk/>
            <pc:sldMk cId="0" sldId="262"/>
            <ac:spMk id="146" creationId="{00000000-0000-0000-0000-000000000000}"/>
          </ac:spMkLst>
        </pc:spChg>
      </pc:sldChg>
      <pc:sldChg chg="del">
        <pc:chgData name="Thangavel, Prabhu" userId="3e579001-273a-496a-ad86-41a8219b525d" providerId="ADAL" clId="{FE2CF7B5-E025-445E-B120-221FA6FE1D4C}" dt="2020-10-08T12:34:28.598" v="2767" actId="2696"/>
        <pc:sldMkLst>
          <pc:docMk/>
          <pc:sldMk cId="0" sldId="263"/>
        </pc:sldMkLst>
      </pc:sldChg>
      <pc:sldChg chg="addSp delSp modSp ord delAnim modAnim">
        <pc:chgData name="Thangavel, Prabhu" userId="3e579001-273a-496a-ad86-41a8219b525d" providerId="ADAL" clId="{FE2CF7B5-E025-445E-B120-221FA6FE1D4C}" dt="2020-10-08T13:30:11.600" v="3141"/>
        <pc:sldMkLst>
          <pc:docMk/>
          <pc:sldMk cId="0" sldId="264"/>
        </pc:sldMkLst>
        <pc:spChg chg="add del mod">
          <ac:chgData name="Thangavel, Prabhu" userId="3e579001-273a-496a-ad86-41a8219b525d" providerId="ADAL" clId="{FE2CF7B5-E025-445E-B120-221FA6FE1D4C}" dt="2020-10-08T12:30:48.781" v="2697" actId="478"/>
          <ac:spMkLst>
            <pc:docMk/>
            <pc:sldMk cId="0" sldId="264"/>
            <ac:spMk id="3" creationId="{FE0BBDD8-B30C-48C6-9081-8BD2AAC75F4E}"/>
          </ac:spMkLst>
        </pc:spChg>
        <pc:spChg chg="mod">
          <ac:chgData name="Thangavel, Prabhu" userId="3e579001-273a-496a-ad86-41a8219b525d" providerId="ADAL" clId="{FE2CF7B5-E025-445E-B120-221FA6FE1D4C}" dt="2020-10-08T12:27:17.383" v="2465" actId="20577"/>
          <ac:spMkLst>
            <pc:docMk/>
            <pc:sldMk cId="0" sldId="264"/>
            <ac:spMk id="186" creationId="{00000000-0000-0000-0000-000000000000}"/>
          </ac:spMkLst>
        </pc:spChg>
        <pc:spChg chg="mod">
          <ac:chgData name="Thangavel, Prabhu" userId="3e579001-273a-496a-ad86-41a8219b525d" providerId="ADAL" clId="{FE2CF7B5-E025-445E-B120-221FA6FE1D4C}" dt="2020-10-08T12:32:28.491" v="2721" actId="255"/>
          <ac:spMkLst>
            <pc:docMk/>
            <pc:sldMk cId="0" sldId="264"/>
            <ac:spMk id="187" creationId="{00000000-0000-0000-0000-000000000000}"/>
          </ac:spMkLst>
        </pc:spChg>
        <pc:spChg chg="mod">
          <ac:chgData name="Thangavel, Prabhu" userId="3e579001-273a-496a-ad86-41a8219b525d" providerId="ADAL" clId="{FE2CF7B5-E025-445E-B120-221FA6FE1D4C}" dt="2020-10-08T12:33:10.916" v="2749" actId="20577"/>
          <ac:spMkLst>
            <pc:docMk/>
            <pc:sldMk cId="0" sldId="264"/>
            <ac:spMk id="188" creationId="{00000000-0000-0000-0000-000000000000}"/>
          </ac:spMkLst>
        </pc:spChg>
        <pc:spChg chg="del">
          <ac:chgData name="Thangavel, Prabhu" userId="3e579001-273a-496a-ad86-41a8219b525d" providerId="ADAL" clId="{FE2CF7B5-E025-445E-B120-221FA6FE1D4C}" dt="2020-10-08T12:30:43.489" v="2696" actId="478"/>
          <ac:spMkLst>
            <pc:docMk/>
            <pc:sldMk cId="0" sldId="264"/>
            <ac:spMk id="189" creationId="{00000000-0000-0000-0000-000000000000}"/>
          </ac:spMkLst>
        </pc:spChg>
      </pc:sldChg>
      <pc:sldChg chg="delSp modSp delAnim modAnim">
        <pc:chgData name="Thangavel, Prabhu" userId="3e579001-273a-496a-ad86-41a8219b525d" providerId="ADAL" clId="{FE2CF7B5-E025-445E-B120-221FA6FE1D4C}" dt="2020-10-08T06:24:10.936" v="1523" actId="20577"/>
        <pc:sldMkLst>
          <pc:docMk/>
          <pc:sldMk cId="0" sldId="265"/>
        </pc:sldMkLst>
        <pc:spChg chg="mod">
          <ac:chgData name="Thangavel, Prabhu" userId="3e579001-273a-496a-ad86-41a8219b525d" providerId="ADAL" clId="{FE2CF7B5-E025-445E-B120-221FA6FE1D4C}" dt="2020-10-08T05:26:39.089" v="247" actId="14100"/>
          <ac:spMkLst>
            <pc:docMk/>
            <pc:sldMk cId="0" sldId="265"/>
            <ac:spMk id="204" creationId="{00000000-0000-0000-0000-000000000000}"/>
          </ac:spMkLst>
        </pc:spChg>
        <pc:spChg chg="mod">
          <ac:chgData name="Thangavel, Prabhu" userId="3e579001-273a-496a-ad86-41a8219b525d" providerId="ADAL" clId="{FE2CF7B5-E025-445E-B120-221FA6FE1D4C}" dt="2020-10-08T06:24:10.936" v="1523" actId="20577"/>
          <ac:spMkLst>
            <pc:docMk/>
            <pc:sldMk cId="0" sldId="265"/>
            <ac:spMk id="205" creationId="{00000000-0000-0000-0000-000000000000}"/>
          </ac:spMkLst>
        </pc:spChg>
        <pc:picChg chg="del">
          <ac:chgData name="Thangavel, Prabhu" userId="3e579001-273a-496a-ad86-41a8219b525d" providerId="ADAL" clId="{FE2CF7B5-E025-445E-B120-221FA6FE1D4C}" dt="2020-10-08T05:26:17.030" v="243" actId="478"/>
          <ac:picMkLst>
            <pc:docMk/>
            <pc:sldMk cId="0" sldId="265"/>
            <ac:picMk id="207" creationId="{00000000-0000-0000-0000-000000000000}"/>
          </ac:picMkLst>
        </pc:picChg>
      </pc:sldChg>
      <pc:sldChg chg="del">
        <pc:chgData name="Thangavel, Prabhu" userId="3e579001-273a-496a-ad86-41a8219b525d" providerId="ADAL" clId="{FE2CF7B5-E025-445E-B120-221FA6FE1D4C}" dt="2020-10-08T12:34:15.291" v="2760" actId="2696"/>
        <pc:sldMkLst>
          <pc:docMk/>
          <pc:sldMk cId="0" sldId="273"/>
        </pc:sldMkLst>
      </pc:sldChg>
      <pc:sldChg chg="modSp modAnim">
        <pc:chgData name="Thangavel, Prabhu" userId="3e579001-273a-496a-ad86-41a8219b525d" providerId="ADAL" clId="{FE2CF7B5-E025-445E-B120-221FA6FE1D4C}" dt="2020-10-08T05:26:51.258" v="250" actId="5793"/>
        <pc:sldMkLst>
          <pc:docMk/>
          <pc:sldMk cId="4047604135" sldId="285"/>
        </pc:sldMkLst>
        <pc:spChg chg="mod">
          <ac:chgData name="Thangavel, Prabhu" userId="3e579001-273a-496a-ad86-41a8219b525d" providerId="ADAL" clId="{FE2CF7B5-E025-445E-B120-221FA6FE1D4C}" dt="2020-10-08T05:17:33.341" v="52" actId="20577"/>
          <ac:spMkLst>
            <pc:docMk/>
            <pc:sldMk cId="4047604135" sldId="285"/>
            <ac:spMk id="204" creationId="{00000000-0000-0000-0000-000000000000}"/>
          </ac:spMkLst>
        </pc:spChg>
        <pc:spChg chg="mod">
          <ac:chgData name="Thangavel, Prabhu" userId="3e579001-273a-496a-ad86-41a8219b525d" providerId="ADAL" clId="{FE2CF7B5-E025-445E-B120-221FA6FE1D4C}" dt="2020-10-08T05:26:51.258" v="250" actId="5793"/>
          <ac:spMkLst>
            <pc:docMk/>
            <pc:sldMk cId="4047604135" sldId="285"/>
            <ac:spMk id="205" creationId="{00000000-0000-0000-0000-000000000000}"/>
          </ac:spMkLst>
        </pc:spChg>
        <pc:picChg chg="mod">
          <ac:chgData name="Thangavel, Prabhu" userId="3e579001-273a-496a-ad86-41a8219b525d" providerId="ADAL" clId="{FE2CF7B5-E025-445E-B120-221FA6FE1D4C}" dt="2020-10-08T05:22:19.743" v="117" actId="14100"/>
          <ac:picMkLst>
            <pc:docMk/>
            <pc:sldMk cId="4047604135" sldId="285"/>
            <ac:picMk id="207" creationId="{00000000-0000-0000-0000-000000000000}"/>
          </ac:picMkLst>
        </pc:picChg>
      </pc:sldChg>
      <pc:sldChg chg="del">
        <pc:chgData name="Thangavel, Prabhu" userId="3e579001-273a-496a-ad86-41a8219b525d" providerId="ADAL" clId="{FE2CF7B5-E025-445E-B120-221FA6FE1D4C}" dt="2020-10-08T12:33:41.130" v="2750" actId="2696"/>
        <pc:sldMkLst>
          <pc:docMk/>
          <pc:sldMk cId="2232272367" sldId="286"/>
        </pc:sldMkLst>
      </pc:sldChg>
      <pc:sldChg chg="modSp ord modAnim">
        <pc:chgData name="Thangavel, Prabhu" userId="3e579001-273a-496a-ad86-41a8219b525d" providerId="ADAL" clId="{FE2CF7B5-E025-445E-B120-221FA6FE1D4C}" dt="2020-10-08T12:15:44.559" v="2199" actId="14100"/>
        <pc:sldMkLst>
          <pc:docMk/>
          <pc:sldMk cId="434037465" sldId="287"/>
        </pc:sldMkLst>
        <pc:spChg chg="mod">
          <ac:chgData name="Thangavel, Prabhu" userId="3e579001-273a-496a-ad86-41a8219b525d" providerId="ADAL" clId="{FE2CF7B5-E025-445E-B120-221FA6FE1D4C}" dt="2020-10-08T12:12:08.741" v="2140" actId="20577"/>
          <ac:spMkLst>
            <pc:docMk/>
            <pc:sldMk cId="434037465" sldId="287"/>
            <ac:spMk id="204" creationId="{00000000-0000-0000-0000-000000000000}"/>
          </ac:spMkLst>
        </pc:spChg>
        <pc:spChg chg="mod">
          <ac:chgData name="Thangavel, Prabhu" userId="3e579001-273a-496a-ad86-41a8219b525d" providerId="ADAL" clId="{FE2CF7B5-E025-445E-B120-221FA6FE1D4C}" dt="2020-10-08T12:13:31.816" v="2191" actId="20577"/>
          <ac:spMkLst>
            <pc:docMk/>
            <pc:sldMk cId="434037465" sldId="287"/>
            <ac:spMk id="205" creationId="{00000000-0000-0000-0000-000000000000}"/>
          </ac:spMkLst>
        </pc:spChg>
        <pc:picChg chg="mod">
          <ac:chgData name="Thangavel, Prabhu" userId="3e579001-273a-496a-ad86-41a8219b525d" providerId="ADAL" clId="{FE2CF7B5-E025-445E-B120-221FA6FE1D4C}" dt="2020-10-08T12:15:44.559" v="2199" actId="14100"/>
          <ac:picMkLst>
            <pc:docMk/>
            <pc:sldMk cId="434037465" sldId="287"/>
            <ac:picMk id="207" creationId="{00000000-0000-0000-0000-000000000000}"/>
          </ac:picMkLst>
        </pc:picChg>
      </pc:sldChg>
      <pc:sldChg chg="del">
        <pc:chgData name="Thangavel, Prabhu" userId="3e579001-273a-496a-ad86-41a8219b525d" providerId="ADAL" clId="{FE2CF7B5-E025-445E-B120-221FA6FE1D4C}" dt="2020-10-08T12:34:02.305" v="2751" actId="2696"/>
        <pc:sldMkLst>
          <pc:docMk/>
          <pc:sldMk cId="2186563581" sldId="288"/>
        </pc:sldMkLst>
      </pc:sldChg>
      <pc:sldChg chg="del">
        <pc:chgData name="Thangavel, Prabhu" userId="3e579001-273a-496a-ad86-41a8219b525d" providerId="ADAL" clId="{FE2CF7B5-E025-445E-B120-221FA6FE1D4C}" dt="2020-10-08T12:34:03.041" v="2752" actId="2696"/>
        <pc:sldMkLst>
          <pc:docMk/>
          <pc:sldMk cId="2874621274" sldId="289"/>
        </pc:sldMkLst>
      </pc:sldChg>
      <pc:sldChg chg="del">
        <pc:chgData name="Thangavel, Prabhu" userId="3e579001-273a-496a-ad86-41a8219b525d" providerId="ADAL" clId="{FE2CF7B5-E025-445E-B120-221FA6FE1D4C}" dt="2020-10-08T12:34:03.649" v="2753" actId="2696"/>
        <pc:sldMkLst>
          <pc:docMk/>
          <pc:sldMk cId="1904729555" sldId="290"/>
        </pc:sldMkLst>
      </pc:sldChg>
      <pc:sldChg chg="addSp delSp modSp ord delAnim modAnim">
        <pc:chgData name="Thangavel, Prabhu" userId="3e579001-273a-496a-ad86-41a8219b525d" providerId="ADAL" clId="{FE2CF7B5-E025-445E-B120-221FA6FE1D4C}" dt="2020-10-08T13:55:53.623" v="3879" actId="115"/>
        <pc:sldMkLst>
          <pc:docMk/>
          <pc:sldMk cId="3366364705" sldId="292"/>
        </pc:sldMkLst>
        <pc:spChg chg="mod">
          <ac:chgData name="Thangavel, Prabhu" userId="3e579001-273a-496a-ad86-41a8219b525d" providerId="ADAL" clId="{FE2CF7B5-E025-445E-B120-221FA6FE1D4C}" dt="2020-10-08T13:43:42.567" v="3677" actId="1076"/>
          <ac:spMkLst>
            <pc:docMk/>
            <pc:sldMk cId="3366364705" sldId="292"/>
            <ac:spMk id="9" creationId="{2A7F8C2D-DDA0-4122-92DD-CCE59D79E96B}"/>
          </ac:spMkLst>
        </pc:spChg>
        <pc:spChg chg="mod">
          <ac:chgData name="Thangavel, Prabhu" userId="3e579001-273a-496a-ad86-41a8219b525d" providerId="ADAL" clId="{FE2CF7B5-E025-445E-B120-221FA6FE1D4C}" dt="2020-10-08T13:46:47.213" v="3706" actId="1076"/>
          <ac:spMkLst>
            <pc:docMk/>
            <pc:sldMk cId="3366364705" sldId="292"/>
            <ac:spMk id="10" creationId="{4F64C1BA-77C0-47CA-A166-B5C1F4065156}"/>
          </ac:spMkLst>
        </pc:spChg>
        <pc:spChg chg="mod">
          <ac:chgData name="Thangavel, Prabhu" userId="3e579001-273a-496a-ad86-41a8219b525d" providerId="ADAL" clId="{FE2CF7B5-E025-445E-B120-221FA6FE1D4C}" dt="2020-10-08T13:46:20.672" v="3702" actId="1076"/>
          <ac:spMkLst>
            <pc:docMk/>
            <pc:sldMk cId="3366364705" sldId="292"/>
            <ac:spMk id="11" creationId="{856921BE-2B70-4451-A974-B222044A135D}"/>
          </ac:spMkLst>
        </pc:spChg>
        <pc:spChg chg="mod">
          <ac:chgData name="Thangavel, Prabhu" userId="3e579001-273a-496a-ad86-41a8219b525d" providerId="ADAL" clId="{FE2CF7B5-E025-445E-B120-221FA6FE1D4C}" dt="2020-10-08T13:46:23.823" v="3703" actId="1076"/>
          <ac:spMkLst>
            <pc:docMk/>
            <pc:sldMk cId="3366364705" sldId="292"/>
            <ac:spMk id="12" creationId="{A1AF2E41-4FA2-4EBB-BA97-29DA80401F10}"/>
          </ac:spMkLst>
        </pc:spChg>
        <pc:spChg chg="del">
          <ac:chgData name="Thangavel, Prabhu" userId="3e579001-273a-496a-ad86-41a8219b525d" providerId="ADAL" clId="{FE2CF7B5-E025-445E-B120-221FA6FE1D4C}" dt="2020-10-08T12:37:24.583" v="2953" actId="478"/>
          <ac:spMkLst>
            <pc:docMk/>
            <pc:sldMk cId="3366364705" sldId="292"/>
            <ac:spMk id="13" creationId="{6F508DDC-63E7-436C-A1E2-944C39284634}"/>
          </ac:spMkLst>
        </pc:spChg>
        <pc:spChg chg="del">
          <ac:chgData name="Thangavel, Prabhu" userId="3e579001-273a-496a-ad86-41a8219b525d" providerId="ADAL" clId="{FE2CF7B5-E025-445E-B120-221FA6FE1D4C}" dt="2020-10-08T12:37:26.024" v="2954" actId="478"/>
          <ac:spMkLst>
            <pc:docMk/>
            <pc:sldMk cId="3366364705" sldId="292"/>
            <ac:spMk id="14" creationId="{2CA6AF9E-A56E-4D72-A084-322BDEF33D0F}"/>
          </ac:spMkLst>
        </pc:spChg>
        <pc:spChg chg="del">
          <ac:chgData name="Thangavel, Prabhu" userId="3e579001-273a-496a-ad86-41a8219b525d" providerId="ADAL" clId="{FE2CF7B5-E025-445E-B120-221FA6FE1D4C}" dt="2020-10-08T12:37:27.201" v="2955" actId="478"/>
          <ac:spMkLst>
            <pc:docMk/>
            <pc:sldMk cId="3366364705" sldId="292"/>
            <ac:spMk id="15" creationId="{591C55BB-EFF7-495C-9168-BAF56702B1C1}"/>
          </ac:spMkLst>
        </pc:spChg>
        <pc:spChg chg="add mod">
          <ac:chgData name="Thangavel, Prabhu" userId="3e579001-273a-496a-ad86-41a8219b525d" providerId="ADAL" clId="{FE2CF7B5-E025-445E-B120-221FA6FE1D4C}" dt="2020-10-08T13:47:05.540" v="3707" actId="1076"/>
          <ac:spMkLst>
            <pc:docMk/>
            <pc:sldMk cId="3366364705" sldId="292"/>
            <ac:spMk id="16" creationId="{BCBBD08D-AC5F-46E1-BF56-8BCDA37E4CB6}"/>
          </ac:spMkLst>
        </pc:spChg>
        <pc:spChg chg="add del">
          <ac:chgData name="Thangavel, Prabhu" userId="3e579001-273a-496a-ad86-41a8219b525d" providerId="ADAL" clId="{FE2CF7B5-E025-445E-B120-221FA6FE1D4C}" dt="2020-10-08T12:40:06.213" v="3005"/>
          <ac:spMkLst>
            <pc:docMk/>
            <pc:sldMk cId="3366364705" sldId="292"/>
            <ac:spMk id="17" creationId="{5846D60C-9FD1-46CC-B7BA-EFA64805930F}"/>
          </ac:spMkLst>
        </pc:spChg>
        <pc:spChg chg="add mod">
          <ac:chgData name="Thangavel, Prabhu" userId="3e579001-273a-496a-ad86-41a8219b525d" providerId="ADAL" clId="{FE2CF7B5-E025-445E-B120-221FA6FE1D4C}" dt="2020-10-08T13:47:10.750" v="3708" actId="1076"/>
          <ac:spMkLst>
            <pc:docMk/>
            <pc:sldMk cId="3366364705" sldId="292"/>
            <ac:spMk id="18" creationId="{01BCA926-0DB0-40DC-933E-60B86B914EDE}"/>
          </ac:spMkLst>
        </pc:spChg>
        <pc:spChg chg="mod">
          <ac:chgData name="Thangavel, Prabhu" userId="3e579001-273a-496a-ad86-41a8219b525d" providerId="ADAL" clId="{FE2CF7B5-E025-445E-B120-221FA6FE1D4C}" dt="2020-10-08T12:35:42.572" v="2814" actId="20577"/>
          <ac:spMkLst>
            <pc:docMk/>
            <pc:sldMk cId="3366364705" sldId="292"/>
            <ac:spMk id="204" creationId="{00000000-0000-0000-0000-000000000000}"/>
          </ac:spMkLst>
        </pc:spChg>
        <pc:spChg chg="mod">
          <ac:chgData name="Thangavel, Prabhu" userId="3e579001-273a-496a-ad86-41a8219b525d" providerId="ADAL" clId="{FE2CF7B5-E025-445E-B120-221FA6FE1D4C}" dt="2020-10-08T13:55:53.623" v="3879" actId="115"/>
          <ac:spMkLst>
            <pc:docMk/>
            <pc:sldMk cId="3366364705" sldId="292"/>
            <ac:spMk id="205" creationId="{00000000-0000-0000-0000-000000000000}"/>
          </ac:spMkLst>
        </pc:spChg>
      </pc:sldChg>
      <pc:sldChg chg="del">
        <pc:chgData name="Thangavel, Prabhu" userId="3e579001-273a-496a-ad86-41a8219b525d" providerId="ADAL" clId="{FE2CF7B5-E025-445E-B120-221FA6FE1D4C}" dt="2020-10-08T13:28:52.024" v="3139" actId="2696"/>
        <pc:sldMkLst>
          <pc:docMk/>
          <pc:sldMk cId="2869549310" sldId="293"/>
        </pc:sldMkLst>
      </pc:sldChg>
      <pc:sldChg chg="del">
        <pc:chgData name="Thangavel, Prabhu" userId="3e579001-273a-496a-ad86-41a8219b525d" providerId="ADAL" clId="{FE2CF7B5-E025-445E-B120-221FA6FE1D4C}" dt="2020-10-08T13:28:54.090" v="3140" actId="2696"/>
        <pc:sldMkLst>
          <pc:docMk/>
          <pc:sldMk cId="2393665886" sldId="294"/>
        </pc:sldMkLst>
      </pc:sldChg>
      <pc:sldChg chg="del">
        <pc:chgData name="Thangavel, Prabhu" userId="3e579001-273a-496a-ad86-41a8219b525d" providerId="ADAL" clId="{FE2CF7B5-E025-445E-B120-221FA6FE1D4C}" dt="2020-10-08T12:34:12.049" v="2758" actId="2696"/>
        <pc:sldMkLst>
          <pc:docMk/>
          <pc:sldMk cId="1806576764" sldId="295"/>
        </pc:sldMkLst>
      </pc:sldChg>
      <pc:sldChg chg="del">
        <pc:chgData name="Thangavel, Prabhu" userId="3e579001-273a-496a-ad86-41a8219b525d" providerId="ADAL" clId="{FE2CF7B5-E025-445E-B120-221FA6FE1D4C}" dt="2020-10-08T12:34:13.303" v="2759" actId="2696"/>
        <pc:sldMkLst>
          <pc:docMk/>
          <pc:sldMk cId="444730184" sldId="301"/>
        </pc:sldMkLst>
      </pc:sldChg>
      <pc:sldChg chg="del">
        <pc:chgData name="Thangavel, Prabhu" userId="3e579001-273a-496a-ad86-41a8219b525d" providerId="ADAL" clId="{FE2CF7B5-E025-445E-B120-221FA6FE1D4C}" dt="2020-10-08T12:34:16.301" v="2761" actId="2696"/>
        <pc:sldMkLst>
          <pc:docMk/>
          <pc:sldMk cId="2634816811" sldId="303"/>
        </pc:sldMkLst>
      </pc:sldChg>
      <pc:sldChg chg="del">
        <pc:chgData name="Thangavel, Prabhu" userId="3e579001-273a-496a-ad86-41a8219b525d" providerId="ADAL" clId="{FE2CF7B5-E025-445E-B120-221FA6FE1D4C}" dt="2020-10-08T12:34:08.375" v="2754" actId="2696"/>
        <pc:sldMkLst>
          <pc:docMk/>
          <pc:sldMk cId="2688640760" sldId="304"/>
        </pc:sldMkLst>
      </pc:sldChg>
      <pc:sldChg chg="del">
        <pc:chgData name="Thangavel, Prabhu" userId="3e579001-273a-496a-ad86-41a8219b525d" providerId="ADAL" clId="{FE2CF7B5-E025-445E-B120-221FA6FE1D4C}" dt="2020-10-08T12:34:09.072" v="2755" actId="2696"/>
        <pc:sldMkLst>
          <pc:docMk/>
          <pc:sldMk cId="3824362955" sldId="305"/>
        </pc:sldMkLst>
      </pc:sldChg>
      <pc:sldChg chg="del">
        <pc:chgData name="Thangavel, Prabhu" userId="3e579001-273a-496a-ad86-41a8219b525d" providerId="ADAL" clId="{FE2CF7B5-E025-445E-B120-221FA6FE1D4C}" dt="2020-10-08T12:34:19.136" v="2762" actId="2696"/>
        <pc:sldMkLst>
          <pc:docMk/>
          <pc:sldMk cId="3201292566" sldId="306"/>
        </pc:sldMkLst>
      </pc:sldChg>
      <pc:sldChg chg="del">
        <pc:chgData name="Thangavel, Prabhu" userId="3e579001-273a-496a-ad86-41a8219b525d" providerId="ADAL" clId="{FE2CF7B5-E025-445E-B120-221FA6FE1D4C}" dt="2020-10-08T12:34:19.824" v="2763" actId="2696"/>
        <pc:sldMkLst>
          <pc:docMk/>
          <pc:sldMk cId="705670138" sldId="307"/>
        </pc:sldMkLst>
      </pc:sldChg>
      <pc:sldChg chg="del">
        <pc:chgData name="Thangavel, Prabhu" userId="3e579001-273a-496a-ad86-41a8219b525d" providerId="ADAL" clId="{FE2CF7B5-E025-445E-B120-221FA6FE1D4C}" dt="2020-10-08T12:34:21.185" v="2764" actId="2696"/>
        <pc:sldMkLst>
          <pc:docMk/>
          <pc:sldMk cId="1347669594" sldId="308"/>
        </pc:sldMkLst>
      </pc:sldChg>
      <pc:sldChg chg="del">
        <pc:chgData name="Thangavel, Prabhu" userId="3e579001-273a-496a-ad86-41a8219b525d" providerId="ADAL" clId="{FE2CF7B5-E025-445E-B120-221FA6FE1D4C}" dt="2020-10-08T12:34:21.755" v="2765" actId="2696"/>
        <pc:sldMkLst>
          <pc:docMk/>
          <pc:sldMk cId="400521463" sldId="309"/>
        </pc:sldMkLst>
      </pc:sldChg>
      <pc:sldChg chg="del">
        <pc:chgData name="Thangavel, Prabhu" userId="3e579001-273a-496a-ad86-41a8219b525d" providerId="ADAL" clId="{FE2CF7B5-E025-445E-B120-221FA6FE1D4C}" dt="2020-10-08T12:34:22.682" v="2766" actId="2696"/>
        <pc:sldMkLst>
          <pc:docMk/>
          <pc:sldMk cId="1113506456" sldId="310"/>
        </pc:sldMkLst>
      </pc:sldChg>
      <pc:sldChg chg="modSp add ord modAnim">
        <pc:chgData name="Thangavel, Prabhu" userId="3e579001-273a-496a-ad86-41a8219b525d" providerId="ADAL" clId="{FE2CF7B5-E025-445E-B120-221FA6FE1D4C}" dt="2020-10-08T06:00:28.249" v="1053" actId="14100"/>
        <pc:sldMkLst>
          <pc:docMk/>
          <pc:sldMk cId="143358450" sldId="312"/>
        </pc:sldMkLst>
        <pc:spChg chg="mod">
          <ac:chgData name="Thangavel, Prabhu" userId="3e579001-273a-496a-ad86-41a8219b525d" providerId="ADAL" clId="{FE2CF7B5-E025-445E-B120-221FA6FE1D4C}" dt="2020-10-08T05:39:26.360" v="726" actId="255"/>
          <ac:spMkLst>
            <pc:docMk/>
            <pc:sldMk cId="143358450" sldId="312"/>
            <ac:spMk id="204" creationId="{00000000-0000-0000-0000-000000000000}"/>
          </ac:spMkLst>
        </pc:spChg>
        <pc:spChg chg="mod">
          <ac:chgData name="Thangavel, Prabhu" userId="3e579001-273a-496a-ad86-41a8219b525d" providerId="ADAL" clId="{FE2CF7B5-E025-445E-B120-221FA6FE1D4C}" dt="2020-10-08T06:00:28.249" v="1053" actId="14100"/>
          <ac:spMkLst>
            <pc:docMk/>
            <pc:sldMk cId="143358450" sldId="312"/>
            <ac:spMk id="205" creationId="{00000000-0000-0000-0000-000000000000}"/>
          </ac:spMkLst>
        </pc:spChg>
      </pc:sldChg>
      <pc:sldChg chg="modSp add modAnim">
        <pc:chgData name="Thangavel, Prabhu" userId="3e579001-273a-496a-ad86-41a8219b525d" providerId="ADAL" clId="{FE2CF7B5-E025-445E-B120-221FA6FE1D4C}" dt="2020-10-08T06:16:05.419" v="1432" actId="20577"/>
        <pc:sldMkLst>
          <pc:docMk/>
          <pc:sldMk cId="4187720592" sldId="313"/>
        </pc:sldMkLst>
        <pc:spChg chg="mod">
          <ac:chgData name="Thangavel, Prabhu" userId="3e579001-273a-496a-ad86-41a8219b525d" providerId="ADAL" clId="{FE2CF7B5-E025-445E-B120-221FA6FE1D4C}" dt="2020-10-08T06:14:25.143" v="1339" actId="20577"/>
          <ac:spMkLst>
            <pc:docMk/>
            <pc:sldMk cId="4187720592" sldId="313"/>
            <ac:spMk id="204" creationId="{00000000-0000-0000-0000-000000000000}"/>
          </ac:spMkLst>
        </pc:spChg>
        <pc:spChg chg="mod">
          <ac:chgData name="Thangavel, Prabhu" userId="3e579001-273a-496a-ad86-41a8219b525d" providerId="ADAL" clId="{FE2CF7B5-E025-445E-B120-221FA6FE1D4C}" dt="2020-10-08T06:16:05.419" v="1432" actId="20577"/>
          <ac:spMkLst>
            <pc:docMk/>
            <pc:sldMk cId="4187720592" sldId="313"/>
            <ac:spMk id="205" creationId="{00000000-0000-0000-0000-000000000000}"/>
          </ac:spMkLst>
        </pc:spChg>
      </pc:sldChg>
      <pc:sldChg chg="modSp add">
        <pc:chgData name="Thangavel, Prabhu" userId="3e579001-273a-496a-ad86-41a8219b525d" providerId="ADAL" clId="{FE2CF7B5-E025-445E-B120-221FA6FE1D4C}" dt="2020-10-08T06:19:45.306" v="1478" actId="5793"/>
        <pc:sldMkLst>
          <pc:docMk/>
          <pc:sldMk cId="3016929837" sldId="314"/>
        </pc:sldMkLst>
        <pc:spChg chg="mod">
          <ac:chgData name="Thangavel, Prabhu" userId="3e579001-273a-496a-ad86-41a8219b525d" providerId="ADAL" clId="{FE2CF7B5-E025-445E-B120-221FA6FE1D4C}" dt="2020-10-08T06:16:20.582" v="1437" actId="20577"/>
          <ac:spMkLst>
            <pc:docMk/>
            <pc:sldMk cId="3016929837" sldId="314"/>
            <ac:spMk id="204" creationId="{00000000-0000-0000-0000-000000000000}"/>
          </ac:spMkLst>
        </pc:spChg>
        <pc:spChg chg="mod">
          <ac:chgData name="Thangavel, Prabhu" userId="3e579001-273a-496a-ad86-41a8219b525d" providerId="ADAL" clId="{FE2CF7B5-E025-445E-B120-221FA6FE1D4C}" dt="2020-10-08T06:19:45.306" v="1478" actId="5793"/>
          <ac:spMkLst>
            <pc:docMk/>
            <pc:sldMk cId="3016929837" sldId="314"/>
            <ac:spMk id="205" creationId="{00000000-0000-0000-0000-000000000000}"/>
          </ac:spMkLst>
        </pc:spChg>
      </pc:sldChg>
      <pc:sldChg chg="delSp modSp add delAnim modAnim">
        <pc:chgData name="Thangavel, Prabhu" userId="3e579001-273a-496a-ad86-41a8219b525d" providerId="ADAL" clId="{FE2CF7B5-E025-445E-B120-221FA6FE1D4C}" dt="2020-10-08T12:11:04.777" v="2118" actId="20577"/>
        <pc:sldMkLst>
          <pc:docMk/>
          <pc:sldMk cId="1738877305" sldId="315"/>
        </pc:sldMkLst>
        <pc:spChg chg="mod">
          <ac:chgData name="Thangavel, Prabhu" userId="3e579001-273a-496a-ad86-41a8219b525d" providerId="ADAL" clId="{FE2CF7B5-E025-445E-B120-221FA6FE1D4C}" dt="2020-10-08T12:09:08.649" v="2011" actId="20577"/>
          <ac:spMkLst>
            <pc:docMk/>
            <pc:sldMk cId="1738877305" sldId="315"/>
            <ac:spMk id="131" creationId="{00000000-0000-0000-0000-000000000000}"/>
          </ac:spMkLst>
        </pc:spChg>
        <pc:spChg chg="mod">
          <ac:chgData name="Thangavel, Prabhu" userId="3e579001-273a-496a-ad86-41a8219b525d" providerId="ADAL" clId="{FE2CF7B5-E025-445E-B120-221FA6FE1D4C}" dt="2020-10-08T12:11:04.777" v="2118" actId="20577"/>
          <ac:spMkLst>
            <pc:docMk/>
            <pc:sldMk cId="1738877305" sldId="315"/>
            <ac:spMk id="132" creationId="{00000000-0000-0000-0000-000000000000}"/>
          </ac:spMkLst>
        </pc:spChg>
        <pc:picChg chg="del">
          <ac:chgData name="Thangavel, Prabhu" userId="3e579001-273a-496a-ad86-41a8219b525d" providerId="ADAL" clId="{FE2CF7B5-E025-445E-B120-221FA6FE1D4C}" dt="2020-10-08T12:10:50.835" v="2102" actId="478"/>
          <ac:picMkLst>
            <pc:docMk/>
            <pc:sldMk cId="1738877305" sldId="315"/>
            <ac:picMk id="12" creationId="{A5EB6CA1-5F90-42A4-92C8-0E4A722AA67E}"/>
          </ac:picMkLst>
        </pc:picChg>
      </pc:sldChg>
      <pc:sldChg chg="add del">
        <pc:chgData name="Thangavel, Prabhu" userId="3e579001-273a-496a-ad86-41a8219b525d" providerId="ADAL" clId="{FE2CF7B5-E025-445E-B120-221FA6FE1D4C}" dt="2020-10-08T06:20:42.382" v="1480" actId="2696"/>
        <pc:sldMkLst>
          <pc:docMk/>
          <pc:sldMk cId="2728565765" sldId="315"/>
        </pc:sldMkLst>
      </pc:sldChg>
      <pc:sldChg chg="delSp modSp add ord delAnim">
        <pc:chgData name="Thangavel, Prabhu" userId="3e579001-273a-496a-ad86-41a8219b525d" providerId="ADAL" clId="{FE2CF7B5-E025-445E-B120-221FA6FE1D4C}" dt="2020-10-08T12:23:57.297" v="2453" actId="20577"/>
        <pc:sldMkLst>
          <pc:docMk/>
          <pc:sldMk cId="1377541910" sldId="316"/>
        </pc:sldMkLst>
        <pc:spChg chg="mod">
          <ac:chgData name="Thangavel, Prabhu" userId="3e579001-273a-496a-ad86-41a8219b525d" providerId="ADAL" clId="{FE2CF7B5-E025-445E-B120-221FA6FE1D4C}" dt="2020-10-08T12:17:47.182" v="2325" actId="20577"/>
          <ac:spMkLst>
            <pc:docMk/>
            <pc:sldMk cId="1377541910" sldId="316"/>
            <ac:spMk id="204" creationId="{00000000-0000-0000-0000-000000000000}"/>
          </ac:spMkLst>
        </pc:spChg>
        <pc:spChg chg="mod">
          <ac:chgData name="Thangavel, Prabhu" userId="3e579001-273a-496a-ad86-41a8219b525d" providerId="ADAL" clId="{FE2CF7B5-E025-445E-B120-221FA6FE1D4C}" dt="2020-10-08T12:23:57.297" v="2453" actId="20577"/>
          <ac:spMkLst>
            <pc:docMk/>
            <pc:sldMk cId="1377541910" sldId="316"/>
            <ac:spMk id="205" creationId="{00000000-0000-0000-0000-000000000000}"/>
          </ac:spMkLst>
        </pc:spChg>
        <pc:picChg chg="del">
          <ac:chgData name="Thangavel, Prabhu" userId="3e579001-273a-496a-ad86-41a8219b525d" providerId="ADAL" clId="{FE2CF7B5-E025-445E-B120-221FA6FE1D4C}" dt="2020-10-08T12:17:55.171" v="2326" actId="478"/>
          <ac:picMkLst>
            <pc:docMk/>
            <pc:sldMk cId="1377541910" sldId="316"/>
            <ac:picMk id="207" creationId="{00000000-0000-0000-0000-000000000000}"/>
          </ac:picMkLst>
        </pc:picChg>
      </pc:sldChg>
      <pc:sldChg chg="delSp modSp add delAnim modAnim">
        <pc:chgData name="Thangavel, Prabhu" userId="3e579001-273a-496a-ad86-41a8219b525d" providerId="ADAL" clId="{FE2CF7B5-E025-445E-B120-221FA6FE1D4C}" dt="2020-10-08T14:05:35.189" v="4074" actId="20577"/>
        <pc:sldMkLst>
          <pc:docMk/>
          <pc:sldMk cId="1097641510" sldId="317"/>
        </pc:sldMkLst>
        <pc:spChg chg="del">
          <ac:chgData name="Thangavel, Prabhu" userId="3e579001-273a-496a-ad86-41a8219b525d" providerId="ADAL" clId="{FE2CF7B5-E025-445E-B120-221FA6FE1D4C}" dt="2020-10-08T13:47:34.516" v="3710" actId="478"/>
          <ac:spMkLst>
            <pc:docMk/>
            <pc:sldMk cId="1097641510" sldId="317"/>
            <ac:spMk id="9" creationId="{2A7F8C2D-DDA0-4122-92DD-CCE59D79E96B}"/>
          </ac:spMkLst>
        </pc:spChg>
        <pc:spChg chg="del">
          <ac:chgData name="Thangavel, Prabhu" userId="3e579001-273a-496a-ad86-41a8219b525d" providerId="ADAL" clId="{FE2CF7B5-E025-445E-B120-221FA6FE1D4C}" dt="2020-10-08T13:47:35.756" v="3711" actId="478"/>
          <ac:spMkLst>
            <pc:docMk/>
            <pc:sldMk cId="1097641510" sldId="317"/>
            <ac:spMk id="10" creationId="{4F64C1BA-77C0-47CA-A166-B5C1F4065156}"/>
          </ac:spMkLst>
        </pc:spChg>
        <pc:spChg chg="del mod">
          <ac:chgData name="Thangavel, Prabhu" userId="3e579001-273a-496a-ad86-41a8219b525d" providerId="ADAL" clId="{FE2CF7B5-E025-445E-B120-221FA6FE1D4C}" dt="2020-10-08T13:47:37.989" v="3713" actId="478"/>
          <ac:spMkLst>
            <pc:docMk/>
            <pc:sldMk cId="1097641510" sldId="317"/>
            <ac:spMk id="11" creationId="{856921BE-2B70-4451-A974-B222044A135D}"/>
          </ac:spMkLst>
        </pc:spChg>
        <pc:spChg chg="del">
          <ac:chgData name="Thangavel, Prabhu" userId="3e579001-273a-496a-ad86-41a8219b525d" providerId="ADAL" clId="{FE2CF7B5-E025-445E-B120-221FA6FE1D4C}" dt="2020-10-08T13:47:39.177" v="3714" actId="478"/>
          <ac:spMkLst>
            <pc:docMk/>
            <pc:sldMk cId="1097641510" sldId="317"/>
            <ac:spMk id="12" creationId="{A1AF2E41-4FA2-4EBB-BA97-29DA80401F10}"/>
          </ac:spMkLst>
        </pc:spChg>
        <pc:spChg chg="del">
          <ac:chgData name="Thangavel, Prabhu" userId="3e579001-273a-496a-ad86-41a8219b525d" providerId="ADAL" clId="{FE2CF7B5-E025-445E-B120-221FA6FE1D4C}" dt="2020-10-08T13:47:40.383" v="3715" actId="478"/>
          <ac:spMkLst>
            <pc:docMk/>
            <pc:sldMk cId="1097641510" sldId="317"/>
            <ac:spMk id="16" creationId="{BCBBD08D-AC5F-46E1-BF56-8BCDA37E4CB6}"/>
          </ac:spMkLst>
        </pc:spChg>
        <pc:spChg chg="del">
          <ac:chgData name="Thangavel, Prabhu" userId="3e579001-273a-496a-ad86-41a8219b525d" providerId="ADAL" clId="{FE2CF7B5-E025-445E-B120-221FA6FE1D4C}" dt="2020-10-08T13:47:41.905" v="3716" actId="478"/>
          <ac:spMkLst>
            <pc:docMk/>
            <pc:sldMk cId="1097641510" sldId="317"/>
            <ac:spMk id="18" creationId="{01BCA926-0DB0-40DC-933E-60B86B914EDE}"/>
          </ac:spMkLst>
        </pc:spChg>
        <pc:spChg chg="mod">
          <ac:chgData name="Thangavel, Prabhu" userId="3e579001-273a-496a-ad86-41a8219b525d" providerId="ADAL" clId="{FE2CF7B5-E025-445E-B120-221FA6FE1D4C}" dt="2020-10-08T14:05:35.189" v="4074" actId="20577"/>
          <ac:spMkLst>
            <pc:docMk/>
            <pc:sldMk cId="1097641510" sldId="317"/>
            <ac:spMk id="204" creationId="{00000000-0000-0000-0000-000000000000}"/>
          </ac:spMkLst>
        </pc:spChg>
        <pc:spChg chg="mod">
          <ac:chgData name="Thangavel, Prabhu" userId="3e579001-273a-496a-ad86-41a8219b525d" providerId="ADAL" clId="{FE2CF7B5-E025-445E-B120-221FA6FE1D4C}" dt="2020-10-08T14:01:19.479" v="3963" actId="20577"/>
          <ac:spMkLst>
            <pc:docMk/>
            <pc:sldMk cId="1097641510" sldId="317"/>
            <ac:spMk id="205" creationId="{00000000-0000-0000-0000-000000000000}"/>
          </ac:spMkLst>
        </pc:spChg>
      </pc:sldChg>
      <pc:sldChg chg="modSp add modAnim">
        <pc:chgData name="Thangavel, Prabhu" userId="3e579001-273a-496a-ad86-41a8219b525d" providerId="ADAL" clId="{FE2CF7B5-E025-445E-B120-221FA6FE1D4C}" dt="2020-10-08T14:05:51.588" v="4123" actId="313"/>
        <pc:sldMkLst>
          <pc:docMk/>
          <pc:sldMk cId="305916840" sldId="318"/>
        </pc:sldMkLst>
        <pc:spChg chg="mod">
          <ac:chgData name="Thangavel, Prabhu" userId="3e579001-273a-496a-ad86-41a8219b525d" providerId="ADAL" clId="{FE2CF7B5-E025-445E-B120-221FA6FE1D4C}" dt="2020-10-08T14:05:49.154" v="4122" actId="20577"/>
          <ac:spMkLst>
            <pc:docMk/>
            <pc:sldMk cId="305916840" sldId="318"/>
            <ac:spMk id="204" creationId="{00000000-0000-0000-0000-000000000000}"/>
          </ac:spMkLst>
        </pc:spChg>
        <pc:spChg chg="mod">
          <ac:chgData name="Thangavel, Prabhu" userId="3e579001-273a-496a-ad86-41a8219b525d" providerId="ADAL" clId="{FE2CF7B5-E025-445E-B120-221FA6FE1D4C}" dt="2020-10-08T14:05:51.588" v="4123" actId="313"/>
          <ac:spMkLst>
            <pc:docMk/>
            <pc:sldMk cId="305916840" sldId="318"/>
            <ac:spMk id="205" creationId="{00000000-0000-0000-0000-000000000000}"/>
          </ac:spMkLst>
        </pc:spChg>
      </pc:sldChg>
      <pc:sldMasterChg chg="delSldLayout">
        <pc:chgData name="Thangavel, Prabhu" userId="3e579001-273a-496a-ad86-41a8219b525d" providerId="ADAL" clId="{FE2CF7B5-E025-445E-B120-221FA6FE1D4C}" dt="2020-10-08T12:34:28.599" v="2768" actId="2696"/>
        <pc:sldMasterMkLst>
          <pc:docMk/>
          <pc:sldMasterMk cId="0" sldId="2147483659"/>
        </pc:sldMasterMkLst>
        <pc:sldLayoutChg chg="del">
          <pc:chgData name="Thangavel, Prabhu" userId="3e579001-273a-496a-ad86-41a8219b525d" providerId="ADAL" clId="{FE2CF7B5-E025-445E-B120-221FA6FE1D4C}" dt="2020-10-08T12:34:10.075" v="2757" actId="2696"/>
          <pc:sldLayoutMkLst>
            <pc:docMk/>
            <pc:sldMasterMk cId="0" sldId="2147483659"/>
            <pc:sldLayoutMk cId="0" sldId="2147483648"/>
          </pc:sldLayoutMkLst>
        </pc:sldLayoutChg>
        <pc:sldLayoutChg chg="del">
          <pc:chgData name="Thangavel, Prabhu" userId="3e579001-273a-496a-ad86-41a8219b525d" providerId="ADAL" clId="{FE2CF7B5-E025-445E-B120-221FA6FE1D4C}" dt="2020-10-08T12:34:28.599" v="2768" actId="2696"/>
          <pc:sldLayoutMkLst>
            <pc:docMk/>
            <pc:sldMasterMk cId="0" sldId="2147483659"/>
            <pc:sldLayoutMk cId="0" sldId="2147483652"/>
          </pc:sldLayoutMkLst>
        </pc:sldLayoutChg>
      </pc:sldMasterChg>
    </pc:docChg>
  </pc:docChgLst>
  <pc:docChgLst>
    <pc:chgData name="Thangavel, Prabhu" userId="3e579001-273a-496a-ad86-41a8219b525d" providerId="ADAL" clId="{28978792-2AAA-443F-A3A4-6861DA7D731A}"/>
    <pc:docChg chg="undo custSel addSld delSld modSld sldOrd">
      <pc:chgData name="Thangavel, Prabhu" userId="3e579001-273a-496a-ad86-41a8219b525d" providerId="ADAL" clId="{28978792-2AAA-443F-A3A4-6861DA7D731A}" dt="2020-10-07T18:32:25.866" v="14989" actId="1076"/>
      <pc:docMkLst>
        <pc:docMk/>
      </pc:docMkLst>
      <pc:sldChg chg="addSp delSp modSp">
        <pc:chgData name="Thangavel, Prabhu" userId="3e579001-273a-496a-ad86-41a8219b525d" providerId="ADAL" clId="{28978792-2AAA-443F-A3A4-6861DA7D731A}" dt="2020-10-07T09:28:07.536" v="6194" actId="1076"/>
        <pc:sldMkLst>
          <pc:docMk/>
          <pc:sldMk cId="0" sldId="256"/>
        </pc:sldMkLst>
        <pc:spChg chg="add del mod">
          <ac:chgData name="Thangavel, Prabhu" userId="3e579001-273a-496a-ad86-41a8219b525d" providerId="ADAL" clId="{28978792-2AAA-443F-A3A4-6861DA7D731A}" dt="2020-10-07T09:27:34.119" v="6190" actId="478"/>
          <ac:spMkLst>
            <pc:docMk/>
            <pc:sldMk cId="0" sldId="256"/>
            <ac:spMk id="4" creationId="{CD43FFA5-6D2A-41BC-B14F-B780EBD4DC4D}"/>
          </ac:spMkLst>
        </pc:spChg>
        <pc:spChg chg="del mod">
          <ac:chgData name="Thangavel, Prabhu" userId="3e579001-273a-496a-ad86-41a8219b525d" providerId="ADAL" clId="{28978792-2AAA-443F-A3A4-6861DA7D731A}" dt="2020-10-07T09:27:32.277" v="6189" actId="478"/>
          <ac:spMkLst>
            <pc:docMk/>
            <pc:sldMk cId="0" sldId="256"/>
            <ac:spMk id="90" creationId="{00000000-0000-0000-0000-000000000000}"/>
          </ac:spMkLst>
        </pc:spChg>
        <pc:picChg chg="add del">
          <ac:chgData name="Thangavel, Prabhu" userId="3e579001-273a-496a-ad86-41a8219b525d" providerId="ADAL" clId="{28978792-2AAA-443F-A3A4-6861DA7D731A}" dt="2020-10-07T09:26:50.384" v="6184"/>
          <ac:picMkLst>
            <pc:docMk/>
            <pc:sldMk cId="0" sldId="256"/>
            <ac:picMk id="2" creationId="{3C98C32B-CC92-4F10-9D87-79E037D732B3}"/>
          </ac:picMkLst>
        </pc:picChg>
        <pc:picChg chg="mod">
          <ac:chgData name="Thangavel, Prabhu" userId="3e579001-273a-496a-ad86-41a8219b525d" providerId="ADAL" clId="{28978792-2AAA-443F-A3A4-6861DA7D731A}" dt="2020-10-07T09:28:07.536" v="6194" actId="1076"/>
          <ac:picMkLst>
            <pc:docMk/>
            <pc:sldMk cId="0" sldId="256"/>
            <ac:picMk id="89" creationId="{00000000-0000-0000-0000-000000000000}"/>
          </ac:picMkLst>
        </pc:picChg>
      </pc:sldChg>
      <pc:sldChg chg="del">
        <pc:chgData name="Thangavel, Prabhu" userId="3e579001-273a-496a-ad86-41a8219b525d" providerId="ADAL" clId="{28978792-2AAA-443F-A3A4-6861DA7D731A}" dt="2020-10-07T10:27:47.229" v="7568" actId="2696"/>
        <pc:sldMkLst>
          <pc:docMk/>
          <pc:sldMk cId="0" sldId="257"/>
        </pc:sldMkLst>
      </pc:sldChg>
      <pc:sldChg chg="modSp ord">
        <pc:chgData name="Thangavel, Prabhu" userId="3e579001-273a-496a-ad86-41a8219b525d" providerId="ADAL" clId="{28978792-2AAA-443F-A3A4-6861DA7D731A}" dt="2020-10-07T08:18:20.076" v="2986" actId="20577"/>
        <pc:sldMkLst>
          <pc:docMk/>
          <pc:sldMk cId="0" sldId="260"/>
        </pc:sldMkLst>
        <pc:spChg chg="mod">
          <ac:chgData name="Thangavel, Prabhu" userId="3e579001-273a-496a-ad86-41a8219b525d" providerId="ADAL" clId="{28978792-2AAA-443F-A3A4-6861DA7D731A}" dt="2020-10-07T08:18:20.076" v="2986" actId="20577"/>
          <ac:spMkLst>
            <pc:docMk/>
            <pc:sldMk cId="0" sldId="260"/>
            <ac:spMk id="125" creationId="{00000000-0000-0000-0000-000000000000}"/>
          </ac:spMkLst>
        </pc:spChg>
      </pc:sldChg>
      <pc:sldChg chg="addSp modSp ord modAnim">
        <pc:chgData name="Thangavel, Prabhu" userId="3e579001-273a-496a-ad86-41a8219b525d" providerId="ADAL" clId="{28978792-2AAA-443F-A3A4-6861DA7D731A}" dt="2020-10-07T11:44:39.775" v="11113"/>
        <pc:sldMkLst>
          <pc:docMk/>
          <pc:sldMk cId="0" sldId="261"/>
        </pc:sldMkLst>
        <pc:spChg chg="add mod">
          <ac:chgData name="Thangavel, Prabhu" userId="3e579001-273a-496a-ad86-41a8219b525d" providerId="ADAL" clId="{28978792-2AAA-443F-A3A4-6861DA7D731A}" dt="2020-10-07T11:44:33.639" v="11112" actId="571"/>
          <ac:spMkLst>
            <pc:docMk/>
            <pc:sldMk cId="0" sldId="261"/>
            <ac:spMk id="12" creationId="{2D535F47-7876-4080-9E36-24D11E7C293A}"/>
          </ac:spMkLst>
        </pc:spChg>
        <pc:spChg chg="mod">
          <ac:chgData name="Thangavel, Prabhu" userId="3e579001-273a-496a-ad86-41a8219b525d" providerId="ADAL" clId="{28978792-2AAA-443F-A3A4-6861DA7D731A}" dt="2020-10-07T07:37:38.151" v="892" actId="313"/>
          <ac:spMkLst>
            <pc:docMk/>
            <pc:sldMk cId="0" sldId="261"/>
            <ac:spMk id="131" creationId="{00000000-0000-0000-0000-000000000000}"/>
          </ac:spMkLst>
        </pc:spChg>
        <pc:spChg chg="mod">
          <ac:chgData name="Thangavel, Prabhu" userId="3e579001-273a-496a-ad86-41a8219b525d" providerId="ADAL" clId="{28978792-2AAA-443F-A3A4-6861DA7D731A}" dt="2020-10-07T08:00:22.444" v="2316" actId="20577"/>
          <ac:spMkLst>
            <pc:docMk/>
            <pc:sldMk cId="0" sldId="261"/>
            <ac:spMk id="132" creationId="{00000000-0000-0000-0000-000000000000}"/>
          </ac:spMkLst>
        </pc:spChg>
        <pc:picChg chg="add mod">
          <ac:chgData name="Thangavel, Prabhu" userId="3e579001-273a-496a-ad86-41a8219b525d" providerId="ADAL" clId="{28978792-2AAA-443F-A3A4-6861DA7D731A}" dt="2020-10-07T11:44:33.639" v="11112" actId="571"/>
          <ac:picMkLst>
            <pc:docMk/>
            <pc:sldMk cId="0" sldId="261"/>
            <ac:picMk id="13" creationId="{EE73306F-CE09-440E-BE8D-C7B6E5AC7C14}"/>
          </ac:picMkLst>
        </pc:picChg>
        <pc:picChg chg="mod">
          <ac:chgData name="Thangavel, Prabhu" userId="3e579001-273a-496a-ad86-41a8219b525d" providerId="ADAL" clId="{28978792-2AAA-443F-A3A4-6861DA7D731A}" dt="2020-10-07T07:38:02.053" v="895" actId="14100"/>
          <ac:picMkLst>
            <pc:docMk/>
            <pc:sldMk cId="0" sldId="261"/>
            <ac:picMk id="134" creationId="{00000000-0000-0000-0000-000000000000}"/>
          </ac:picMkLst>
        </pc:picChg>
      </pc:sldChg>
      <pc:sldChg chg="modSp modAnim">
        <pc:chgData name="Thangavel, Prabhu" userId="3e579001-273a-496a-ad86-41a8219b525d" providerId="ADAL" clId="{28978792-2AAA-443F-A3A4-6861DA7D731A}" dt="2020-10-07T18:15:58.582" v="14936" actId="20577"/>
        <pc:sldMkLst>
          <pc:docMk/>
          <pc:sldMk cId="0" sldId="262"/>
        </pc:sldMkLst>
        <pc:spChg chg="mod">
          <ac:chgData name="Thangavel, Prabhu" userId="3e579001-273a-496a-ad86-41a8219b525d" providerId="ADAL" clId="{28978792-2AAA-443F-A3A4-6861DA7D731A}" dt="2020-10-07T09:56:24.164" v="6798" actId="20577"/>
          <ac:spMkLst>
            <pc:docMk/>
            <pc:sldMk cId="0" sldId="262"/>
            <ac:spMk id="145" creationId="{00000000-0000-0000-0000-000000000000}"/>
          </ac:spMkLst>
        </pc:spChg>
        <pc:spChg chg="mod">
          <ac:chgData name="Thangavel, Prabhu" userId="3e579001-273a-496a-ad86-41a8219b525d" providerId="ADAL" clId="{28978792-2AAA-443F-A3A4-6861DA7D731A}" dt="2020-10-07T18:15:58.582" v="14936" actId="20577"/>
          <ac:spMkLst>
            <pc:docMk/>
            <pc:sldMk cId="0" sldId="262"/>
            <ac:spMk id="146" creationId="{00000000-0000-0000-0000-000000000000}"/>
          </ac:spMkLst>
        </pc:spChg>
        <pc:grpChg chg="mod">
          <ac:chgData name="Thangavel, Prabhu" userId="3e579001-273a-496a-ad86-41a8219b525d" providerId="ADAL" clId="{28978792-2AAA-443F-A3A4-6861DA7D731A}" dt="2020-10-07T11:40:00.991" v="11009" actId="1076"/>
          <ac:grpSpMkLst>
            <pc:docMk/>
            <pc:sldMk cId="0" sldId="262"/>
            <ac:grpSpMk id="151" creationId="{00000000-0000-0000-0000-000000000000}"/>
          </ac:grpSpMkLst>
        </pc:grpChg>
      </pc:sldChg>
      <pc:sldChg chg="delSp modSp setBg modAnim">
        <pc:chgData name="Thangavel, Prabhu" userId="3e579001-273a-496a-ad86-41a8219b525d" providerId="ADAL" clId="{28978792-2AAA-443F-A3A4-6861DA7D731A}" dt="2020-10-07T18:21:57.862" v="14963"/>
        <pc:sldMkLst>
          <pc:docMk/>
          <pc:sldMk cId="0" sldId="263"/>
        </pc:sldMkLst>
        <pc:spChg chg="mod">
          <ac:chgData name="Thangavel, Prabhu" userId="3e579001-273a-496a-ad86-41a8219b525d" providerId="ADAL" clId="{28978792-2AAA-443F-A3A4-6861DA7D731A}" dt="2020-10-07T08:09:47.808" v="2574" actId="255"/>
          <ac:spMkLst>
            <pc:docMk/>
            <pc:sldMk cId="0" sldId="263"/>
            <ac:spMk id="171" creationId="{00000000-0000-0000-0000-000000000000}"/>
          </ac:spMkLst>
        </pc:spChg>
        <pc:spChg chg="mod">
          <ac:chgData name="Thangavel, Prabhu" userId="3e579001-273a-496a-ad86-41a8219b525d" providerId="ADAL" clId="{28978792-2AAA-443F-A3A4-6861DA7D731A}" dt="2020-10-07T08:01:45.516" v="2346" actId="14100"/>
          <ac:spMkLst>
            <pc:docMk/>
            <pc:sldMk cId="0" sldId="263"/>
            <ac:spMk id="172" creationId="{00000000-0000-0000-0000-000000000000}"/>
          </ac:spMkLst>
        </pc:spChg>
        <pc:spChg chg="mod">
          <ac:chgData name="Thangavel, Prabhu" userId="3e579001-273a-496a-ad86-41a8219b525d" providerId="ADAL" clId="{28978792-2AAA-443F-A3A4-6861DA7D731A}" dt="2020-10-07T08:12:51.191" v="2640" actId="313"/>
          <ac:spMkLst>
            <pc:docMk/>
            <pc:sldMk cId="0" sldId="263"/>
            <ac:spMk id="173" creationId="{00000000-0000-0000-0000-000000000000}"/>
          </ac:spMkLst>
        </pc:spChg>
        <pc:picChg chg="del">
          <ac:chgData name="Thangavel, Prabhu" userId="3e579001-273a-496a-ad86-41a8219b525d" providerId="ADAL" clId="{28978792-2AAA-443F-A3A4-6861DA7D731A}" dt="2020-10-07T07:06:08.354" v="262" actId="478"/>
          <ac:picMkLst>
            <pc:docMk/>
            <pc:sldMk cId="0" sldId="263"/>
            <ac:picMk id="181" creationId="{00000000-0000-0000-0000-000000000000}"/>
          </ac:picMkLst>
        </pc:picChg>
      </pc:sldChg>
      <pc:sldChg chg="modSp ord modAnim">
        <pc:chgData name="Thangavel, Prabhu" userId="3e579001-273a-496a-ad86-41a8219b525d" providerId="ADAL" clId="{28978792-2AAA-443F-A3A4-6861DA7D731A}" dt="2020-10-07T11:43:02.045" v="11098"/>
        <pc:sldMkLst>
          <pc:docMk/>
          <pc:sldMk cId="0" sldId="264"/>
        </pc:sldMkLst>
        <pc:spChg chg="mod">
          <ac:chgData name="Thangavel, Prabhu" userId="3e579001-273a-496a-ad86-41a8219b525d" providerId="ADAL" clId="{28978792-2AAA-443F-A3A4-6861DA7D731A}" dt="2020-10-07T07:15:34.793" v="482" actId="20577"/>
          <ac:spMkLst>
            <pc:docMk/>
            <pc:sldMk cId="0" sldId="264"/>
            <ac:spMk id="186" creationId="{00000000-0000-0000-0000-000000000000}"/>
          </ac:spMkLst>
        </pc:spChg>
        <pc:spChg chg="mod">
          <ac:chgData name="Thangavel, Prabhu" userId="3e579001-273a-496a-ad86-41a8219b525d" providerId="ADAL" clId="{28978792-2AAA-443F-A3A4-6861DA7D731A}" dt="2020-10-07T07:15:08.198" v="462" actId="14100"/>
          <ac:spMkLst>
            <pc:docMk/>
            <pc:sldMk cId="0" sldId="264"/>
            <ac:spMk id="187" creationId="{00000000-0000-0000-0000-000000000000}"/>
          </ac:spMkLst>
        </pc:spChg>
        <pc:spChg chg="mod">
          <ac:chgData name="Thangavel, Prabhu" userId="3e579001-273a-496a-ad86-41a8219b525d" providerId="ADAL" clId="{28978792-2AAA-443F-A3A4-6861DA7D731A}" dt="2020-10-07T07:15:03.849" v="461" actId="14100"/>
          <ac:spMkLst>
            <pc:docMk/>
            <pc:sldMk cId="0" sldId="264"/>
            <ac:spMk id="188" creationId="{00000000-0000-0000-0000-000000000000}"/>
          </ac:spMkLst>
        </pc:spChg>
        <pc:spChg chg="mod">
          <ac:chgData name="Thangavel, Prabhu" userId="3e579001-273a-496a-ad86-41a8219b525d" providerId="ADAL" clId="{28978792-2AAA-443F-A3A4-6861DA7D731A}" dt="2020-10-07T07:14:58.624" v="460" actId="14100"/>
          <ac:spMkLst>
            <pc:docMk/>
            <pc:sldMk cId="0" sldId="264"/>
            <ac:spMk id="189" creationId="{00000000-0000-0000-0000-000000000000}"/>
          </ac:spMkLst>
        </pc:spChg>
      </pc:sldChg>
      <pc:sldChg chg="modSp modAnim">
        <pc:chgData name="Thangavel, Prabhu" userId="3e579001-273a-496a-ad86-41a8219b525d" providerId="ADAL" clId="{28978792-2AAA-443F-A3A4-6861DA7D731A}" dt="2020-10-07T11:42:46.825" v="11095"/>
        <pc:sldMkLst>
          <pc:docMk/>
          <pc:sldMk cId="0" sldId="265"/>
        </pc:sldMkLst>
        <pc:spChg chg="mod">
          <ac:chgData name="Thangavel, Prabhu" userId="3e579001-273a-496a-ad86-41a8219b525d" providerId="ADAL" clId="{28978792-2AAA-443F-A3A4-6861DA7D731A}" dt="2020-10-07T07:03:50.418" v="53" actId="14100"/>
          <ac:spMkLst>
            <pc:docMk/>
            <pc:sldMk cId="0" sldId="265"/>
            <ac:spMk id="204" creationId="{00000000-0000-0000-0000-000000000000}"/>
          </ac:spMkLst>
        </pc:spChg>
        <pc:spChg chg="mod">
          <ac:chgData name="Thangavel, Prabhu" userId="3e579001-273a-496a-ad86-41a8219b525d" providerId="ADAL" clId="{28978792-2AAA-443F-A3A4-6861DA7D731A}" dt="2020-10-07T07:05:47.291" v="261" actId="20577"/>
          <ac:spMkLst>
            <pc:docMk/>
            <pc:sldMk cId="0" sldId="265"/>
            <ac:spMk id="205" creationId="{00000000-0000-0000-0000-000000000000}"/>
          </ac:spMkLst>
        </pc:spChg>
      </pc:sldChg>
      <pc:sldChg chg="del">
        <pc:chgData name="Thangavel, Prabhu" userId="3e579001-273a-496a-ad86-41a8219b525d" providerId="ADAL" clId="{28978792-2AAA-443F-A3A4-6861DA7D731A}" dt="2020-10-07T10:54:33.914" v="8343" actId="2696"/>
        <pc:sldMkLst>
          <pc:docMk/>
          <pc:sldMk cId="0" sldId="266"/>
        </pc:sldMkLst>
      </pc:sldChg>
      <pc:sldChg chg="addSp delSp modSp del ord">
        <pc:chgData name="Thangavel, Prabhu" userId="3e579001-273a-496a-ad86-41a8219b525d" providerId="ADAL" clId="{28978792-2AAA-443F-A3A4-6861DA7D731A}" dt="2020-10-07T10:12:50.326" v="7164" actId="2696"/>
        <pc:sldMkLst>
          <pc:docMk/>
          <pc:sldMk cId="0" sldId="267"/>
        </pc:sldMkLst>
        <pc:spChg chg="add del">
          <ac:chgData name="Thangavel, Prabhu" userId="3e579001-273a-496a-ad86-41a8219b525d" providerId="ADAL" clId="{28978792-2AAA-443F-A3A4-6861DA7D731A}" dt="2020-10-07T09:59:53.212" v="6842"/>
          <ac:spMkLst>
            <pc:docMk/>
            <pc:sldMk cId="0" sldId="267"/>
            <ac:spMk id="8" creationId="{D0A2F62C-06BD-4BD0-BD05-B9AC91796814}"/>
          </ac:spMkLst>
        </pc:spChg>
        <pc:spChg chg="mod">
          <ac:chgData name="Thangavel, Prabhu" userId="3e579001-273a-496a-ad86-41a8219b525d" providerId="ADAL" clId="{28978792-2AAA-443F-A3A4-6861DA7D731A}" dt="2020-10-07T09:59:10.136" v="6840" actId="14100"/>
          <ac:spMkLst>
            <pc:docMk/>
            <pc:sldMk cId="0" sldId="267"/>
            <ac:spMk id="221" creationId="{00000000-0000-0000-0000-000000000000}"/>
          </ac:spMkLst>
        </pc:spChg>
        <pc:spChg chg="mod">
          <ac:chgData name="Thangavel, Prabhu" userId="3e579001-273a-496a-ad86-41a8219b525d" providerId="ADAL" clId="{28978792-2AAA-443F-A3A4-6861DA7D731A}" dt="2020-10-07T09:57:36.660" v="6804" actId="1076"/>
          <ac:spMkLst>
            <pc:docMk/>
            <pc:sldMk cId="0" sldId="267"/>
            <ac:spMk id="230" creationId="{00000000-0000-0000-0000-000000000000}"/>
          </ac:spMkLst>
        </pc:spChg>
        <pc:spChg chg="mod">
          <ac:chgData name="Thangavel, Prabhu" userId="3e579001-273a-496a-ad86-41a8219b525d" providerId="ADAL" clId="{28978792-2AAA-443F-A3A4-6861DA7D731A}" dt="2020-10-07T09:58:16.160" v="6814" actId="1076"/>
          <ac:spMkLst>
            <pc:docMk/>
            <pc:sldMk cId="0" sldId="267"/>
            <ac:spMk id="231" creationId="{00000000-0000-0000-0000-000000000000}"/>
          </ac:spMkLst>
        </pc:spChg>
        <pc:spChg chg="mod">
          <ac:chgData name="Thangavel, Prabhu" userId="3e579001-273a-496a-ad86-41a8219b525d" providerId="ADAL" clId="{28978792-2AAA-443F-A3A4-6861DA7D731A}" dt="2020-10-07T09:58:13.268" v="6813" actId="1076"/>
          <ac:spMkLst>
            <pc:docMk/>
            <pc:sldMk cId="0" sldId="267"/>
            <ac:spMk id="233" creationId="{00000000-0000-0000-0000-000000000000}"/>
          </ac:spMkLst>
        </pc:spChg>
        <pc:spChg chg="mod">
          <ac:chgData name="Thangavel, Prabhu" userId="3e579001-273a-496a-ad86-41a8219b525d" providerId="ADAL" clId="{28978792-2AAA-443F-A3A4-6861DA7D731A}" dt="2020-10-07T09:58:21.132" v="6816" actId="1076"/>
          <ac:spMkLst>
            <pc:docMk/>
            <pc:sldMk cId="0" sldId="267"/>
            <ac:spMk id="235" creationId="{00000000-0000-0000-0000-000000000000}"/>
          </ac:spMkLst>
        </pc:spChg>
        <pc:spChg chg="mod">
          <ac:chgData name="Thangavel, Prabhu" userId="3e579001-273a-496a-ad86-41a8219b525d" providerId="ADAL" clId="{28978792-2AAA-443F-A3A4-6861DA7D731A}" dt="2020-10-07T09:58:18.363" v="6815" actId="1076"/>
          <ac:spMkLst>
            <pc:docMk/>
            <pc:sldMk cId="0" sldId="267"/>
            <ac:spMk id="237" creationId="{00000000-0000-0000-0000-000000000000}"/>
          </ac:spMkLst>
        </pc:spChg>
        <pc:spChg chg="mod">
          <ac:chgData name="Thangavel, Prabhu" userId="3e579001-273a-496a-ad86-41a8219b525d" providerId="ADAL" clId="{28978792-2AAA-443F-A3A4-6861DA7D731A}" dt="2020-10-07T09:58:26.757" v="6818" actId="1076"/>
          <ac:spMkLst>
            <pc:docMk/>
            <pc:sldMk cId="0" sldId="267"/>
            <ac:spMk id="239" creationId="{00000000-0000-0000-0000-000000000000}"/>
          </ac:spMkLst>
        </pc:spChg>
        <pc:spChg chg="mod">
          <ac:chgData name="Thangavel, Prabhu" userId="3e579001-273a-496a-ad86-41a8219b525d" providerId="ADAL" clId="{28978792-2AAA-443F-A3A4-6861DA7D731A}" dt="2020-10-07T09:58:23.887" v="6817" actId="1076"/>
          <ac:spMkLst>
            <pc:docMk/>
            <pc:sldMk cId="0" sldId="267"/>
            <ac:spMk id="241" creationId="{00000000-0000-0000-0000-000000000000}"/>
          </ac:spMkLst>
        </pc:spChg>
        <pc:cxnChg chg="del mod">
          <ac:chgData name="Thangavel, Prabhu" userId="3e579001-273a-496a-ad86-41a8219b525d" providerId="ADAL" clId="{28978792-2AAA-443F-A3A4-6861DA7D731A}" dt="2020-10-07T09:58:38.668" v="6819" actId="478"/>
          <ac:cxnSpMkLst>
            <pc:docMk/>
            <pc:sldMk cId="0" sldId="267"/>
            <ac:cxnSpMk id="229" creationId="{00000000-0000-0000-0000-000000000000}"/>
          </ac:cxnSpMkLst>
        </pc:cxnChg>
        <pc:cxnChg chg="del mod">
          <ac:chgData name="Thangavel, Prabhu" userId="3e579001-273a-496a-ad86-41a8219b525d" providerId="ADAL" clId="{28978792-2AAA-443F-A3A4-6861DA7D731A}" dt="2020-10-07T09:58:40.815" v="6820" actId="478"/>
          <ac:cxnSpMkLst>
            <pc:docMk/>
            <pc:sldMk cId="0" sldId="267"/>
            <ac:cxnSpMk id="232" creationId="{00000000-0000-0000-0000-000000000000}"/>
          </ac:cxnSpMkLst>
        </pc:cxnChg>
        <pc:cxnChg chg="del mod">
          <ac:chgData name="Thangavel, Prabhu" userId="3e579001-273a-496a-ad86-41a8219b525d" providerId="ADAL" clId="{28978792-2AAA-443F-A3A4-6861DA7D731A}" dt="2020-10-07T09:58:46.095" v="6822" actId="478"/>
          <ac:cxnSpMkLst>
            <pc:docMk/>
            <pc:sldMk cId="0" sldId="267"/>
            <ac:cxnSpMk id="234" creationId="{00000000-0000-0000-0000-000000000000}"/>
          </ac:cxnSpMkLst>
        </pc:cxnChg>
        <pc:cxnChg chg="del mod">
          <ac:chgData name="Thangavel, Prabhu" userId="3e579001-273a-496a-ad86-41a8219b525d" providerId="ADAL" clId="{28978792-2AAA-443F-A3A4-6861DA7D731A}" dt="2020-10-07T09:58:47.995" v="6823" actId="478"/>
          <ac:cxnSpMkLst>
            <pc:docMk/>
            <pc:sldMk cId="0" sldId="267"/>
            <ac:cxnSpMk id="236" creationId="{00000000-0000-0000-0000-000000000000}"/>
          </ac:cxnSpMkLst>
        </pc:cxnChg>
        <pc:cxnChg chg="del mod">
          <ac:chgData name="Thangavel, Prabhu" userId="3e579001-273a-496a-ad86-41a8219b525d" providerId="ADAL" clId="{28978792-2AAA-443F-A3A4-6861DA7D731A}" dt="2020-10-07T09:58:44.046" v="6821" actId="478"/>
          <ac:cxnSpMkLst>
            <pc:docMk/>
            <pc:sldMk cId="0" sldId="267"/>
            <ac:cxnSpMk id="238" creationId="{00000000-0000-0000-0000-000000000000}"/>
          </ac:cxnSpMkLst>
        </pc:cxnChg>
        <pc:cxnChg chg="add del mod">
          <ac:chgData name="Thangavel, Prabhu" userId="3e579001-273a-496a-ad86-41a8219b525d" providerId="ADAL" clId="{28978792-2AAA-443F-A3A4-6861DA7D731A}" dt="2020-10-07T09:58:50.059" v="6824" actId="478"/>
          <ac:cxnSpMkLst>
            <pc:docMk/>
            <pc:sldMk cId="0" sldId="267"/>
            <ac:cxnSpMk id="240" creationId="{00000000-0000-0000-0000-000000000000}"/>
          </ac:cxnSpMkLst>
        </pc:cxnChg>
      </pc:sldChg>
      <pc:sldChg chg="del">
        <pc:chgData name="Thangavel, Prabhu" userId="3e579001-273a-496a-ad86-41a8219b525d" providerId="ADAL" clId="{28978792-2AAA-443F-A3A4-6861DA7D731A}" dt="2020-10-07T10:27:49.482" v="7569" actId="2696"/>
        <pc:sldMkLst>
          <pc:docMk/>
          <pc:sldMk cId="0" sldId="268"/>
        </pc:sldMkLst>
      </pc:sldChg>
      <pc:sldChg chg="del">
        <pc:chgData name="Thangavel, Prabhu" userId="3e579001-273a-496a-ad86-41a8219b525d" providerId="ADAL" clId="{28978792-2AAA-443F-A3A4-6861DA7D731A}" dt="2020-10-07T10:54:34.394" v="8344" actId="2696"/>
        <pc:sldMkLst>
          <pc:docMk/>
          <pc:sldMk cId="0" sldId="269"/>
        </pc:sldMkLst>
      </pc:sldChg>
      <pc:sldChg chg="del">
        <pc:chgData name="Thangavel, Prabhu" userId="3e579001-273a-496a-ad86-41a8219b525d" providerId="ADAL" clId="{28978792-2AAA-443F-A3A4-6861DA7D731A}" dt="2020-10-07T10:27:50.982" v="7570" actId="2696"/>
        <pc:sldMkLst>
          <pc:docMk/>
          <pc:sldMk cId="0" sldId="270"/>
        </pc:sldMkLst>
      </pc:sldChg>
      <pc:sldChg chg="del">
        <pc:chgData name="Thangavel, Prabhu" userId="3e579001-273a-496a-ad86-41a8219b525d" providerId="ADAL" clId="{28978792-2AAA-443F-A3A4-6861DA7D731A}" dt="2020-10-07T10:27:53.429" v="7571" actId="2696"/>
        <pc:sldMkLst>
          <pc:docMk/>
          <pc:sldMk cId="0" sldId="271"/>
        </pc:sldMkLst>
      </pc:sldChg>
      <pc:sldChg chg="del">
        <pc:chgData name="Thangavel, Prabhu" userId="3e579001-273a-496a-ad86-41a8219b525d" providerId="ADAL" clId="{28978792-2AAA-443F-A3A4-6861DA7D731A}" dt="2020-10-07T10:27:53.987" v="7572" actId="2696"/>
        <pc:sldMkLst>
          <pc:docMk/>
          <pc:sldMk cId="0" sldId="272"/>
        </pc:sldMkLst>
      </pc:sldChg>
      <pc:sldChg chg="addSp delSp modSp ord setBg modAnim">
        <pc:chgData name="Thangavel, Prabhu" userId="3e579001-273a-496a-ad86-41a8219b525d" providerId="ADAL" clId="{28978792-2AAA-443F-A3A4-6861DA7D731A}" dt="2020-10-07T18:21:20.579" v="14959"/>
        <pc:sldMkLst>
          <pc:docMk/>
          <pc:sldMk cId="0" sldId="273"/>
        </pc:sldMkLst>
        <pc:spChg chg="add del mod">
          <ac:chgData name="Thangavel, Prabhu" userId="3e579001-273a-496a-ad86-41a8219b525d" providerId="ADAL" clId="{28978792-2AAA-443F-A3A4-6861DA7D731A}" dt="2020-10-07T10:36:06.415" v="7708" actId="478"/>
          <ac:spMkLst>
            <pc:docMk/>
            <pc:sldMk cId="0" sldId="273"/>
            <ac:spMk id="3" creationId="{91F5C136-6640-4288-8BBD-149F62B44287}"/>
          </ac:spMkLst>
        </pc:spChg>
        <pc:spChg chg="add del mod">
          <ac:chgData name="Thangavel, Prabhu" userId="3e579001-273a-496a-ad86-41a8219b525d" providerId="ADAL" clId="{28978792-2AAA-443F-A3A4-6861DA7D731A}" dt="2020-10-07T10:36:26.922" v="7713" actId="478"/>
          <ac:spMkLst>
            <pc:docMk/>
            <pc:sldMk cId="0" sldId="273"/>
            <ac:spMk id="5" creationId="{759A3F96-5359-48CF-A153-0FBB8BD596A7}"/>
          </ac:spMkLst>
        </pc:spChg>
        <pc:spChg chg="add del mod">
          <ac:chgData name="Thangavel, Prabhu" userId="3e579001-273a-496a-ad86-41a8219b525d" providerId="ADAL" clId="{28978792-2AAA-443F-A3A4-6861DA7D731A}" dt="2020-10-07T10:40:04.148" v="7748" actId="478"/>
          <ac:spMkLst>
            <pc:docMk/>
            <pc:sldMk cId="0" sldId="273"/>
            <ac:spMk id="6" creationId="{9F5F61F5-DA53-4341-A5B6-C57D563C1819}"/>
          </ac:spMkLst>
        </pc:spChg>
        <pc:spChg chg="add del">
          <ac:chgData name="Thangavel, Prabhu" userId="3e579001-273a-496a-ad86-41a8219b525d" providerId="ADAL" clId="{28978792-2AAA-443F-A3A4-6861DA7D731A}" dt="2020-10-07T11:31:26.170" v="10805"/>
          <ac:spMkLst>
            <pc:docMk/>
            <pc:sldMk cId="0" sldId="273"/>
            <ac:spMk id="19" creationId="{F2D65D43-F798-4AC8-95A7-26352CC68810}"/>
          </ac:spMkLst>
        </pc:spChg>
        <pc:spChg chg="add mod">
          <ac:chgData name="Thangavel, Prabhu" userId="3e579001-273a-496a-ad86-41a8219b525d" providerId="ADAL" clId="{28978792-2AAA-443F-A3A4-6861DA7D731A}" dt="2020-10-07T11:31:57.226" v="10818" actId="1076"/>
          <ac:spMkLst>
            <pc:docMk/>
            <pc:sldMk cId="0" sldId="273"/>
            <ac:spMk id="20" creationId="{72692220-FA3C-44A8-8BD9-2802C7AEBBD4}"/>
          </ac:spMkLst>
        </pc:spChg>
        <pc:spChg chg="add mod">
          <ac:chgData name="Thangavel, Prabhu" userId="3e579001-273a-496a-ad86-41a8219b525d" providerId="ADAL" clId="{28978792-2AAA-443F-A3A4-6861DA7D731A}" dt="2020-10-07T11:32:35.310" v="10828" actId="1076"/>
          <ac:spMkLst>
            <pc:docMk/>
            <pc:sldMk cId="0" sldId="273"/>
            <ac:spMk id="21" creationId="{E3F1E221-C9D0-4C8C-A602-27E01ED74981}"/>
          </ac:spMkLst>
        </pc:spChg>
        <pc:spChg chg="mod">
          <ac:chgData name="Thangavel, Prabhu" userId="3e579001-273a-496a-ad86-41a8219b525d" providerId="ADAL" clId="{28978792-2AAA-443F-A3A4-6861DA7D731A}" dt="2020-10-07T10:49:59.043" v="8141" actId="20577"/>
          <ac:spMkLst>
            <pc:docMk/>
            <pc:sldMk cId="0" sldId="273"/>
            <ac:spMk id="328" creationId="{00000000-0000-0000-0000-000000000000}"/>
          </ac:spMkLst>
        </pc:spChg>
        <pc:spChg chg="mod">
          <ac:chgData name="Thangavel, Prabhu" userId="3e579001-273a-496a-ad86-41a8219b525d" providerId="ADAL" clId="{28978792-2AAA-443F-A3A4-6861DA7D731A}" dt="2020-10-07T11:30:30.535" v="10784" actId="14100"/>
          <ac:spMkLst>
            <pc:docMk/>
            <pc:sldMk cId="0" sldId="273"/>
            <ac:spMk id="329" creationId="{00000000-0000-0000-0000-000000000000}"/>
          </ac:spMkLst>
        </pc:spChg>
        <pc:spChg chg="mod">
          <ac:chgData name="Thangavel, Prabhu" userId="3e579001-273a-496a-ad86-41a8219b525d" providerId="ADAL" clId="{28978792-2AAA-443F-A3A4-6861DA7D731A}" dt="2020-10-07T11:31:08.593" v="10803" actId="14100"/>
          <ac:spMkLst>
            <pc:docMk/>
            <pc:sldMk cId="0" sldId="273"/>
            <ac:spMk id="330" creationId="{00000000-0000-0000-0000-000000000000}"/>
          </ac:spMkLst>
        </pc:spChg>
        <pc:spChg chg="del mod">
          <ac:chgData name="Thangavel, Prabhu" userId="3e579001-273a-496a-ad86-41a8219b525d" providerId="ADAL" clId="{28978792-2AAA-443F-A3A4-6861DA7D731A}" dt="2020-10-07T10:35:58.754" v="7706" actId="478"/>
          <ac:spMkLst>
            <pc:docMk/>
            <pc:sldMk cId="0" sldId="273"/>
            <ac:spMk id="331" creationId="{00000000-0000-0000-0000-000000000000}"/>
          </ac:spMkLst>
        </pc:spChg>
        <pc:spChg chg="mod">
          <ac:chgData name="Thangavel, Prabhu" userId="3e579001-273a-496a-ad86-41a8219b525d" providerId="ADAL" clId="{28978792-2AAA-443F-A3A4-6861DA7D731A}" dt="2020-10-07T11:30:52.091" v="10792" actId="14100"/>
          <ac:spMkLst>
            <pc:docMk/>
            <pc:sldMk cId="0" sldId="273"/>
            <ac:spMk id="333" creationId="{00000000-0000-0000-0000-000000000000}"/>
          </ac:spMkLst>
        </pc:spChg>
        <pc:spChg chg="del mod">
          <ac:chgData name="Thangavel, Prabhu" userId="3e579001-273a-496a-ad86-41a8219b525d" providerId="ADAL" clId="{28978792-2AAA-443F-A3A4-6861DA7D731A}" dt="2020-10-07T10:39:37.141" v="7745"/>
          <ac:spMkLst>
            <pc:docMk/>
            <pc:sldMk cId="0" sldId="273"/>
            <ac:spMk id="334" creationId="{00000000-0000-0000-0000-000000000000}"/>
          </ac:spMkLst>
        </pc:spChg>
        <pc:spChg chg="del">
          <ac:chgData name="Thangavel, Prabhu" userId="3e579001-273a-496a-ad86-41a8219b525d" providerId="ADAL" clId="{28978792-2AAA-443F-A3A4-6861DA7D731A}" dt="2020-10-07T10:36:08.438" v="7709" actId="478"/>
          <ac:spMkLst>
            <pc:docMk/>
            <pc:sldMk cId="0" sldId="273"/>
            <ac:spMk id="335" creationId="{00000000-0000-0000-0000-000000000000}"/>
          </ac:spMkLst>
        </pc:spChg>
      </pc:sldChg>
      <pc:sldChg chg="add del">
        <pc:chgData name="Thangavel, Prabhu" userId="3e579001-273a-496a-ad86-41a8219b525d" providerId="ADAL" clId="{28978792-2AAA-443F-A3A4-6861DA7D731A}" dt="2020-10-07T10:54:39.196" v="8350" actId="2696"/>
        <pc:sldMkLst>
          <pc:docMk/>
          <pc:sldMk cId="0" sldId="274"/>
        </pc:sldMkLst>
      </pc:sldChg>
      <pc:sldChg chg="del">
        <pc:chgData name="Thangavel, Prabhu" userId="3e579001-273a-496a-ad86-41a8219b525d" providerId="ADAL" clId="{28978792-2AAA-443F-A3A4-6861DA7D731A}" dt="2020-10-07T10:54:40.590" v="8352" actId="2696"/>
        <pc:sldMkLst>
          <pc:docMk/>
          <pc:sldMk cId="0" sldId="275"/>
        </pc:sldMkLst>
      </pc:sldChg>
      <pc:sldChg chg="del">
        <pc:chgData name="Thangavel, Prabhu" userId="3e579001-273a-496a-ad86-41a8219b525d" providerId="ADAL" clId="{28978792-2AAA-443F-A3A4-6861DA7D731A}" dt="2020-10-07T10:54:41.567" v="8353" actId="2696"/>
        <pc:sldMkLst>
          <pc:docMk/>
          <pc:sldMk cId="0" sldId="276"/>
        </pc:sldMkLst>
      </pc:sldChg>
      <pc:sldChg chg="del">
        <pc:chgData name="Thangavel, Prabhu" userId="3e579001-273a-496a-ad86-41a8219b525d" providerId="ADAL" clId="{28978792-2AAA-443F-A3A4-6861DA7D731A}" dt="2020-10-07T10:54:42.222" v="8354" actId="2696"/>
        <pc:sldMkLst>
          <pc:docMk/>
          <pc:sldMk cId="0" sldId="277"/>
        </pc:sldMkLst>
      </pc:sldChg>
      <pc:sldChg chg="del">
        <pc:chgData name="Thangavel, Prabhu" userId="3e579001-273a-496a-ad86-41a8219b525d" providerId="ADAL" clId="{28978792-2AAA-443F-A3A4-6861DA7D731A}" dt="2020-10-07T09:55:54.607" v="6777" actId="2696"/>
        <pc:sldMkLst>
          <pc:docMk/>
          <pc:sldMk cId="0" sldId="279"/>
        </pc:sldMkLst>
      </pc:sldChg>
      <pc:sldChg chg="del">
        <pc:chgData name="Thangavel, Prabhu" userId="3e579001-273a-496a-ad86-41a8219b525d" providerId="ADAL" clId="{28978792-2AAA-443F-A3A4-6861DA7D731A}" dt="2020-10-07T09:55:56.420" v="6778" actId="2696"/>
        <pc:sldMkLst>
          <pc:docMk/>
          <pc:sldMk cId="0" sldId="280"/>
        </pc:sldMkLst>
      </pc:sldChg>
      <pc:sldChg chg="del">
        <pc:chgData name="Thangavel, Prabhu" userId="3e579001-273a-496a-ad86-41a8219b525d" providerId="ADAL" clId="{28978792-2AAA-443F-A3A4-6861DA7D731A}" dt="2020-10-07T10:54:49.064" v="8356" actId="2696"/>
        <pc:sldMkLst>
          <pc:docMk/>
          <pc:sldMk cId="0" sldId="281"/>
        </pc:sldMkLst>
      </pc:sldChg>
      <pc:sldChg chg="del">
        <pc:chgData name="Thangavel, Prabhu" userId="3e579001-273a-496a-ad86-41a8219b525d" providerId="ADAL" clId="{28978792-2AAA-443F-A3A4-6861DA7D731A}" dt="2020-10-07T10:54:49.845" v="8357" actId="2696"/>
        <pc:sldMkLst>
          <pc:docMk/>
          <pc:sldMk cId="0" sldId="282"/>
        </pc:sldMkLst>
      </pc:sldChg>
      <pc:sldChg chg="del">
        <pc:chgData name="Thangavel, Prabhu" userId="3e579001-273a-496a-ad86-41a8219b525d" providerId="ADAL" clId="{28978792-2AAA-443F-A3A4-6861DA7D731A}" dt="2020-10-07T10:54:51.597" v="8358" actId="2696"/>
        <pc:sldMkLst>
          <pc:docMk/>
          <pc:sldMk cId="0" sldId="283"/>
        </pc:sldMkLst>
      </pc:sldChg>
      <pc:sldChg chg="del">
        <pc:chgData name="Thangavel, Prabhu" userId="3e579001-273a-496a-ad86-41a8219b525d" providerId="ADAL" clId="{28978792-2AAA-443F-A3A4-6861DA7D731A}" dt="2020-10-07T10:54:53.618" v="8359" actId="2696"/>
        <pc:sldMkLst>
          <pc:docMk/>
          <pc:sldMk cId="0" sldId="284"/>
        </pc:sldMkLst>
      </pc:sldChg>
      <pc:sldChg chg="modSp modAnim">
        <pc:chgData name="Thangavel, Prabhu" userId="3e579001-273a-496a-ad86-41a8219b525d" providerId="ADAL" clId="{28978792-2AAA-443F-A3A4-6861DA7D731A}" dt="2020-10-07T11:41:54.860" v="11082"/>
        <pc:sldMkLst>
          <pc:docMk/>
          <pc:sldMk cId="4047604135" sldId="285"/>
        </pc:sldMkLst>
        <pc:spChg chg="mod">
          <ac:chgData name="Thangavel, Prabhu" userId="3e579001-273a-496a-ad86-41a8219b525d" providerId="ADAL" clId="{28978792-2AAA-443F-A3A4-6861DA7D731A}" dt="2020-10-07T10:27:24.585" v="7567" actId="20577"/>
          <ac:spMkLst>
            <pc:docMk/>
            <pc:sldMk cId="4047604135" sldId="285"/>
            <ac:spMk id="205" creationId="{00000000-0000-0000-0000-000000000000}"/>
          </ac:spMkLst>
        </pc:spChg>
      </pc:sldChg>
      <pc:sldChg chg="modSp add modAnim">
        <pc:chgData name="Thangavel, Prabhu" userId="3e579001-273a-496a-ad86-41a8219b525d" providerId="ADAL" clId="{28978792-2AAA-443F-A3A4-6861DA7D731A}" dt="2020-10-07T11:43:21.370" v="11101"/>
        <pc:sldMkLst>
          <pc:docMk/>
          <pc:sldMk cId="2232272367" sldId="286"/>
        </pc:sldMkLst>
        <pc:spChg chg="mod">
          <ac:chgData name="Thangavel, Prabhu" userId="3e579001-273a-496a-ad86-41a8219b525d" providerId="ADAL" clId="{28978792-2AAA-443F-A3A4-6861DA7D731A}" dt="2020-10-07T07:15:55.011" v="491" actId="20577"/>
          <ac:spMkLst>
            <pc:docMk/>
            <pc:sldMk cId="2232272367" sldId="286"/>
            <ac:spMk id="186" creationId="{00000000-0000-0000-0000-000000000000}"/>
          </ac:spMkLst>
        </pc:spChg>
        <pc:spChg chg="mod">
          <ac:chgData name="Thangavel, Prabhu" userId="3e579001-273a-496a-ad86-41a8219b525d" providerId="ADAL" clId="{28978792-2AAA-443F-A3A4-6861DA7D731A}" dt="2020-10-07T08:13:12.842" v="2642" actId="20577"/>
          <ac:spMkLst>
            <pc:docMk/>
            <pc:sldMk cId="2232272367" sldId="286"/>
            <ac:spMk id="187" creationId="{00000000-0000-0000-0000-000000000000}"/>
          </ac:spMkLst>
        </pc:spChg>
        <pc:spChg chg="mod">
          <ac:chgData name="Thangavel, Prabhu" userId="3e579001-273a-496a-ad86-41a8219b525d" providerId="ADAL" clId="{28978792-2AAA-443F-A3A4-6861DA7D731A}" dt="2020-10-07T07:28:03.921" v="660" actId="20577"/>
          <ac:spMkLst>
            <pc:docMk/>
            <pc:sldMk cId="2232272367" sldId="286"/>
            <ac:spMk id="188" creationId="{00000000-0000-0000-0000-000000000000}"/>
          </ac:spMkLst>
        </pc:spChg>
        <pc:spChg chg="mod">
          <ac:chgData name="Thangavel, Prabhu" userId="3e579001-273a-496a-ad86-41a8219b525d" providerId="ADAL" clId="{28978792-2AAA-443F-A3A4-6861DA7D731A}" dt="2020-10-07T07:33:02.418" v="765" actId="20577"/>
          <ac:spMkLst>
            <pc:docMk/>
            <pc:sldMk cId="2232272367" sldId="286"/>
            <ac:spMk id="189" creationId="{00000000-0000-0000-0000-000000000000}"/>
          </ac:spMkLst>
        </pc:spChg>
      </pc:sldChg>
      <pc:sldChg chg="modSp add ord setBg modAnim">
        <pc:chgData name="Thangavel, Prabhu" userId="3e579001-273a-496a-ad86-41a8219b525d" providerId="ADAL" clId="{28978792-2AAA-443F-A3A4-6861DA7D731A}" dt="2020-10-07T11:45:14.741" v="11117"/>
        <pc:sldMkLst>
          <pc:docMk/>
          <pc:sldMk cId="434037465" sldId="287"/>
        </pc:sldMkLst>
        <pc:spChg chg="mod">
          <ac:chgData name="Thangavel, Prabhu" userId="3e579001-273a-496a-ad86-41a8219b525d" providerId="ADAL" clId="{28978792-2AAA-443F-A3A4-6861DA7D731A}" dt="2020-10-07T08:21:59.932" v="3139" actId="20577"/>
          <ac:spMkLst>
            <pc:docMk/>
            <pc:sldMk cId="434037465" sldId="287"/>
            <ac:spMk id="204" creationId="{00000000-0000-0000-0000-000000000000}"/>
          </ac:spMkLst>
        </pc:spChg>
        <pc:spChg chg="mod">
          <ac:chgData name="Thangavel, Prabhu" userId="3e579001-273a-496a-ad86-41a8219b525d" providerId="ADAL" clId="{28978792-2AAA-443F-A3A4-6861DA7D731A}" dt="2020-10-07T08:32:28.858" v="3595" actId="20577"/>
          <ac:spMkLst>
            <pc:docMk/>
            <pc:sldMk cId="434037465" sldId="287"/>
            <ac:spMk id="205" creationId="{00000000-0000-0000-0000-000000000000}"/>
          </ac:spMkLst>
        </pc:spChg>
        <pc:picChg chg="mod">
          <ac:chgData name="Thangavel, Prabhu" userId="3e579001-273a-496a-ad86-41a8219b525d" providerId="ADAL" clId="{28978792-2AAA-443F-A3A4-6861DA7D731A}" dt="2020-10-07T08:25:50.893" v="3344" actId="1076"/>
          <ac:picMkLst>
            <pc:docMk/>
            <pc:sldMk cId="434037465" sldId="287"/>
            <ac:picMk id="207" creationId="{00000000-0000-0000-0000-000000000000}"/>
          </ac:picMkLst>
        </pc:picChg>
      </pc:sldChg>
      <pc:sldChg chg="addSp delSp modSp add ord modAnim">
        <pc:chgData name="Thangavel, Prabhu" userId="3e579001-273a-496a-ad86-41a8219b525d" providerId="ADAL" clId="{28978792-2AAA-443F-A3A4-6861DA7D731A}" dt="2020-10-07T11:45:24.234" v="11119"/>
        <pc:sldMkLst>
          <pc:docMk/>
          <pc:sldMk cId="2186563581" sldId="288"/>
        </pc:sldMkLst>
        <pc:spChg chg="mod">
          <ac:chgData name="Thangavel, Prabhu" userId="3e579001-273a-496a-ad86-41a8219b525d" providerId="ADAL" clId="{28978792-2AAA-443F-A3A4-6861DA7D731A}" dt="2020-10-07T08:28:09.935" v="3381" actId="20577"/>
          <ac:spMkLst>
            <pc:docMk/>
            <pc:sldMk cId="2186563581" sldId="288"/>
            <ac:spMk id="204" creationId="{00000000-0000-0000-0000-000000000000}"/>
          </ac:spMkLst>
        </pc:spChg>
        <pc:spChg chg="mod">
          <ac:chgData name="Thangavel, Prabhu" userId="3e579001-273a-496a-ad86-41a8219b525d" providerId="ADAL" clId="{28978792-2AAA-443F-A3A4-6861DA7D731A}" dt="2020-10-07T08:34:45.083" v="3817" actId="20577"/>
          <ac:spMkLst>
            <pc:docMk/>
            <pc:sldMk cId="2186563581" sldId="288"/>
            <ac:spMk id="205" creationId="{00000000-0000-0000-0000-000000000000}"/>
          </ac:spMkLst>
        </pc:spChg>
        <pc:picChg chg="add mod">
          <ac:chgData name="Thangavel, Prabhu" userId="3e579001-273a-496a-ad86-41a8219b525d" providerId="ADAL" clId="{28978792-2AAA-443F-A3A4-6861DA7D731A}" dt="2020-10-07T08:34:56.802" v="3821" actId="14100"/>
          <ac:picMkLst>
            <pc:docMk/>
            <pc:sldMk cId="2186563581" sldId="288"/>
            <ac:picMk id="2" creationId="{E5D94677-5AFB-458D-B860-C5F85CE7FBC1}"/>
          </ac:picMkLst>
        </pc:picChg>
        <pc:picChg chg="del mod">
          <ac:chgData name="Thangavel, Prabhu" userId="3e579001-273a-496a-ad86-41a8219b525d" providerId="ADAL" clId="{28978792-2AAA-443F-A3A4-6861DA7D731A}" dt="2020-10-07T08:29:01.768" v="3383" actId="478"/>
          <ac:picMkLst>
            <pc:docMk/>
            <pc:sldMk cId="2186563581" sldId="288"/>
            <ac:picMk id="207" creationId="{00000000-0000-0000-0000-000000000000}"/>
          </ac:picMkLst>
        </pc:picChg>
      </pc:sldChg>
      <pc:sldChg chg="modSp add ord modAnim">
        <pc:chgData name="Thangavel, Prabhu" userId="3e579001-273a-496a-ad86-41a8219b525d" providerId="ADAL" clId="{28978792-2AAA-443F-A3A4-6861DA7D731A}" dt="2020-10-07T11:46:12.951" v="11125"/>
        <pc:sldMkLst>
          <pc:docMk/>
          <pc:sldMk cId="2874621274" sldId="289"/>
        </pc:sldMkLst>
        <pc:spChg chg="mod">
          <ac:chgData name="Thangavel, Prabhu" userId="3e579001-273a-496a-ad86-41a8219b525d" providerId="ADAL" clId="{28978792-2AAA-443F-A3A4-6861DA7D731A}" dt="2020-10-07T08:36:22.770" v="3843" actId="20577"/>
          <ac:spMkLst>
            <pc:docMk/>
            <pc:sldMk cId="2874621274" sldId="289"/>
            <ac:spMk id="204" creationId="{00000000-0000-0000-0000-000000000000}"/>
          </ac:spMkLst>
        </pc:spChg>
        <pc:spChg chg="mod">
          <ac:chgData name="Thangavel, Prabhu" userId="3e579001-273a-496a-ad86-41a8219b525d" providerId="ADAL" clId="{28978792-2AAA-443F-A3A4-6861DA7D731A}" dt="2020-10-07T08:42:10.568" v="4095" actId="20577"/>
          <ac:spMkLst>
            <pc:docMk/>
            <pc:sldMk cId="2874621274" sldId="289"/>
            <ac:spMk id="205" creationId="{00000000-0000-0000-0000-000000000000}"/>
          </ac:spMkLst>
        </pc:spChg>
        <pc:picChg chg="mod">
          <ac:chgData name="Thangavel, Prabhu" userId="3e579001-273a-496a-ad86-41a8219b525d" providerId="ADAL" clId="{28978792-2AAA-443F-A3A4-6861DA7D731A}" dt="2020-10-07T08:40:26.076" v="4001" actId="14100"/>
          <ac:picMkLst>
            <pc:docMk/>
            <pc:sldMk cId="2874621274" sldId="289"/>
            <ac:picMk id="207" creationId="{00000000-0000-0000-0000-000000000000}"/>
          </ac:picMkLst>
        </pc:picChg>
      </pc:sldChg>
      <pc:sldChg chg="addSp delSp modSp add modAnim">
        <pc:chgData name="Thangavel, Prabhu" userId="3e579001-273a-496a-ad86-41a8219b525d" providerId="ADAL" clId="{28978792-2AAA-443F-A3A4-6861DA7D731A}" dt="2020-10-07T11:46:02.679" v="11123"/>
        <pc:sldMkLst>
          <pc:docMk/>
          <pc:sldMk cId="1904729555" sldId="290"/>
        </pc:sldMkLst>
        <pc:spChg chg="mod">
          <ac:chgData name="Thangavel, Prabhu" userId="3e579001-273a-496a-ad86-41a8219b525d" providerId="ADAL" clId="{28978792-2AAA-443F-A3A4-6861DA7D731A}" dt="2020-10-07T08:42:54.717" v="4121" actId="20577"/>
          <ac:spMkLst>
            <pc:docMk/>
            <pc:sldMk cId="1904729555" sldId="290"/>
            <ac:spMk id="204" creationId="{00000000-0000-0000-0000-000000000000}"/>
          </ac:spMkLst>
        </pc:spChg>
        <pc:spChg chg="mod">
          <ac:chgData name="Thangavel, Prabhu" userId="3e579001-273a-496a-ad86-41a8219b525d" providerId="ADAL" clId="{28978792-2AAA-443F-A3A4-6861DA7D731A}" dt="2020-10-07T08:57:34.304" v="4661" actId="20577"/>
          <ac:spMkLst>
            <pc:docMk/>
            <pc:sldMk cId="1904729555" sldId="290"/>
            <ac:spMk id="205" creationId="{00000000-0000-0000-0000-000000000000}"/>
          </ac:spMkLst>
        </pc:spChg>
        <pc:picChg chg="add del mod">
          <ac:chgData name="Thangavel, Prabhu" userId="3e579001-273a-496a-ad86-41a8219b525d" providerId="ADAL" clId="{28978792-2AAA-443F-A3A4-6861DA7D731A}" dt="2020-10-07T08:53:15.979" v="4414" actId="1076"/>
          <ac:picMkLst>
            <pc:docMk/>
            <pc:sldMk cId="1904729555" sldId="290"/>
            <ac:picMk id="207" creationId="{00000000-0000-0000-0000-000000000000}"/>
          </ac:picMkLst>
        </pc:picChg>
      </pc:sldChg>
      <pc:sldChg chg="addSp delSp modSp add del ord setBg">
        <pc:chgData name="Thangavel, Prabhu" userId="3e579001-273a-496a-ad86-41a8219b525d" providerId="ADAL" clId="{28978792-2AAA-443F-A3A4-6861DA7D731A}" dt="2020-10-07T09:16:10.964" v="5309" actId="2696"/>
        <pc:sldMkLst>
          <pc:docMk/>
          <pc:sldMk cId="2292800230" sldId="291"/>
        </pc:sldMkLst>
        <pc:spChg chg="add mod">
          <ac:chgData name="Thangavel, Prabhu" userId="3e579001-273a-496a-ad86-41a8219b525d" providerId="ADAL" clId="{28978792-2AAA-443F-A3A4-6861DA7D731A}" dt="2020-10-07T09:07:38.829" v="5091" actId="14100"/>
          <ac:spMkLst>
            <pc:docMk/>
            <pc:sldMk cId="2292800230" sldId="291"/>
            <ac:spMk id="19" creationId="{185FA16A-A41A-4917-8C6B-53CD6B9E9AB1}"/>
          </ac:spMkLst>
        </pc:spChg>
        <pc:spChg chg="add mod">
          <ac:chgData name="Thangavel, Prabhu" userId="3e579001-273a-496a-ad86-41a8219b525d" providerId="ADAL" clId="{28978792-2AAA-443F-A3A4-6861DA7D731A}" dt="2020-10-07T09:04:47.938" v="4972" actId="1076"/>
          <ac:spMkLst>
            <pc:docMk/>
            <pc:sldMk cId="2292800230" sldId="291"/>
            <ac:spMk id="20" creationId="{868BA005-B3B4-4630-9978-FF3AE0E0A518}"/>
          </ac:spMkLst>
        </pc:spChg>
        <pc:spChg chg="add mod">
          <ac:chgData name="Thangavel, Prabhu" userId="3e579001-273a-496a-ad86-41a8219b525d" providerId="ADAL" clId="{28978792-2AAA-443F-A3A4-6861DA7D731A}" dt="2020-10-07T09:05:40.122" v="4996" actId="20577"/>
          <ac:spMkLst>
            <pc:docMk/>
            <pc:sldMk cId="2292800230" sldId="291"/>
            <ac:spMk id="21" creationId="{C293FB9B-642D-4A72-B2E2-8352C66BA14C}"/>
          </ac:spMkLst>
        </pc:spChg>
        <pc:spChg chg="add mod">
          <ac:chgData name="Thangavel, Prabhu" userId="3e579001-273a-496a-ad86-41a8219b525d" providerId="ADAL" clId="{28978792-2AAA-443F-A3A4-6861DA7D731A}" dt="2020-10-07T09:06:04.241" v="5016" actId="1076"/>
          <ac:spMkLst>
            <pc:docMk/>
            <pc:sldMk cId="2292800230" sldId="291"/>
            <ac:spMk id="22" creationId="{3337120F-8350-4270-80F1-B21048F25020}"/>
          </ac:spMkLst>
        </pc:spChg>
        <pc:spChg chg="mod">
          <ac:chgData name="Thangavel, Prabhu" userId="3e579001-273a-496a-ad86-41a8219b525d" providerId="ADAL" clId="{28978792-2AAA-443F-A3A4-6861DA7D731A}" dt="2020-10-07T09:10:49.550" v="5094"/>
          <ac:spMkLst>
            <pc:docMk/>
            <pc:sldMk cId="2292800230" sldId="291"/>
            <ac:spMk id="303" creationId="{00000000-0000-0000-0000-000000000000}"/>
          </ac:spMkLst>
        </pc:spChg>
        <pc:spChg chg="mod topLvl">
          <ac:chgData name="Thangavel, Prabhu" userId="3e579001-273a-496a-ad86-41a8219b525d" providerId="ADAL" clId="{28978792-2AAA-443F-A3A4-6861DA7D731A}" dt="2020-10-07T09:06:32.536" v="5038" actId="20577"/>
          <ac:spMkLst>
            <pc:docMk/>
            <pc:sldMk cId="2292800230" sldId="291"/>
            <ac:spMk id="312" creationId="{00000000-0000-0000-0000-000000000000}"/>
          </ac:spMkLst>
        </pc:spChg>
        <pc:spChg chg="del mod topLvl">
          <ac:chgData name="Thangavel, Prabhu" userId="3e579001-273a-496a-ad86-41a8219b525d" providerId="ADAL" clId="{28978792-2AAA-443F-A3A4-6861DA7D731A}" dt="2020-10-07T09:01:16.940" v="4780" actId="478"/>
          <ac:spMkLst>
            <pc:docMk/>
            <pc:sldMk cId="2292800230" sldId="291"/>
            <ac:spMk id="313" creationId="{00000000-0000-0000-0000-000000000000}"/>
          </ac:spMkLst>
        </pc:spChg>
        <pc:spChg chg="mod topLvl">
          <ac:chgData name="Thangavel, Prabhu" userId="3e579001-273a-496a-ad86-41a8219b525d" providerId="ADAL" clId="{28978792-2AAA-443F-A3A4-6861DA7D731A}" dt="2020-10-07T09:00:38.210" v="4752" actId="20577"/>
          <ac:spMkLst>
            <pc:docMk/>
            <pc:sldMk cId="2292800230" sldId="291"/>
            <ac:spMk id="315" creationId="{00000000-0000-0000-0000-000000000000}"/>
          </ac:spMkLst>
        </pc:spChg>
        <pc:spChg chg="del mod topLvl">
          <ac:chgData name="Thangavel, Prabhu" userId="3e579001-273a-496a-ad86-41a8219b525d" providerId="ADAL" clId="{28978792-2AAA-443F-A3A4-6861DA7D731A}" dt="2020-10-07T09:00:17.742" v="4715" actId="478"/>
          <ac:spMkLst>
            <pc:docMk/>
            <pc:sldMk cId="2292800230" sldId="291"/>
            <ac:spMk id="316" creationId="{00000000-0000-0000-0000-000000000000}"/>
          </ac:spMkLst>
        </pc:spChg>
        <pc:spChg chg="mod topLvl">
          <ac:chgData name="Thangavel, Prabhu" userId="3e579001-273a-496a-ad86-41a8219b525d" providerId="ADAL" clId="{28978792-2AAA-443F-A3A4-6861DA7D731A}" dt="2020-10-07T09:04:43.112" v="4971" actId="1076"/>
          <ac:spMkLst>
            <pc:docMk/>
            <pc:sldMk cId="2292800230" sldId="291"/>
            <ac:spMk id="318" creationId="{00000000-0000-0000-0000-000000000000}"/>
          </ac:spMkLst>
        </pc:spChg>
        <pc:spChg chg="del mod topLvl">
          <ac:chgData name="Thangavel, Prabhu" userId="3e579001-273a-496a-ad86-41a8219b525d" providerId="ADAL" clId="{28978792-2AAA-443F-A3A4-6861DA7D731A}" dt="2020-10-07T09:00:21.289" v="4716" actId="478"/>
          <ac:spMkLst>
            <pc:docMk/>
            <pc:sldMk cId="2292800230" sldId="291"/>
            <ac:spMk id="319" creationId="{00000000-0000-0000-0000-000000000000}"/>
          </ac:spMkLst>
        </pc:spChg>
        <pc:grpChg chg="del mod">
          <ac:chgData name="Thangavel, Prabhu" userId="3e579001-273a-496a-ad86-41a8219b525d" providerId="ADAL" clId="{28978792-2AAA-443F-A3A4-6861DA7D731A}" dt="2020-10-07T09:01:16.940" v="4780" actId="478"/>
          <ac:grpSpMkLst>
            <pc:docMk/>
            <pc:sldMk cId="2292800230" sldId="291"/>
            <ac:grpSpMk id="311" creationId="{00000000-0000-0000-0000-000000000000}"/>
          </ac:grpSpMkLst>
        </pc:grpChg>
        <pc:grpChg chg="del">
          <ac:chgData name="Thangavel, Prabhu" userId="3e579001-273a-496a-ad86-41a8219b525d" providerId="ADAL" clId="{28978792-2AAA-443F-A3A4-6861DA7D731A}" dt="2020-10-07T09:00:17.742" v="4715" actId="478"/>
          <ac:grpSpMkLst>
            <pc:docMk/>
            <pc:sldMk cId="2292800230" sldId="291"/>
            <ac:grpSpMk id="314" creationId="{00000000-0000-0000-0000-000000000000}"/>
          </ac:grpSpMkLst>
        </pc:grpChg>
        <pc:grpChg chg="del mod">
          <ac:chgData name="Thangavel, Prabhu" userId="3e579001-273a-496a-ad86-41a8219b525d" providerId="ADAL" clId="{28978792-2AAA-443F-A3A4-6861DA7D731A}" dt="2020-10-07T09:00:21.289" v="4716" actId="478"/>
          <ac:grpSpMkLst>
            <pc:docMk/>
            <pc:sldMk cId="2292800230" sldId="291"/>
            <ac:grpSpMk id="317" creationId="{00000000-0000-0000-0000-000000000000}"/>
          </ac:grpSpMkLst>
        </pc:grpChg>
      </pc:sldChg>
      <pc:sldChg chg="addSp delSp modSp add setBg modAnim">
        <pc:chgData name="Thangavel, Prabhu" userId="3e579001-273a-496a-ad86-41a8219b525d" providerId="ADAL" clId="{28978792-2AAA-443F-A3A4-6861DA7D731A}" dt="2020-10-07T18:21:45.328" v="14962"/>
        <pc:sldMkLst>
          <pc:docMk/>
          <pc:sldMk cId="3366364705" sldId="292"/>
        </pc:sldMkLst>
        <pc:spChg chg="add mod">
          <ac:chgData name="Thangavel, Prabhu" userId="3e579001-273a-496a-ad86-41a8219b525d" providerId="ADAL" clId="{28978792-2AAA-443F-A3A4-6861DA7D731A}" dt="2020-10-07T09:14:46.914" v="5290" actId="14100"/>
          <ac:spMkLst>
            <pc:docMk/>
            <pc:sldMk cId="3366364705" sldId="292"/>
            <ac:spMk id="9" creationId="{2A7F8C2D-DDA0-4122-92DD-CCE59D79E96B}"/>
          </ac:spMkLst>
        </pc:spChg>
        <pc:spChg chg="add mod">
          <ac:chgData name="Thangavel, Prabhu" userId="3e579001-273a-496a-ad86-41a8219b525d" providerId="ADAL" clId="{28978792-2AAA-443F-A3A4-6861DA7D731A}" dt="2020-10-07T09:14:52.897" v="5292" actId="14100"/>
          <ac:spMkLst>
            <pc:docMk/>
            <pc:sldMk cId="3366364705" sldId="292"/>
            <ac:spMk id="10" creationId="{4F64C1BA-77C0-47CA-A166-B5C1F4065156}"/>
          </ac:spMkLst>
        </pc:spChg>
        <pc:spChg chg="add mod">
          <ac:chgData name="Thangavel, Prabhu" userId="3e579001-273a-496a-ad86-41a8219b525d" providerId="ADAL" clId="{28978792-2AAA-443F-A3A4-6861DA7D731A}" dt="2020-10-07T09:15:08.580" v="5297" actId="1076"/>
          <ac:spMkLst>
            <pc:docMk/>
            <pc:sldMk cId="3366364705" sldId="292"/>
            <ac:spMk id="11" creationId="{856921BE-2B70-4451-A974-B222044A135D}"/>
          </ac:spMkLst>
        </pc:spChg>
        <pc:spChg chg="add mod">
          <ac:chgData name="Thangavel, Prabhu" userId="3e579001-273a-496a-ad86-41a8219b525d" providerId="ADAL" clId="{28978792-2AAA-443F-A3A4-6861DA7D731A}" dt="2020-10-07T09:15:12.181" v="5298" actId="14100"/>
          <ac:spMkLst>
            <pc:docMk/>
            <pc:sldMk cId="3366364705" sldId="292"/>
            <ac:spMk id="12" creationId="{A1AF2E41-4FA2-4EBB-BA97-29DA80401F10}"/>
          </ac:spMkLst>
        </pc:spChg>
        <pc:spChg chg="add mod">
          <ac:chgData name="Thangavel, Prabhu" userId="3e579001-273a-496a-ad86-41a8219b525d" providerId="ADAL" clId="{28978792-2AAA-443F-A3A4-6861DA7D731A}" dt="2020-10-07T09:15:34.873" v="5301" actId="1076"/>
          <ac:spMkLst>
            <pc:docMk/>
            <pc:sldMk cId="3366364705" sldId="292"/>
            <ac:spMk id="13" creationId="{6F508DDC-63E7-436C-A1E2-944C39284634}"/>
          </ac:spMkLst>
        </pc:spChg>
        <pc:spChg chg="add mod">
          <ac:chgData name="Thangavel, Prabhu" userId="3e579001-273a-496a-ad86-41a8219b525d" providerId="ADAL" clId="{28978792-2AAA-443F-A3A4-6861DA7D731A}" dt="2020-10-07T09:15:58.317" v="5306" actId="14100"/>
          <ac:spMkLst>
            <pc:docMk/>
            <pc:sldMk cId="3366364705" sldId="292"/>
            <ac:spMk id="14" creationId="{2CA6AF9E-A56E-4D72-A084-322BDEF33D0F}"/>
          </ac:spMkLst>
        </pc:spChg>
        <pc:spChg chg="add mod">
          <ac:chgData name="Thangavel, Prabhu" userId="3e579001-273a-496a-ad86-41a8219b525d" providerId="ADAL" clId="{28978792-2AAA-443F-A3A4-6861DA7D731A}" dt="2020-10-07T09:16:05.565" v="5308" actId="14100"/>
          <ac:spMkLst>
            <pc:docMk/>
            <pc:sldMk cId="3366364705" sldId="292"/>
            <ac:spMk id="15" creationId="{591C55BB-EFF7-495C-9168-BAF56702B1C1}"/>
          </ac:spMkLst>
        </pc:spChg>
        <pc:spChg chg="mod">
          <ac:chgData name="Thangavel, Prabhu" userId="3e579001-273a-496a-ad86-41a8219b525d" providerId="ADAL" clId="{28978792-2AAA-443F-A3A4-6861DA7D731A}" dt="2020-10-07T09:11:26.030" v="5106" actId="20577"/>
          <ac:spMkLst>
            <pc:docMk/>
            <pc:sldMk cId="3366364705" sldId="292"/>
            <ac:spMk id="204" creationId="{00000000-0000-0000-0000-000000000000}"/>
          </ac:spMkLst>
        </pc:spChg>
        <pc:spChg chg="mod">
          <ac:chgData name="Thangavel, Prabhu" userId="3e579001-273a-496a-ad86-41a8219b525d" providerId="ADAL" clId="{28978792-2AAA-443F-A3A4-6861DA7D731A}" dt="2020-10-07T09:20:51.941" v="5842" actId="20577"/>
          <ac:spMkLst>
            <pc:docMk/>
            <pc:sldMk cId="3366364705" sldId="292"/>
            <ac:spMk id="205" creationId="{00000000-0000-0000-0000-000000000000}"/>
          </ac:spMkLst>
        </pc:spChg>
        <pc:picChg chg="del">
          <ac:chgData name="Thangavel, Prabhu" userId="3e579001-273a-496a-ad86-41a8219b525d" providerId="ADAL" clId="{28978792-2AAA-443F-A3A4-6861DA7D731A}" dt="2020-10-07T09:10:44.306" v="5093" actId="478"/>
          <ac:picMkLst>
            <pc:docMk/>
            <pc:sldMk cId="3366364705" sldId="292"/>
            <ac:picMk id="207" creationId="{00000000-0000-0000-0000-000000000000}"/>
          </ac:picMkLst>
        </pc:picChg>
      </pc:sldChg>
      <pc:sldChg chg="modSp add ord">
        <pc:chgData name="Thangavel, Prabhu" userId="3e579001-273a-496a-ad86-41a8219b525d" providerId="ADAL" clId="{28978792-2AAA-443F-A3A4-6861DA7D731A}" dt="2020-10-07T09:28:11.310" v="6196" actId="20577"/>
        <pc:sldMkLst>
          <pc:docMk/>
          <pc:sldMk cId="2869549310" sldId="293"/>
        </pc:sldMkLst>
        <pc:spChg chg="mod">
          <ac:chgData name="Thangavel, Prabhu" userId="3e579001-273a-496a-ad86-41a8219b525d" providerId="ADAL" clId="{28978792-2AAA-443F-A3A4-6861DA7D731A}" dt="2020-10-07T09:28:11.310" v="6196" actId="20577"/>
          <ac:spMkLst>
            <pc:docMk/>
            <pc:sldMk cId="2869549310" sldId="293"/>
            <ac:spMk id="125" creationId="{00000000-0000-0000-0000-000000000000}"/>
          </ac:spMkLst>
        </pc:spChg>
      </pc:sldChg>
      <pc:sldChg chg="addSp delSp modSp add ord setBg modAnim">
        <pc:chgData name="Thangavel, Prabhu" userId="3e579001-273a-496a-ad86-41a8219b525d" providerId="ADAL" clId="{28978792-2AAA-443F-A3A4-6861DA7D731A}" dt="2020-10-07T18:21:32.255" v="14960"/>
        <pc:sldMkLst>
          <pc:docMk/>
          <pc:sldMk cId="2393665886" sldId="294"/>
        </pc:sldMkLst>
        <pc:spChg chg="mod">
          <ac:chgData name="Thangavel, Prabhu" userId="3e579001-273a-496a-ad86-41a8219b525d" providerId="ADAL" clId="{28978792-2AAA-443F-A3A4-6861DA7D731A}" dt="2020-10-07T09:39:16.518" v="6394" actId="20577"/>
          <ac:spMkLst>
            <pc:docMk/>
            <pc:sldMk cId="2393665886" sldId="294"/>
            <ac:spMk id="131" creationId="{00000000-0000-0000-0000-000000000000}"/>
          </ac:spMkLst>
        </pc:spChg>
        <pc:spChg chg="mod">
          <ac:chgData name="Thangavel, Prabhu" userId="3e579001-273a-496a-ad86-41a8219b525d" providerId="ADAL" clId="{28978792-2AAA-443F-A3A4-6861DA7D731A}" dt="2020-10-07T11:29:03.944" v="10771" actId="6549"/>
          <ac:spMkLst>
            <pc:docMk/>
            <pc:sldMk cId="2393665886" sldId="294"/>
            <ac:spMk id="132" creationId="{00000000-0000-0000-0000-000000000000}"/>
          </ac:spMkLst>
        </pc:spChg>
        <pc:picChg chg="add mod">
          <ac:chgData name="Thangavel, Prabhu" userId="3e579001-273a-496a-ad86-41a8219b525d" providerId="ADAL" clId="{28978792-2AAA-443F-A3A4-6861DA7D731A}" dt="2020-10-07T11:28:50.491" v="10769" actId="1076"/>
          <ac:picMkLst>
            <pc:docMk/>
            <pc:sldMk cId="2393665886" sldId="294"/>
            <ac:picMk id="2" creationId="{889E5144-75E7-4376-B2F4-D2F824D6BB40}"/>
          </ac:picMkLst>
        </pc:picChg>
        <pc:picChg chg="del">
          <ac:chgData name="Thangavel, Prabhu" userId="3e579001-273a-496a-ad86-41a8219b525d" providerId="ADAL" clId="{28978792-2AAA-443F-A3A4-6861DA7D731A}" dt="2020-10-07T09:31:19.920" v="6214" actId="478"/>
          <ac:picMkLst>
            <pc:docMk/>
            <pc:sldMk cId="2393665886" sldId="294"/>
            <ac:picMk id="134" creationId="{00000000-0000-0000-0000-000000000000}"/>
          </ac:picMkLst>
        </pc:picChg>
      </pc:sldChg>
      <pc:sldChg chg="addSp delSp modSp add modAnim">
        <pc:chgData name="Thangavel, Prabhu" userId="3e579001-273a-496a-ad86-41a8219b525d" providerId="ADAL" clId="{28978792-2AAA-443F-A3A4-6861DA7D731A}" dt="2020-10-07T11:47:52.229" v="11142"/>
        <pc:sldMkLst>
          <pc:docMk/>
          <pc:sldMk cId="1806576764" sldId="295"/>
        </pc:sldMkLst>
        <pc:spChg chg="add del mod">
          <ac:chgData name="Thangavel, Prabhu" userId="3e579001-273a-496a-ad86-41a8219b525d" providerId="ADAL" clId="{28978792-2AAA-443F-A3A4-6861DA7D731A}" dt="2020-10-07T10:31:46.871" v="7664" actId="478"/>
          <ac:spMkLst>
            <pc:docMk/>
            <pc:sldMk cId="1806576764" sldId="295"/>
            <ac:spMk id="9" creationId="{5E14979A-1456-4798-9AE8-1B599A08C756}"/>
          </ac:spMkLst>
        </pc:spChg>
        <pc:spChg chg="add del mod">
          <ac:chgData name="Thangavel, Prabhu" userId="3e579001-273a-496a-ad86-41a8219b525d" providerId="ADAL" clId="{28978792-2AAA-443F-A3A4-6861DA7D731A}" dt="2020-10-07T10:31:48.044" v="7665" actId="478"/>
          <ac:spMkLst>
            <pc:docMk/>
            <pc:sldMk cId="1806576764" sldId="295"/>
            <ac:spMk id="10" creationId="{FAA25750-FC22-4BF1-AA46-4AF79887AB3A}"/>
          </ac:spMkLst>
        </pc:spChg>
        <pc:spChg chg="mod">
          <ac:chgData name="Thangavel, Prabhu" userId="3e579001-273a-496a-ad86-41a8219b525d" providerId="ADAL" clId="{28978792-2AAA-443F-A3A4-6861DA7D731A}" dt="2020-10-07T10:31:43.929" v="7663" actId="20577"/>
          <ac:spMkLst>
            <pc:docMk/>
            <pc:sldMk cId="1806576764" sldId="295"/>
            <ac:spMk id="204" creationId="{00000000-0000-0000-0000-000000000000}"/>
          </ac:spMkLst>
        </pc:spChg>
        <pc:spChg chg="mod">
          <ac:chgData name="Thangavel, Prabhu" userId="3e579001-273a-496a-ad86-41a8219b525d" providerId="ADAL" clId="{28978792-2AAA-443F-A3A4-6861DA7D731A}" dt="2020-10-07T10:29:58.655" v="7613"/>
          <ac:spMkLst>
            <pc:docMk/>
            <pc:sldMk cId="1806576764" sldId="295"/>
            <ac:spMk id="205" creationId="{00000000-0000-0000-0000-000000000000}"/>
          </ac:spMkLst>
        </pc:spChg>
        <pc:picChg chg="mod">
          <ac:chgData name="Thangavel, Prabhu" userId="3e579001-273a-496a-ad86-41a8219b525d" providerId="ADAL" clId="{28978792-2AAA-443F-A3A4-6861DA7D731A}" dt="2020-10-07T10:31:51.367" v="7666" actId="1076"/>
          <ac:picMkLst>
            <pc:docMk/>
            <pc:sldMk cId="1806576764" sldId="295"/>
            <ac:picMk id="207" creationId="{00000000-0000-0000-0000-000000000000}"/>
          </ac:picMkLst>
        </pc:picChg>
      </pc:sldChg>
      <pc:sldChg chg="addSp delSp modSp add del">
        <pc:chgData name="Thangavel, Prabhu" userId="3e579001-273a-496a-ad86-41a8219b525d" providerId="ADAL" clId="{28978792-2AAA-443F-A3A4-6861DA7D731A}" dt="2020-10-07T10:42:23.639" v="7804" actId="2696"/>
        <pc:sldMkLst>
          <pc:docMk/>
          <pc:sldMk cId="1555483079" sldId="296"/>
        </pc:sldMkLst>
        <pc:spChg chg="del mod">
          <ac:chgData name="Thangavel, Prabhu" userId="3e579001-273a-496a-ad86-41a8219b525d" providerId="ADAL" clId="{28978792-2AAA-443F-A3A4-6861DA7D731A}" dt="2020-10-07T10:34:16.096" v="7686" actId="478"/>
          <ac:spMkLst>
            <pc:docMk/>
            <pc:sldMk cId="1555483079" sldId="296"/>
            <ac:spMk id="9" creationId="{5E14979A-1456-4798-9AE8-1B599A08C756}"/>
          </ac:spMkLst>
        </pc:spChg>
        <pc:spChg chg="del mod">
          <ac:chgData name="Thangavel, Prabhu" userId="3e579001-273a-496a-ad86-41a8219b525d" providerId="ADAL" clId="{28978792-2AAA-443F-A3A4-6861DA7D731A}" dt="2020-10-07T10:34:18.234" v="7687" actId="478"/>
          <ac:spMkLst>
            <pc:docMk/>
            <pc:sldMk cId="1555483079" sldId="296"/>
            <ac:spMk id="10" creationId="{FAA25750-FC22-4BF1-AA46-4AF79887AB3A}"/>
          </ac:spMkLst>
        </pc:spChg>
        <pc:spChg chg="add mod">
          <ac:chgData name="Thangavel, Prabhu" userId="3e579001-273a-496a-ad86-41a8219b525d" providerId="ADAL" clId="{28978792-2AAA-443F-A3A4-6861DA7D731A}" dt="2020-10-07T10:41:53.311" v="7790"/>
          <ac:spMkLst>
            <pc:docMk/>
            <pc:sldMk cId="1555483079" sldId="296"/>
            <ac:spMk id="11" creationId="{929C53C2-985C-46A4-973E-78243F610DC4}"/>
          </ac:spMkLst>
        </pc:spChg>
        <pc:spChg chg="mod">
          <ac:chgData name="Thangavel, Prabhu" userId="3e579001-273a-496a-ad86-41a8219b525d" providerId="ADAL" clId="{28978792-2AAA-443F-A3A4-6861DA7D731A}" dt="2020-10-07T10:14:36.662" v="7236" actId="20577"/>
          <ac:spMkLst>
            <pc:docMk/>
            <pc:sldMk cId="1555483079" sldId="296"/>
            <ac:spMk id="204" creationId="{00000000-0000-0000-0000-000000000000}"/>
          </ac:spMkLst>
        </pc:spChg>
        <pc:spChg chg="mod">
          <ac:chgData name="Thangavel, Prabhu" userId="3e579001-273a-496a-ad86-41a8219b525d" providerId="ADAL" clId="{28978792-2AAA-443F-A3A4-6861DA7D731A}" dt="2020-10-07T10:34:30.944" v="7695"/>
          <ac:spMkLst>
            <pc:docMk/>
            <pc:sldMk cId="1555483079" sldId="296"/>
            <ac:spMk id="205" creationId="{00000000-0000-0000-0000-000000000000}"/>
          </ac:spMkLst>
        </pc:spChg>
      </pc:sldChg>
      <pc:sldChg chg="delSp modSp add del">
        <pc:chgData name="Thangavel, Prabhu" userId="3e579001-273a-496a-ad86-41a8219b525d" providerId="ADAL" clId="{28978792-2AAA-443F-A3A4-6861DA7D731A}" dt="2020-10-07T10:44:19.542" v="7899" actId="2696"/>
        <pc:sldMkLst>
          <pc:docMk/>
          <pc:sldMk cId="652862913" sldId="297"/>
        </pc:sldMkLst>
        <pc:spChg chg="del mod">
          <ac:chgData name="Thangavel, Prabhu" userId="3e579001-273a-496a-ad86-41a8219b525d" providerId="ADAL" clId="{28978792-2AAA-443F-A3A4-6861DA7D731A}" dt="2020-10-07T10:43:27.028" v="7843" actId="478"/>
          <ac:spMkLst>
            <pc:docMk/>
            <pc:sldMk cId="652862913" sldId="297"/>
            <ac:spMk id="9" creationId="{5E14979A-1456-4798-9AE8-1B599A08C756}"/>
          </ac:spMkLst>
        </pc:spChg>
        <pc:spChg chg="mod">
          <ac:chgData name="Thangavel, Prabhu" userId="3e579001-273a-496a-ad86-41a8219b525d" providerId="ADAL" clId="{28978792-2AAA-443F-A3A4-6861DA7D731A}" dt="2020-10-07T10:43:29.638" v="7844" actId="1076"/>
          <ac:spMkLst>
            <pc:docMk/>
            <pc:sldMk cId="652862913" sldId="297"/>
            <ac:spMk id="10" creationId="{FAA25750-FC22-4BF1-AA46-4AF79887AB3A}"/>
          </ac:spMkLst>
        </pc:spChg>
        <pc:spChg chg="mod">
          <ac:chgData name="Thangavel, Prabhu" userId="3e579001-273a-496a-ad86-41a8219b525d" providerId="ADAL" clId="{28978792-2AAA-443F-A3A4-6861DA7D731A}" dt="2020-10-07T10:15:16.542" v="7239" actId="20577"/>
          <ac:spMkLst>
            <pc:docMk/>
            <pc:sldMk cId="652862913" sldId="297"/>
            <ac:spMk id="204" creationId="{00000000-0000-0000-0000-000000000000}"/>
          </ac:spMkLst>
        </pc:spChg>
        <pc:spChg chg="mod">
          <ac:chgData name="Thangavel, Prabhu" userId="3e579001-273a-496a-ad86-41a8219b525d" providerId="ADAL" clId="{28978792-2AAA-443F-A3A4-6861DA7D731A}" dt="2020-10-07T10:43:50.506" v="7882"/>
          <ac:spMkLst>
            <pc:docMk/>
            <pc:sldMk cId="652862913" sldId="297"/>
            <ac:spMk id="205" creationId="{00000000-0000-0000-0000-000000000000}"/>
          </ac:spMkLst>
        </pc:spChg>
      </pc:sldChg>
      <pc:sldChg chg="addSp delSp modSp add del">
        <pc:chgData name="Thangavel, Prabhu" userId="3e579001-273a-496a-ad86-41a8219b525d" providerId="ADAL" clId="{28978792-2AAA-443F-A3A4-6861DA7D731A}" dt="2020-10-07T10:49:44.864" v="8133" actId="2696"/>
        <pc:sldMkLst>
          <pc:docMk/>
          <pc:sldMk cId="1550806854" sldId="298"/>
        </pc:sldMkLst>
        <pc:spChg chg="add del">
          <ac:chgData name="Thangavel, Prabhu" userId="3e579001-273a-496a-ad86-41a8219b525d" providerId="ADAL" clId="{28978792-2AAA-443F-A3A4-6861DA7D731A}" dt="2020-10-07T10:21:25.024" v="7366"/>
          <ac:spMkLst>
            <pc:docMk/>
            <pc:sldMk cId="1550806854" sldId="298"/>
            <ac:spMk id="2" creationId="{957CA557-A285-4D1F-B615-5C208EDFBB98}"/>
          </ac:spMkLst>
        </pc:spChg>
        <pc:spChg chg="del mod">
          <ac:chgData name="Thangavel, Prabhu" userId="3e579001-273a-496a-ad86-41a8219b525d" providerId="ADAL" clId="{28978792-2AAA-443F-A3A4-6861DA7D731A}" dt="2020-10-07T10:45:42.344" v="7954" actId="478"/>
          <ac:spMkLst>
            <pc:docMk/>
            <pc:sldMk cId="1550806854" sldId="298"/>
            <ac:spMk id="9" creationId="{5E14979A-1456-4798-9AE8-1B599A08C756}"/>
          </ac:spMkLst>
        </pc:spChg>
        <pc:spChg chg="mod">
          <ac:chgData name="Thangavel, Prabhu" userId="3e579001-273a-496a-ad86-41a8219b525d" providerId="ADAL" clId="{28978792-2AAA-443F-A3A4-6861DA7D731A}" dt="2020-10-07T10:45:45.013" v="7955" actId="1076"/>
          <ac:spMkLst>
            <pc:docMk/>
            <pc:sldMk cId="1550806854" sldId="298"/>
            <ac:spMk id="10" creationId="{FAA25750-FC22-4BF1-AA46-4AF79887AB3A}"/>
          </ac:spMkLst>
        </pc:spChg>
        <pc:spChg chg="mod">
          <ac:chgData name="Thangavel, Prabhu" userId="3e579001-273a-496a-ad86-41a8219b525d" providerId="ADAL" clId="{28978792-2AAA-443F-A3A4-6861DA7D731A}" dt="2020-10-07T10:45:56.977" v="7971"/>
          <ac:spMkLst>
            <pc:docMk/>
            <pc:sldMk cId="1550806854" sldId="298"/>
            <ac:spMk id="205" creationId="{00000000-0000-0000-0000-000000000000}"/>
          </ac:spMkLst>
        </pc:spChg>
      </pc:sldChg>
      <pc:sldChg chg="delSp modSp add del">
        <pc:chgData name="Thangavel, Prabhu" userId="3e579001-273a-496a-ad86-41a8219b525d" providerId="ADAL" clId="{28978792-2AAA-443F-A3A4-6861DA7D731A}" dt="2020-10-07T10:52:17.758" v="8237" actId="2696"/>
        <pc:sldMkLst>
          <pc:docMk/>
          <pc:sldMk cId="646749866" sldId="299"/>
        </pc:sldMkLst>
        <pc:spChg chg="del mod">
          <ac:chgData name="Thangavel, Prabhu" userId="3e579001-273a-496a-ad86-41a8219b525d" providerId="ADAL" clId="{28978792-2AAA-443F-A3A4-6861DA7D731A}" dt="2020-10-07T10:51:01.093" v="8194" actId="478"/>
          <ac:spMkLst>
            <pc:docMk/>
            <pc:sldMk cId="646749866" sldId="299"/>
            <ac:spMk id="9" creationId="{5E14979A-1456-4798-9AE8-1B599A08C756}"/>
          </ac:spMkLst>
        </pc:spChg>
        <pc:spChg chg="mod">
          <ac:chgData name="Thangavel, Prabhu" userId="3e579001-273a-496a-ad86-41a8219b525d" providerId="ADAL" clId="{28978792-2AAA-443F-A3A4-6861DA7D731A}" dt="2020-10-07T10:51:03.639" v="8195" actId="1076"/>
          <ac:spMkLst>
            <pc:docMk/>
            <pc:sldMk cId="646749866" sldId="299"/>
            <ac:spMk id="10" creationId="{FAA25750-FC22-4BF1-AA46-4AF79887AB3A}"/>
          </ac:spMkLst>
        </pc:spChg>
        <pc:spChg chg="mod">
          <ac:chgData name="Thangavel, Prabhu" userId="3e579001-273a-496a-ad86-41a8219b525d" providerId="ADAL" clId="{28978792-2AAA-443F-A3A4-6861DA7D731A}" dt="2020-10-07T10:51:22.974" v="8214"/>
          <ac:spMkLst>
            <pc:docMk/>
            <pc:sldMk cId="646749866" sldId="299"/>
            <ac:spMk id="205" creationId="{00000000-0000-0000-0000-000000000000}"/>
          </ac:spMkLst>
        </pc:spChg>
      </pc:sldChg>
      <pc:sldChg chg="delSp modSp add del">
        <pc:chgData name="Thangavel, Prabhu" userId="3e579001-273a-496a-ad86-41a8219b525d" providerId="ADAL" clId="{28978792-2AAA-443F-A3A4-6861DA7D731A}" dt="2020-10-07T10:54:33.282" v="8342" actId="2696"/>
        <pc:sldMkLst>
          <pc:docMk/>
          <pc:sldMk cId="4091252620" sldId="300"/>
        </pc:sldMkLst>
        <pc:spChg chg="mod">
          <ac:chgData name="Thangavel, Prabhu" userId="3e579001-273a-496a-ad86-41a8219b525d" providerId="ADAL" clId="{28978792-2AAA-443F-A3A4-6861DA7D731A}" dt="2020-10-07T10:25:23.277" v="7501" actId="20577"/>
          <ac:spMkLst>
            <pc:docMk/>
            <pc:sldMk cId="4091252620" sldId="300"/>
            <ac:spMk id="9" creationId="{5E14979A-1456-4798-9AE8-1B599A08C756}"/>
          </ac:spMkLst>
        </pc:spChg>
        <pc:spChg chg="del">
          <ac:chgData name="Thangavel, Prabhu" userId="3e579001-273a-496a-ad86-41a8219b525d" providerId="ADAL" clId="{28978792-2AAA-443F-A3A4-6861DA7D731A}" dt="2020-10-07T10:25:25.758" v="7502" actId="478"/>
          <ac:spMkLst>
            <pc:docMk/>
            <pc:sldMk cId="4091252620" sldId="300"/>
            <ac:spMk id="10" creationId="{FAA25750-FC22-4BF1-AA46-4AF79887AB3A}"/>
          </ac:spMkLst>
        </pc:spChg>
        <pc:spChg chg="mod">
          <ac:chgData name="Thangavel, Prabhu" userId="3e579001-273a-496a-ad86-41a8219b525d" providerId="ADAL" clId="{28978792-2AAA-443F-A3A4-6861DA7D731A}" dt="2020-10-07T10:52:47.127" v="8267"/>
          <ac:spMkLst>
            <pc:docMk/>
            <pc:sldMk cId="4091252620" sldId="300"/>
            <ac:spMk id="205" creationId="{00000000-0000-0000-0000-000000000000}"/>
          </ac:spMkLst>
        </pc:spChg>
        <pc:picChg chg="del">
          <ac:chgData name="Thangavel, Prabhu" userId="3e579001-273a-496a-ad86-41a8219b525d" providerId="ADAL" clId="{28978792-2AAA-443F-A3A4-6861DA7D731A}" dt="2020-10-07T10:25:13.015" v="7474" actId="478"/>
          <ac:picMkLst>
            <pc:docMk/>
            <pc:sldMk cId="4091252620" sldId="300"/>
            <ac:picMk id="207" creationId="{00000000-0000-0000-0000-000000000000}"/>
          </ac:picMkLst>
        </pc:picChg>
      </pc:sldChg>
      <pc:sldChg chg="addSp delSp modSp add setBg modAnim">
        <pc:chgData name="Thangavel, Prabhu" userId="3e579001-273a-496a-ad86-41a8219b525d" providerId="ADAL" clId="{28978792-2AAA-443F-A3A4-6861DA7D731A}" dt="2020-10-07T18:21:17.215" v="14958"/>
        <pc:sldMkLst>
          <pc:docMk/>
          <pc:sldMk cId="444730184" sldId="301"/>
        </pc:sldMkLst>
        <pc:spChg chg="add del mod">
          <ac:chgData name="Thangavel, Prabhu" userId="3e579001-273a-496a-ad86-41a8219b525d" providerId="ADAL" clId="{28978792-2AAA-443F-A3A4-6861DA7D731A}" dt="2020-10-07T11:32:59.604" v="10832" actId="478"/>
          <ac:spMkLst>
            <pc:docMk/>
            <pc:sldMk cId="444730184" sldId="301"/>
            <ac:spMk id="3" creationId="{D8C9B442-7B9E-40F5-94B7-4AE8ACF2F01E}"/>
          </ac:spMkLst>
        </pc:spChg>
        <pc:spChg chg="add mod">
          <ac:chgData name="Thangavel, Prabhu" userId="3e579001-273a-496a-ad86-41a8219b525d" providerId="ADAL" clId="{28978792-2AAA-443F-A3A4-6861DA7D731A}" dt="2020-10-07T11:34:09.743" v="10865" actId="14100"/>
          <ac:spMkLst>
            <pc:docMk/>
            <pc:sldMk cId="444730184" sldId="301"/>
            <ac:spMk id="13" creationId="{7E7E0B22-05AE-4BBD-A5D9-C9434D53492F}"/>
          </ac:spMkLst>
        </pc:spChg>
        <pc:spChg chg="add mod">
          <ac:chgData name="Thangavel, Prabhu" userId="3e579001-273a-496a-ad86-41a8219b525d" providerId="ADAL" clId="{28978792-2AAA-443F-A3A4-6861DA7D731A}" dt="2020-10-07T11:36:52.091" v="10922" actId="14100"/>
          <ac:spMkLst>
            <pc:docMk/>
            <pc:sldMk cId="444730184" sldId="301"/>
            <ac:spMk id="14" creationId="{03B1CC21-9B37-41D3-8C85-2EDEB972FCB4}"/>
          </ac:spMkLst>
        </pc:spChg>
        <pc:spChg chg="add mod">
          <ac:chgData name="Thangavel, Prabhu" userId="3e579001-273a-496a-ad86-41a8219b525d" providerId="ADAL" clId="{28978792-2AAA-443F-A3A4-6861DA7D731A}" dt="2020-10-07T11:36:47.153" v="10921" actId="14100"/>
          <ac:spMkLst>
            <pc:docMk/>
            <pc:sldMk cId="444730184" sldId="301"/>
            <ac:spMk id="15" creationId="{EA8C9621-2076-45A0-8726-90817DBAA46B}"/>
          </ac:spMkLst>
        </pc:spChg>
        <pc:spChg chg="mod">
          <ac:chgData name="Thangavel, Prabhu" userId="3e579001-273a-496a-ad86-41a8219b525d" providerId="ADAL" clId="{28978792-2AAA-443F-A3A4-6861DA7D731A}" dt="2020-10-07T10:50:04.705" v="8149" actId="20577"/>
          <ac:spMkLst>
            <pc:docMk/>
            <pc:sldMk cId="444730184" sldId="301"/>
            <ac:spMk id="328" creationId="{00000000-0000-0000-0000-000000000000}"/>
          </ac:spMkLst>
        </pc:spChg>
        <pc:spChg chg="del mod">
          <ac:chgData name="Thangavel, Prabhu" userId="3e579001-273a-496a-ad86-41a8219b525d" providerId="ADAL" clId="{28978792-2AAA-443F-A3A4-6861DA7D731A}" dt="2020-10-07T11:32:56.656" v="10831" actId="478"/>
          <ac:spMkLst>
            <pc:docMk/>
            <pc:sldMk cId="444730184" sldId="301"/>
            <ac:spMk id="329" creationId="{00000000-0000-0000-0000-000000000000}"/>
          </ac:spMkLst>
        </pc:spChg>
        <pc:spChg chg="mod">
          <ac:chgData name="Thangavel, Prabhu" userId="3e579001-273a-496a-ad86-41a8219b525d" providerId="ADAL" clId="{28978792-2AAA-443F-A3A4-6861DA7D731A}" dt="2020-10-07T11:33:48.703" v="10850" actId="14100"/>
          <ac:spMkLst>
            <pc:docMk/>
            <pc:sldMk cId="444730184" sldId="301"/>
            <ac:spMk id="330" creationId="{00000000-0000-0000-0000-000000000000}"/>
          </ac:spMkLst>
        </pc:spChg>
        <pc:spChg chg="del mod">
          <ac:chgData name="Thangavel, Prabhu" userId="3e579001-273a-496a-ad86-41a8219b525d" providerId="ADAL" clId="{28978792-2AAA-443F-A3A4-6861DA7D731A}" dt="2020-10-07T11:32:53.578" v="10830" actId="478"/>
          <ac:spMkLst>
            <pc:docMk/>
            <pc:sldMk cId="444730184" sldId="301"/>
            <ac:spMk id="333" creationId="{00000000-0000-0000-0000-000000000000}"/>
          </ac:spMkLst>
        </pc:spChg>
      </pc:sldChg>
      <pc:sldChg chg="addSp delSp modSp add del">
        <pc:chgData name="Thangavel, Prabhu" userId="3e579001-273a-496a-ad86-41a8219b525d" providerId="ADAL" clId="{28978792-2AAA-443F-A3A4-6861DA7D731A}" dt="2020-10-07T11:34:55.240" v="10892" actId="2696"/>
        <pc:sldMkLst>
          <pc:docMk/>
          <pc:sldMk cId="45894684" sldId="302"/>
        </pc:sldMkLst>
        <pc:spChg chg="add del mod">
          <ac:chgData name="Thangavel, Prabhu" userId="3e579001-273a-496a-ad86-41a8219b525d" providerId="ADAL" clId="{28978792-2AAA-443F-A3A4-6861DA7D731A}" dt="2020-10-07T10:45:34.723" v="7952" actId="478"/>
          <ac:spMkLst>
            <pc:docMk/>
            <pc:sldMk cId="45894684" sldId="302"/>
            <ac:spMk id="3" creationId="{FE8B656A-F627-46D4-9C2C-A9E521CE20BF}"/>
          </ac:spMkLst>
        </pc:spChg>
        <pc:spChg chg="add del mod">
          <ac:chgData name="Thangavel, Prabhu" userId="3e579001-273a-496a-ad86-41a8219b525d" providerId="ADAL" clId="{28978792-2AAA-443F-A3A4-6861DA7D731A}" dt="2020-10-07T11:34:14.793" v="10866" actId="478"/>
          <ac:spMkLst>
            <pc:docMk/>
            <pc:sldMk cId="45894684" sldId="302"/>
            <ac:spMk id="4" creationId="{F8ED0882-7862-4849-9486-144347C0D802}"/>
          </ac:spMkLst>
        </pc:spChg>
        <pc:spChg chg="add mod">
          <ac:chgData name="Thangavel, Prabhu" userId="3e579001-273a-496a-ad86-41a8219b525d" providerId="ADAL" clId="{28978792-2AAA-443F-A3A4-6861DA7D731A}" dt="2020-10-07T11:34:18.463" v="10867"/>
          <ac:spMkLst>
            <pc:docMk/>
            <pc:sldMk cId="45894684" sldId="302"/>
            <ac:spMk id="5" creationId="{F2C2E918-0EEA-42DA-BF7D-C8C0A112EBCD}"/>
          </ac:spMkLst>
        </pc:spChg>
        <pc:spChg chg="mod">
          <ac:chgData name="Thangavel, Prabhu" userId="3e579001-273a-496a-ad86-41a8219b525d" providerId="ADAL" clId="{28978792-2AAA-443F-A3A4-6861DA7D731A}" dt="2020-10-07T10:50:09.478" v="8157" actId="20577"/>
          <ac:spMkLst>
            <pc:docMk/>
            <pc:sldMk cId="45894684" sldId="302"/>
            <ac:spMk id="328" creationId="{00000000-0000-0000-0000-000000000000}"/>
          </ac:spMkLst>
        </pc:spChg>
        <pc:spChg chg="del mod">
          <ac:chgData name="Thangavel, Prabhu" userId="3e579001-273a-496a-ad86-41a8219b525d" providerId="ADAL" clId="{28978792-2AAA-443F-A3A4-6861DA7D731A}" dt="2020-10-07T11:33:10.508" v="10834"/>
          <ac:spMkLst>
            <pc:docMk/>
            <pc:sldMk cId="45894684" sldId="302"/>
            <ac:spMk id="329" creationId="{00000000-0000-0000-0000-000000000000}"/>
          </ac:spMkLst>
        </pc:spChg>
        <pc:spChg chg="del mod">
          <ac:chgData name="Thangavel, Prabhu" userId="3e579001-273a-496a-ad86-41a8219b525d" providerId="ADAL" clId="{28978792-2AAA-443F-A3A4-6861DA7D731A}" dt="2020-10-07T11:34:18.463" v="10867"/>
          <ac:spMkLst>
            <pc:docMk/>
            <pc:sldMk cId="45894684" sldId="302"/>
            <ac:spMk id="330" creationId="{00000000-0000-0000-0000-000000000000}"/>
          </ac:spMkLst>
        </pc:spChg>
        <pc:spChg chg="del mod">
          <ac:chgData name="Thangavel, Prabhu" userId="3e579001-273a-496a-ad86-41a8219b525d" providerId="ADAL" clId="{28978792-2AAA-443F-A3A4-6861DA7D731A}" dt="2020-10-07T10:45:25.502" v="7951" actId="478"/>
          <ac:spMkLst>
            <pc:docMk/>
            <pc:sldMk cId="45894684" sldId="302"/>
            <ac:spMk id="333" creationId="{00000000-0000-0000-0000-000000000000}"/>
          </ac:spMkLst>
        </pc:spChg>
      </pc:sldChg>
      <pc:sldChg chg="addSp delSp modSp add setBg modAnim">
        <pc:chgData name="Thangavel, Prabhu" userId="3e579001-273a-496a-ad86-41a8219b525d" providerId="ADAL" clId="{28978792-2AAA-443F-A3A4-6861DA7D731A}" dt="2020-10-07T18:21:13.636" v="14957"/>
        <pc:sldMkLst>
          <pc:docMk/>
          <pc:sldMk cId="2634816811" sldId="303"/>
        </pc:sldMkLst>
        <pc:spChg chg="add del mod">
          <ac:chgData name="Thangavel, Prabhu" userId="3e579001-273a-496a-ad86-41a8219b525d" providerId="ADAL" clId="{28978792-2AAA-443F-A3A4-6861DA7D731A}" dt="2020-10-07T11:36:25.782" v="10917" actId="478"/>
          <ac:spMkLst>
            <pc:docMk/>
            <pc:sldMk cId="2634816811" sldId="303"/>
            <ac:spMk id="2" creationId="{217E459B-40BA-40EB-B721-AD5B6A5BBEA1}"/>
          </ac:spMkLst>
        </pc:spChg>
        <pc:spChg chg="add mod">
          <ac:chgData name="Thangavel, Prabhu" userId="3e579001-273a-496a-ad86-41a8219b525d" providerId="ADAL" clId="{28978792-2AAA-443F-A3A4-6861DA7D731A}" dt="2020-10-07T11:36:35.767" v="10919" actId="1076"/>
          <ac:spMkLst>
            <pc:docMk/>
            <pc:sldMk cId="2634816811" sldId="303"/>
            <ac:spMk id="10" creationId="{7163661C-AE9A-4166-A74D-3619CAB88D0E}"/>
          </ac:spMkLst>
        </pc:spChg>
        <pc:spChg chg="del mod">
          <ac:chgData name="Thangavel, Prabhu" userId="3e579001-273a-496a-ad86-41a8219b525d" providerId="ADAL" clId="{28978792-2AAA-443F-A3A4-6861DA7D731A}" dt="2020-10-07T11:35:06.078" v="10893"/>
          <ac:spMkLst>
            <pc:docMk/>
            <pc:sldMk cId="2634816811" sldId="303"/>
            <ac:spMk id="329" creationId="{00000000-0000-0000-0000-000000000000}"/>
          </ac:spMkLst>
        </pc:spChg>
        <pc:spChg chg="mod">
          <ac:chgData name="Thangavel, Prabhu" userId="3e579001-273a-496a-ad86-41a8219b525d" providerId="ADAL" clId="{28978792-2AAA-443F-A3A4-6861DA7D731A}" dt="2020-10-07T11:36:31.731" v="10918" actId="1076"/>
          <ac:spMkLst>
            <pc:docMk/>
            <pc:sldMk cId="2634816811" sldId="303"/>
            <ac:spMk id="330" creationId="{00000000-0000-0000-0000-000000000000}"/>
          </ac:spMkLst>
        </pc:spChg>
      </pc:sldChg>
      <pc:sldChg chg="modSp add ord setBg modAnim">
        <pc:chgData name="Thangavel, Prabhu" userId="3e579001-273a-496a-ad86-41a8219b525d" providerId="ADAL" clId="{28978792-2AAA-443F-A3A4-6861DA7D731A}" dt="2020-10-07T18:21:40.345" v="14961"/>
        <pc:sldMkLst>
          <pc:docMk/>
          <pc:sldMk cId="2688640760" sldId="304"/>
        </pc:sldMkLst>
        <pc:spChg chg="mod">
          <ac:chgData name="Thangavel, Prabhu" userId="3e579001-273a-496a-ad86-41a8219b525d" providerId="ADAL" clId="{28978792-2AAA-443F-A3A4-6861DA7D731A}" dt="2020-10-07T10:56:19.997" v="8384" actId="20577"/>
          <ac:spMkLst>
            <pc:docMk/>
            <pc:sldMk cId="2688640760" sldId="304"/>
            <ac:spMk id="131" creationId="{00000000-0000-0000-0000-000000000000}"/>
          </ac:spMkLst>
        </pc:spChg>
        <pc:spChg chg="mod">
          <ac:chgData name="Thangavel, Prabhu" userId="3e579001-273a-496a-ad86-41a8219b525d" providerId="ADAL" clId="{28978792-2AAA-443F-A3A4-6861DA7D731A}" dt="2020-10-07T11:08:44.385" v="9697" actId="20577"/>
          <ac:spMkLst>
            <pc:docMk/>
            <pc:sldMk cId="2688640760" sldId="304"/>
            <ac:spMk id="132" creationId="{00000000-0000-0000-0000-000000000000}"/>
          </ac:spMkLst>
        </pc:spChg>
      </pc:sldChg>
      <pc:sldChg chg="modSp add modAnim">
        <pc:chgData name="Thangavel, Prabhu" userId="3e579001-273a-496a-ad86-41a8219b525d" providerId="ADAL" clId="{28978792-2AAA-443F-A3A4-6861DA7D731A}" dt="2020-10-07T11:47:28.819" v="11139"/>
        <pc:sldMkLst>
          <pc:docMk/>
          <pc:sldMk cId="3824362955" sldId="305"/>
        </pc:sldMkLst>
        <pc:spChg chg="mod">
          <ac:chgData name="Thangavel, Prabhu" userId="3e579001-273a-496a-ad86-41a8219b525d" providerId="ADAL" clId="{28978792-2AAA-443F-A3A4-6861DA7D731A}" dt="2020-10-07T11:10:11.208" v="9728" actId="20577"/>
          <ac:spMkLst>
            <pc:docMk/>
            <pc:sldMk cId="3824362955" sldId="305"/>
            <ac:spMk id="131" creationId="{00000000-0000-0000-0000-000000000000}"/>
          </ac:spMkLst>
        </pc:spChg>
        <pc:spChg chg="mod">
          <ac:chgData name="Thangavel, Prabhu" userId="3e579001-273a-496a-ad86-41a8219b525d" providerId="ADAL" clId="{28978792-2AAA-443F-A3A4-6861DA7D731A}" dt="2020-10-07T11:18:29.572" v="10644" actId="20577"/>
          <ac:spMkLst>
            <pc:docMk/>
            <pc:sldMk cId="3824362955" sldId="305"/>
            <ac:spMk id="132" creationId="{00000000-0000-0000-0000-000000000000}"/>
          </ac:spMkLst>
        </pc:spChg>
      </pc:sldChg>
      <pc:sldChg chg="delSp modSp add ord setBg delAnim modAnim">
        <pc:chgData name="Thangavel, Prabhu" userId="3e579001-273a-496a-ad86-41a8219b525d" providerId="ADAL" clId="{28978792-2AAA-443F-A3A4-6861DA7D731A}" dt="2020-10-07T18:19:45.759" v="14955"/>
        <pc:sldMkLst>
          <pc:docMk/>
          <pc:sldMk cId="3201292566" sldId="306"/>
        </pc:sldMkLst>
        <pc:spChg chg="mod">
          <ac:chgData name="Thangavel, Prabhu" userId="3e579001-273a-496a-ad86-41a8219b525d" providerId="ADAL" clId="{28978792-2AAA-443F-A3A4-6861DA7D731A}" dt="2020-10-07T12:29:25.247" v="11247" actId="20577"/>
          <ac:spMkLst>
            <pc:docMk/>
            <pc:sldMk cId="3201292566" sldId="306"/>
            <ac:spMk id="204" creationId="{00000000-0000-0000-0000-000000000000}"/>
          </ac:spMkLst>
        </pc:spChg>
        <pc:spChg chg="mod">
          <ac:chgData name="Thangavel, Prabhu" userId="3e579001-273a-496a-ad86-41a8219b525d" providerId="ADAL" clId="{28978792-2AAA-443F-A3A4-6861DA7D731A}" dt="2020-10-07T12:56:55.798" v="13281" actId="20577"/>
          <ac:spMkLst>
            <pc:docMk/>
            <pc:sldMk cId="3201292566" sldId="306"/>
            <ac:spMk id="205" creationId="{00000000-0000-0000-0000-000000000000}"/>
          </ac:spMkLst>
        </pc:spChg>
        <pc:picChg chg="del">
          <ac:chgData name="Thangavel, Prabhu" userId="3e579001-273a-496a-ad86-41a8219b525d" providerId="ADAL" clId="{28978792-2AAA-443F-A3A4-6861DA7D731A}" dt="2020-10-07T12:29:27.533" v="11248" actId="478"/>
          <ac:picMkLst>
            <pc:docMk/>
            <pc:sldMk cId="3201292566" sldId="306"/>
            <ac:picMk id="207" creationId="{00000000-0000-0000-0000-000000000000}"/>
          </ac:picMkLst>
        </pc:picChg>
      </pc:sldChg>
      <pc:sldChg chg="modSp add del modAnim">
        <pc:chgData name="Thangavel, Prabhu" userId="3e579001-273a-496a-ad86-41a8219b525d" providerId="ADAL" clId="{28978792-2AAA-443F-A3A4-6861DA7D731A}" dt="2020-10-07T12:28:46.421" v="11203" actId="2696"/>
        <pc:sldMkLst>
          <pc:docMk/>
          <pc:sldMk cId="3919741483" sldId="306"/>
        </pc:sldMkLst>
        <pc:spChg chg="mod">
          <ac:chgData name="Thangavel, Prabhu" userId="3e579001-273a-496a-ad86-41a8219b525d" providerId="ADAL" clId="{28978792-2AAA-443F-A3A4-6861DA7D731A}" dt="2020-10-07T12:28:16.723" v="11201" actId="20577"/>
          <ac:spMkLst>
            <pc:docMk/>
            <pc:sldMk cId="3919741483" sldId="306"/>
            <ac:spMk id="328" creationId="{00000000-0000-0000-0000-000000000000}"/>
          </ac:spMkLst>
        </pc:spChg>
        <pc:spChg chg="mod">
          <ac:chgData name="Thangavel, Prabhu" userId="3e579001-273a-496a-ad86-41a8219b525d" providerId="ADAL" clId="{28978792-2AAA-443F-A3A4-6861DA7D731A}" dt="2020-10-07T12:28:43.890" v="11202" actId="6549"/>
          <ac:spMkLst>
            <pc:docMk/>
            <pc:sldMk cId="3919741483" sldId="306"/>
            <ac:spMk id="330" creationId="{00000000-0000-0000-0000-000000000000}"/>
          </ac:spMkLst>
        </pc:spChg>
      </pc:sldChg>
      <pc:sldChg chg="modSp add modAnim">
        <pc:chgData name="Thangavel, Prabhu" userId="3e579001-273a-496a-ad86-41a8219b525d" providerId="ADAL" clId="{28978792-2AAA-443F-A3A4-6861DA7D731A}" dt="2020-10-07T12:56:52.086" v="13280" actId="20577"/>
        <pc:sldMkLst>
          <pc:docMk/>
          <pc:sldMk cId="705670138" sldId="307"/>
        </pc:sldMkLst>
        <pc:spChg chg="mod">
          <ac:chgData name="Thangavel, Prabhu" userId="3e579001-273a-496a-ad86-41a8219b525d" providerId="ADAL" clId="{28978792-2AAA-443F-A3A4-6861DA7D731A}" dt="2020-10-07T12:47:38.355" v="12498" actId="20577"/>
          <ac:spMkLst>
            <pc:docMk/>
            <pc:sldMk cId="705670138" sldId="307"/>
            <ac:spMk id="204" creationId="{00000000-0000-0000-0000-000000000000}"/>
          </ac:spMkLst>
        </pc:spChg>
        <pc:spChg chg="mod">
          <ac:chgData name="Thangavel, Prabhu" userId="3e579001-273a-496a-ad86-41a8219b525d" providerId="ADAL" clId="{28978792-2AAA-443F-A3A4-6861DA7D731A}" dt="2020-10-07T12:56:52.086" v="13280" actId="20577"/>
          <ac:spMkLst>
            <pc:docMk/>
            <pc:sldMk cId="705670138" sldId="307"/>
            <ac:spMk id="205" creationId="{00000000-0000-0000-0000-000000000000}"/>
          </ac:spMkLst>
        </pc:spChg>
      </pc:sldChg>
      <pc:sldChg chg="addSp delSp modSp add delAnim modAnim">
        <pc:chgData name="Thangavel, Prabhu" userId="3e579001-273a-496a-ad86-41a8219b525d" providerId="ADAL" clId="{28978792-2AAA-443F-A3A4-6861DA7D731A}" dt="2020-10-07T18:08:54.297" v="14274"/>
        <pc:sldMkLst>
          <pc:docMk/>
          <pc:sldMk cId="1347669594" sldId="308"/>
        </pc:sldMkLst>
        <pc:spChg chg="add mod">
          <ac:chgData name="Thangavel, Prabhu" userId="3e579001-273a-496a-ad86-41a8219b525d" providerId="ADAL" clId="{28978792-2AAA-443F-A3A4-6861DA7D731A}" dt="2020-10-07T18:07:18.545" v="14240" actId="1076"/>
          <ac:spMkLst>
            <pc:docMk/>
            <pc:sldMk cId="1347669594" sldId="308"/>
            <ac:spMk id="8" creationId="{B9214899-0985-4A2C-B094-13F814A14EA8}"/>
          </ac:spMkLst>
        </pc:spChg>
        <pc:spChg chg="add mod">
          <ac:chgData name="Thangavel, Prabhu" userId="3e579001-273a-496a-ad86-41a8219b525d" providerId="ADAL" clId="{28978792-2AAA-443F-A3A4-6861DA7D731A}" dt="2020-10-07T18:08:07.134" v="14251" actId="14100"/>
          <ac:spMkLst>
            <pc:docMk/>
            <pc:sldMk cId="1347669594" sldId="308"/>
            <ac:spMk id="9" creationId="{341A6634-EDC1-480C-9649-23494184FBBB}"/>
          </ac:spMkLst>
        </pc:spChg>
        <pc:spChg chg="add mod">
          <ac:chgData name="Thangavel, Prabhu" userId="3e579001-273a-496a-ad86-41a8219b525d" providerId="ADAL" clId="{28978792-2AAA-443F-A3A4-6861DA7D731A}" dt="2020-10-07T18:08:18.902" v="14258" actId="20577"/>
          <ac:spMkLst>
            <pc:docMk/>
            <pc:sldMk cId="1347669594" sldId="308"/>
            <ac:spMk id="10" creationId="{6BEC8012-755F-413B-B64E-F1649B7BCF4F}"/>
          </ac:spMkLst>
        </pc:spChg>
        <pc:spChg chg="add del mod">
          <ac:chgData name="Thangavel, Prabhu" userId="3e579001-273a-496a-ad86-41a8219b525d" providerId="ADAL" clId="{28978792-2AAA-443F-A3A4-6861DA7D731A}" dt="2020-10-07T18:07:36.344" v="14245" actId="478"/>
          <ac:spMkLst>
            <pc:docMk/>
            <pc:sldMk cId="1347669594" sldId="308"/>
            <ac:spMk id="11" creationId="{0B16BBA5-A5DE-4C91-85CA-7B5077EADDED}"/>
          </ac:spMkLst>
        </pc:spChg>
        <pc:spChg chg="add mod">
          <ac:chgData name="Thangavel, Prabhu" userId="3e579001-273a-496a-ad86-41a8219b525d" providerId="ADAL" clId="{28978792-2AAA-443F-A3A4-6861DA7D731A}" dt="2020-10-07T18:08:32.660" v="14272" actId="20577"/>
          <ac:spMkLst>
            <pc:docMk/>
            <pc:sldMk cId="1347669594" sldId="308"/>
            <ac:spMk id="12" creationId="{8F042D0D-8B5A-4AE8-8AF9-390C826057C2}"/>
          </ac:spMkLst>
        </pc:spChg>
        <pc:spChg chg="mod">
          <ac:chgData name="Thangavel, Prabhu" userId="3e579001-273a-496a-ad86-41a8219b525d" providerId="ADAL" clId="{28978792-2AAA-443F-A3A4-6861DA7D731A}" dt="2020-10-07T12:58:19.624" v="13360" actId="20577"/>
          <ac:spMkLst>
            <pc:docMk/>
            <pc:sldMk cId="1347669594" sldId="308"/>
            <ac:spMk id="204" creationId="{00000000-0000-0000-0000-000000000000}"/>
          </ac:spMkLst>
        </pc:spChg>
        <pc:spChg chg="mod">
          <ac:chgData name="Thangavel, Prabhu" userId="3e579001-273a-496a-ad86-41a8219b525d" providerId="ADAL" clId="{28978792-2AAA-443F-A3A4-6861DA7D731A}" dt="2020-10-07T18:07:01.750" v="14239" actId="20577"/>
          <ac:spMkLst>
            <pc:docMk/>
            <pc:sldMk cId="1347669594" sldId="308"/>
            <ac:spMk id="205" creationId="{00000000-0000-0000-0000-000000000000}"/>
          </ac:spMkLst>
        </pc:spChg>
      </pc:sldChg>
      <pc:sldChg chg="modSp add setBg modAnim">
        <pc:chgData name="Thangavel, Prabhu" userId="3e579001-273a-496a-ad86-41a8219b525d" providerId="ADAL" clId="{28978792-2AAA-443F-A3A4-6861DA7D731A}" dt="2020-10-07T18:20:59.170" v="14956"/>
        <pc:sldMkLst>
          <pc:docMk/>
          <pc:sldMk cId="400521463" sldId="309"/>
        </pc:sldMkLst>
        <pc:spChg chg="mod">
          <ac:chgData name="Thangavel, Prabhu" userId="3e579001-273a-496a-ad86-41a8219b525d" providerId="ADAL" clId="{28978792-2AAA-443F-A3A4-6861DA7D731A}" dt="2020-10-07T13:00:04.323" v="13462" actId="20577"/>
          <ac:spMkLst>
            <pc:docMk/>
            <pc:sldMk cId="400521463" sldId="309"/>
            <ac:spMk id="204" creationId="{00000000-0000-0000-0000-000000000000}"/>
          </ac:spMkLst>
        </pc:spChg>
        <pc:spChg chg="mod">
          <ac:chgData name="Thangavel, Prabhu" userId="3e579001-273a-496a-ad86-41a8219b525d" providerId="ADAL" clId="{28978792-2AAA-443F-A3A4-6861DA7D731A}" dt="2020-10-07T18:14:03.610" v="14786" actId="20577"/>
          <ac:spMkLst>
            <pc:docMk/>
            <pc:sldMk cId="400521463" sldId="309"/>
            <ac:spMk id="205" creationId="{00000000-0000-0000-0000-000000000000}"/>
          </ac:spMkLst>
        </pc:spChg>
      </pc:sldChg>
      <pc:sldChg chg="modSp add modAnim">
        <pc:chgData name="Thangavel, Prabhu" userId="3e579001-273a-496a-ad86-41a8219b525d" providerId="ADAL" clId="{28978792-2AAA-443F-A3A4-6861DA7D731A}" dt="2020-10-07T18:15:43.293" v="14924"/>
        <pc:sldMkLst>
          <pc:docMk/>
          <pc:sldMk cId="1113506456" sldId="310"/>
        </pc:sldMkLst>
        <pc:spChg chg="mod">
          <ac:chgData name="Thangavel, Prabhu" userId="3e579001-273a-496a-ad86-41a8219b525d" providerId="ADAL" clId="{28978792-2AAA-443F-A3A4-6861DA7D731A}" dt="2020-10-07T18:14:41.892" v="14807" actId="20577"/>
          <ac:spMkLst>
            <pc:docMk/>
            <pc:sldMk cId="1113506456" sldId="310"/>
            <ac:spMk id="204" creationId="{00000000-0000-0000-0000-000000000000}"/>
          </ac:spMkLst>
        </pc:spChg>
        <pc:spChg chg="mod">
          <ac:chgData name="Thangavel, Prabhu" userId="3e579001-273a-496a-ad86-41a8219b525d" providerId="ADAL" clId="{28978792-2AAA-443F-A3A4-6861DA7D731A}" dt="2020-10-07T18:15:32.880" v="14923" actId="20577"/>
          <ac:spMkLst>
            <pc:docMk/>
            <pc:sldMk cId="1113506456" sldId="310"/>
            <ac:spMk id="205" creationId="{00000000-0000-0000-0000-000000000000}"/>
          </ac:spMkLst>
        </pc:spChg>
      </pc:sldChg>
      <pc:sldChg chg="delSp modSp add setBg">
        <pc:chgData name="Thangavel, Prabhu" userId="3e579001-273a-496a-ad86-41a8219b525d" providerId="ADAL" clId="{28978792-2AAA-443F-A3A4-6861DA7D731A}" dt="2020-10-07T18:32:25.866" v="14989" actId="1076"/>
        <pc:sldMkLst>
          <pc:docMk/>
          <pc:sldMk cId="0" sldId="311"/>
        </pc:sldMkLst>
        <pc:spChg chg="del mod">
          <ac:chgData name="Thangavel, Prabhu" userId="3e579001-273a-496a-ad86-41a8219b525d" providerId="ADAL" clId="{28978792-2AAA-443F-A3A4-6861DA7D731A}" dt="2020-10-07T18:31:38.388" v="14981" actId="478"/>
          <ac:spMkLst>
            <pc:docMk/>
            <pc:sldMk cId="0" sldId="311"/>
            <ac:spMk id="398" creationId="{00000000-0000-0000-0000-000000000000}"/>
          </ac:spMkLst>
        </pc:spChg>
        <pc:spChg chg="mod">
          <ac:chgData name="Thangavel, Prabhu" userId="3e579001-273a-496a-ad86-41a8219b525d" providerId="ADAL" clId="{28978792-2AAA-443F-A3A4-6861DA7D731A}" dt="2020-10-07T18:32:25.866" v="14989" actId="1076"/>
          <ac:spMkLst>
            <pc:docMk/>
            <pc:sldMk cId="0" sldId="311"/>
            <ac:spMk id="399" creationId="{00000000-0000-0000-0000-000000000000}"/>
          </ac:spMkLst>
        </pc:spChg>
      </pc:sldChg>
      <pc:sldMasterChg chg="addSldLayout delSldLayout">
        <pc:chgData name="Thangavel, Prabhu" userId="3e579001-273a-496a-ad86-41a8219b525d" providerId="ADAL" clId="{28978792-2AAA-443F-A3A4-6861DA7D731A}" dt="2020-10-07T10:54:53.619" v="8360" actId="2696"/>
        <pc:sldMasterMkLst>
          <pc:docMk/>
          <pc:sldMasterMk cId="0" sldId="2147483659"/>
        </pc:sldMasterMkLst>
        <pc:sldLayoutChg chg="del">
          <pc:chgData name="Thangavel, Prabhu" userId="3e579001-273a-496a-ad86-41a8219b525d" providerId="ADAL" clId="{28978792-2AAA-443F-A3A4-6861DA7D731A}" dt="2020-10-07T10:54:42.223" v="8355" actId="2696"/>
          <pc:sldLayoutMkLst>
            <pc:docMk/>
            <pc:sldMasterMk cId="0" sldId="2147483659"/>
            <pc:sldLayoutMk cId="0" sldId="2147483654"/>
          </pc:sldLayoutMkLst>
        </pc:sldLayoutChg>
        <pc:sldLayoutChg chg="del">
          <pc:chgData name="Thangavel, Prabhu" userId="3e579001-273a-496a-ad86-41a8219b525d" providerId="ADAL" clId="{28978792-2AAA-443F-A3A4-6861DA7D731A}" dt="2020-10-07T10:54:34.402" v="8345" actId="2696"/>
          <pc:sldLayoutMkLst>
            <pc:docMk/>
            <pc:sldMasterMk cId="0" sldId="2147483659"/>
            <pc:sldLayoutMk cId="0" sldId="2147483655"/>
          </pc:sldLayoutMkLst>
        </pc:sldLayoutChg>
        <pc:sldLayoutChg chg="add del">
          <pc:chgData name="Thangavel, Prabhu" userId="3e579001-273a-496a-ad86-41a8219b525d" providerId="ADAL" clId="{28978792-2AAA-443F-A3A4-6861DA7D731A}" dt="2020-10-07T10:54:39.198" v="8351" actId="2696"/>
          <pc:sldLayoutMkLst>
            <pc:docMk/>
            <pc:sldMasterMk cId="0" sldId="2147483659"/>
            <pc:sldLayoutMk cId="0" sldId="2147483656"/>
          </pc:sldLayoutMkLst>
        </pc:sldLayoutChg>
        <pc:sldLayoutChg chg="del">
          <pc:chgData name="Thangavel, Prabhu" userId="3e579001-273a-496a-ad86-41a8219b525d" providerId="ADAL" clId="{28978792-2AAA-443F-A3A4-6861DA7D731A}" dt="2020-10-07T10:54:53.619" v="8360" actId="2696"/>
          <pc:sldLayoutMkLst>
            <pc:docMk/>
            <pc:sldMasterMk cId="0" sldId="2147483659"/>
            <pc:sldLayoutMk cId="0" sldId="2147483658"/>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13:26:25.092" v="785" actId="1076"/>
      <pc:docMkLst>
        <pc:docMk/>
      </pc:docMkLst>
      <pc:sldChg chg="addSp delSp modSp">
        <pc:chgData name="Thangavel, Prabhu" userId="3e579001-273a-496a-ad86-41a8219b525d" providerId="ADAL" clId="{720D86FD-0B44-4496-934B-FD7A939378F6}" dt="2020-08-05T04:28:31.494" v="45" actId="478"/>
        <pc:sldMkLst>
          <pc:docMk/>
          <pc:sldMk cId="0" sldId="256"/>
        </pc:sldMkLst>
        <pc:spChg chg="mod">
          <ac:chgData name="Thangavel, Prabhu" userId="3e579001-273a-496a-ad86-41a8219b525d" providerId="ADAL" clId="{720D86FD-0B44-4496-934B-FD7A939378F6}" dt="2020-08-05T04:18:29.637" v="36" actId="20577"/>
          <ac:spMkLst>
            <pc:docMk/>
            <pc:sldMk cId="0" sldId="256"/>
            <ac:spMk id="90" creationId="{00000000-0000-0000-0000-000000000000}"/>
          </ac:spMkLst>
        </pc:spChg>
        <pc:picChg chg="add del mod">
          <ac:chgData name="Thangavel, Prabhu" userId="3e579001-273a-496a-ad86-41a8219b525d" providerId="ADAL" clId="{720D86FD-0B44-4496-934B-FD7A939378F6}" dt="2020-08-05T04:28:31.494" v="45" actId="478"/>
          <ac:picMkLst>
            <pc:docMk/>
            <pc:sldMk cId="0" sldId="256"/>
            <ac:picMk id="4" creationId="{7151082A-5F1D-41BB-A7BA-FD01E2DFFDCE}"/>
          </ac:picMkLst>
        </pc:picChg>
      </pc:sldChg>
      <pc:sldChg chg="addSp delSp modSp ord setBg">
        <pc:chgData name="Thangavel, Prabhu" userId="3e579001-273a-496a-ad86-41a8219b525d" providerId="ADAL" clId="{720D86FD-0B44-4496-934B-FD7A939378F6}" dt="2020-08-05T04:53:47.652" v="782"/>
        <pc:sldMkLst>
          <pc:docMk/>
          <pc:sldMk cId="0" sldId="258"/>
        </pc:sldMkLst>
        <pc:spChg chg="add">
          <ac:chgData name="Thangavel, Prabhu" userId="3e579001-273a-496a-ad86-41a8219b525d" providerId="ADAL" clId="{720D86FD-0B44-4496-934B-FD7A939378F6}" dt="2020-08-05T04:53:47.652" v="782"/>
          <ac:spMkLst>
            <pc:docMk/>
            <pc:sldMk cId="0" sldId="258"/>
            <ac:spMk id="7" creationId="{21729BAC-73EF-44DE-AA0B-9F86D0134514}"/>
          </ac:spMkLst>
        </pc:spChg>
        <pc:spChg chg="del">
          <ac:chgData name="Thangavel, Prabhu" userId="3e579001-273a-496a-ad86-41a8219b525d" providerId="ADAL" clId="{720D86FD-0B44-4496-934B-FD7A939378F6}" dt="2020-08-05T04:35:52.559" v="296" actId="478"/>
          <ac:spMkLst>
            <pc:docMk/>
            <pc:sldMk cId="0" sldId="258"/>
            <ac:spMk id="109" creationId="{00000000-0000-0000-0000-000000000000}"/>
          </ac:spMkLst>
        </pc:spChg>
        <pc:spChg chg="mod">
          <ac:chgData name="Thangavel, Prabhu" userId="3e579001-273a-496a-ad86-41a8219b525d" providerId="ADAL" clId="{720D86FD-0B44-4496-934B-FD7A939378F6}" dt="2020-08-05T04:42:29.622" v="353" actId="1076"/>
          <ac:spMkLst>
            <pc:docMk/>
            <pc:sldMk cId="0" sldId="258"/>
            <ac:spMk id="110" creationId="{00000000-0000-0000-0000-000000000000}"/>
          </ac:spMkLst>
        </pc:spChg>
        <pc:spChg chg="mod">
          <ac:chgData name="Thangavel, Prabhu" userId="3e579001-273a-496a-ad86-41a8219b525d" providerId="ADAL" clId="{720D86FD-0B44-4496-934B-FD7A939378F6}" dt="2020-08-05T04:50:35.985" v="690" actId="20577"/>
          <ac:spMkLst>
            <pc:docMk/>
            <pc:sldMk cId="0" sldId="258"/>
            <ac:spMk id="111" creationId="{00000000-0000-0000-0000-000000000000}"/>
          </ac:spMkLst>
        </pc:spChg>
        <pc:picChg chg="add del mod">
          <ac:chgData name="Thangavel, Prabhu" userId="3e579001-273a-496a-ad86-41a8219b525d" providerId="ADAL" clId="{720D86FD-0B44-4496-934B-FD7A939378F6}" dt="2020-08-05T04:23:27.761" v="40"/>
          <ac:picMkLst>
            <pc:docMk/>
            <pc:sldMk cId="0" sldId="258"/>
            <ac:picMk id="2" creationId="{06224CE3-372F-47FA-8B7A-C12DE83725BB}"/>
          </ac:picMkLst>
        </pc:picChg>
        <pc:picChg chg="mod">
          <ac:chgData name="Thangavel, Prabhu" userId="3e579001-273a-496a-ad86-41a8219b525d" providerId="ADAL" clId="{720D86FD-0B44-4496-934B-FD7A939378F6}" dt="2020-08-05T04:43:02.274" v="359" actId="1076"/>
          <ac:picMkLst>
            <pc:docMk/>
            <pc:sldMk cId="0" sldId="258"/>
            <ac:picMk id="113" creationId="{00000000-0000-0000-0000-000000000000}"/>
          </ac:picMkLst>
        </pc:picChg>
      </pc:sldChg>
      <pc:sldChg chg="delSp modSp ord setBg">
        <pc:chgData name="Thangavel, Prabhu" userId="3e579001-273a-496a-ad86-41a8219b525d" providerId="ADAL" clId="{720D86FD-0B44-4496-934B-FD7A939378F6}" dt="2020-08-05T04:53:09.318" v="781" actId="478"/>
        <pc:sldMkLst>
          <pc:docMk/>
          <pc:sldMk cId="0" sldId="278"/>
        </pc:sldMkLst>
        <pc:spChg chg="mod">
          <ac:chgData name="Thangavel, Prabhu" userId="3e579001-273a-496a-ad86-41a8219b525d" providerId="ADAL" clId="{720D86FD-0B44-4496-934B-FD7A939378F6}" dt="2020-08-05T04:52:36.343" v="778" actId="20577"/>
          <ac:spMkLst>
            <pc:docMk/>
            <pc:sldMk cId="0" sldId="278"/>
            <ac:spMk id="399" creationId="{00000000-0000-0000-0000-000000000000}"/>
          </ac:spMkLst>
        </pc:spChg>
        <pc:picChg chg="del">
          <ac:chgData name="Thangavel, Prabhu" userId="3e579001-273a-496a-ad86-41a8219b525d" providerId="ADAL" clId="{720D86FD-0B44-4496-934B-FD7A939378F6}" dt="2020-08-05T04:53:09.318" v="781" actId="478"/>
          <ac:picMkLst>
            <pc:docMk/>
            <pc:sldMk cId="0" sldId="278"/>
            <ac:picMk id="401" creationId="{00000000-0000-0000-0000-000000000000}"/>
          </ac:picMkLst>
        </pc:picChg>
      </pc:sldChg>
      <pc:sldChg chg="modSp">
        <pc:chgData name="Thangavel, Prabhu" userId="3e579001-273a-496a-ad86-41a8219b525d" providerId="ADAL" clId="{720D86FD-0B44-4496-934B-FD7A939378F6}" dt="2020-08-05T13:26:25.092" v="785" actId="1076"/>
        <pc:sldMkLst>
          <pc:docMk/>
          <pc:sldMk cId="0" sldId="281"/>
        </pc:sldMkLst>
        <pc:spChg chg="mod">
          <ac:chgData name="Thangavel, Prabhu" userId="3e579001-273a-496a-ad86-41a8219b525d" providerId="ADAL" clId="{720D86FD-0B44-4496-934B-FD7A939378F6}" dt="2020-08-05T10:23:06.566" v="784" actId="1076"/>
          <ac:spMkLst>
            <pc:docMk/>
            <pc:sldMk cId="0" sldId="281"/>
            <ac:spMk id="546" creationId="{00000000-0000-0000-0000-000000000000}"/>
          </ac:spMkLst>
        </pc:spChg>
        <pc:grpChg chg="mod">
          <ac:chgData name="Thangavel, Prabhu" userId="3e579001-273a-496a-ad86-41a8219b525d" providerId="ADAL" clId="{720D86FD-0B44-4496-934B-FD7A939378F6}" dt="2020-08-05T10:22:32.153" v="783" actId="1076"/>
          <ac:grpSpMkLst>
            <pc:docMk/>
            <pc:sldMk cId="0" sldId="281"/>
            <ac:grpSpMk id="664" creationId="{00000000-0000-0000-0000-000000000000}"/>
          </ac:grpSpMkLst>
        </pc:grpChg>
        <pc:grpChg chg="mod">
          <ac:chgData name="Thangavel, Prabhu" userId="3e579001-273a-496a-ad86-41a8219b525d" providerId="ADAL" clId="{720D86FD-0B44-4496-934B-FD7A939378F6}" dt="2020-08-05T13:26:25.092" v="785" actId="1076"/>
          <ac:grpSpMkLst>
            <pc:docMk/>
            <pc:sldMk cId="0" sldId="281"/>
            <ac:grpSpMk id="683" creationId="{00000000-0000-0000-0000-000000000000}"/>
          </ac:grpSpMkLst>
        </pc:grpChg>
      </pc:sldChg>
    </pc:docChg>
  </pc:docChgLst>
  <pc:docChgLst>
    <pc:chgData name="Thangavel, Prabhu" userId="3e579001-273a-496a-ad86-41a8219b525d" providerId="ADAL" clId="{47246833-C6C0-4BE4-A073-555CEDF27E73}"/>
    <pc:docChg chg="undo custSel addSld delSld modSld sldOrd">
      <pc:chgData name="Thangavel, Prabhu" userId="3e579001-273a-496a-ad86-41a8219b525d" providerId="ADAL" clId="{47246833-C6C0-4BE4-A073-555CEDF27E73}" dt="2020-10-31T16:18:27.338" v="719" actId="5793"/>
      <pc:docMkLst>
        <pc:docMk/>
      </pc:docMkLst>
      <pc:sldChg chg="modSp">
        <pc:chgData name="Thangavel, Prabhu" userId="3e579001-273a-496a-ad86-41a8219b525d" providerId="ADAL" clId="{47246833-C6C0-4BE4-A073-555CEDF27E73}" dt="2020-10-31T16:18:27.338" v="719" actId="5793"/>
        <pc:sldMkLst>
          <pc:docMk/>
          <pc:sldMk cId="0" sldId="260"/>
        </pc:sldMkLst>
        <pc:spChg chg="mod">
          <ac:chgData name="Thangavel, Prabhu" userId="3e579001-273a-496a-ad86-41a8219b525d" providerId="ADAL" clId="{47246833-C6C0-4BE4-A073-555CEDF27E73}" dt="2020-10-31T16:18:27.338" v="719" actId="5793"/>
          <ac:spMkLst>
            <pc:docMk/>
            <pc:sldMk cId="0" sldId="260"/>
            <ac:spMk id="125" creationId="{00000000-0000-0000-0000-000000000000}"/>
          </ac:spMkLst>
        </pc:spChg>
      </pc:sldChg>
      <pc:sldChg chg="del">
        <pc:chgData name="Thangavel, Prabhu" userId="3e579001-273a-496a-ad86-41a8219b525d" providerId="ADAL" clId="{47246833-C6C0-4BE4-A073-555CEDF27E73}" dt="2020-10-31T16:17:27.564" v="711" actId="2696"/>
        <pc:sldMkLst>
          <pc:docMk/>
          <pc:sldMk cId="0" sldId="311"/>
        </pc:sldMkLst>
      </pc:sldChg>
      <pc:sldChg chg="modSp add">
        <pc:chgData name="Thangavel, Prabhu" userId="3e579001-273a-496a-ad86-41a8219b525d" providerId="ADAL" clId="{47246833-C6C0-4BE4-A073-555CEDF27E73}" dt="2020-10-31T16:04:02.045" v="288" actId="20577"/>
        <pc:sldMkLst>
          <pc:docMk/>
          <pc:sldMk cId="1092223575" sldId="319"/>
        </pc:sldMkLst>
        <pc:spChg chg="mod">
          <ac:chgData name="Thangavel, Prabhu" userId="3e579001-273a-496a-ad86-41a8219b525d" providerId="ADAL" clId="{47246833-C6C0-4BE4-A073-555CEDF27E73}" dt="2020-10-31T15:43:36.845" v="17" actId="20577"/>
          <ac:spMkLst>
            <pc:docMk/>
            <pc:sldMk cId="1092223575" sldId="319"/>
            <ac:spMk id="204" creationId="{00000000-0000-0000-0000-000000000000}"/>
          </ac:spMkLst>
        </pc:spChg>
        <pc:spChg chg="mod">
          <ac:chgData name="Thangavel, Prabhu" userId="3e579001-273a-496a-ad86-41a8219b525d" providerId="ADAL" clId="{47246833-C6C0-4BE4-A073-555CEDF27E73}" dt="2020-10-31T16:04:02.045" v="288" actId="20577"/>
          <ac:spMkLst>
            <pc:docMk/>
            <pc:sldMk cId="1092223575" sldId="319"/>
            <ac:spMk id="205" creationId="{00000000-0000-0000-0000-000000000000}"/>
          </ac:spMkLst>
        </pc:spChg>
      </pc:sldChg>
      <pc:sldChg chg="modSp add ord">
        <pc:chgData name="Thangavel, Prabhu" userId="3e579001-273a-496a-ad86-41a8219b525d" providerId="ADAL" clId="{47246833-C6C0-4BE4-A073-555CEDF27E73}" dt="2020-10-31T16:17:19.711" v="710" actId="20577"/>
        <pc:sldMkLst>
          <pc:docMk/>
          <pc:sldMk cId="1634743218" sldId="320"/>
        </pc:sldMkLst>
        <pc:spChg chg="mod">
          <ac:chgData name="Thangavel, Prabhu" userId="3e579001-273a-496a-ad86-41a8219b525d" providerId="ADAL" clId="{47246833-C6C0-4BE4-A073-555CEDF27E73}" dt="2020-10-31T16:08:58.945" v="443" actId="20577"/>
          <ac:spMkLst>
            <pc:docMk/>
            <pc:sldMk cId="1634743218" sldId="320"/>
            <ac:spMk id="204" creationId="{00000000-0000-0000-0000-000000000000}"/>
          </ac:spMkLst>
        </pc:spChg>
        <pc:spChg chg="mod">
          <ac:chgData name="Thangavel, Prabhu" userId="3e579001-273a-496a-ad86-41a8219b525d" providerId="ADAL" clId="{47246833-C6C0-4BE4-A073-555CEDF27E73}" dt="2020-10-31T16:17:19.711" v="710" actId="20577"/>
          <ac:spMkLst>
            <pc:docMk/>
            <pc:sldMk cId="1634743218" sldId="320"/>
            <ac:spMk id="20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62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38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550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747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4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04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56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57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496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0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76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19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73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757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2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283500" y="-25"/>
            <a:ext cx="6860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3035000" y="751500"/>
            <a:ext cx="5357400" cy="36396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Char char="▪"/>
              <a:defRPr sz="3600"/>
            </a:lvl1pPr>
            <a:lvl2pPr marL="914400" lvl="1" indent="-457200" rtl="0">
              <a:spcBef>
                <a:spcPts val="0"/>
              </a:spcBef>
              <a:spcAft>
                <a:spcPts val="0"/>
              </a:spcAft>
              <a:buSzPts val="3600"/>
              <a:buChar char="▫"/>
              <a:defRPr sz="3600"/>
            </a:lvl2pPr>
            <a:lvl3pPr marL="1371600" lvl="2" indent="-457200" rtl="0">
              <a:spcBef>
                <a:spcPts val="0"/>
              </a:spcBef>
              <a:spcAft>
                <a:spcPts val="0"/>
              </a:spcAft>
              <a:buSzPts val="3600"/>
              <a:buChar char="▫"/>
              <a:defRPr sz="3600"/>
            </a:lvl3pPr>
            <a:lvl4pPr marL="1828800" lvl="3" indent="-457200" rtl="0">
              <a:spcBef>
                <a:spcPts val="0"/>
              </a:spcBef>
              <a:spcAft>
                <a:spcPts val="0"/>
              </a:spcAft>
              <a:buSzPts val="3600"/>
              <a:buChar char="▫"/>
              <a:defRPr sz="3600"/>
            </a:lvl4pPr>
            <a:lvl5pPr marL="2286000" lvl="4" indent="-457200" rtl="0">
              <a:spcBef>
                <a:spcPts val="0"/>
              </a:spcBef>
              <a:spcAft>
                <a:spcPts val="0"/>
              </a:spcAft>
              <a:buSzPts val="3600"/>
              <a:buChar char="○"/>
              <a:defRPr sz="3600"/>
            </a:lvl5pPr>
            <a:lvl6pPr marL="2743200" lvl="5" indent="-457200" rtl="0">
              <a:spcBef>
                <a:spcPts val="0"/>
              </a:spcBef>
              <a:spcAft>
                <a:spcPts val="0"/>
              </a:spcAft>
              <a:buSzPts val="3600"/>
              <a:buChar char="■"/>
              <a:defRPr sz="3600"/>
            </a:lvl6pPr>
            <a:lvl7pPr marL="3200400" lvl="6" indent="-457200" rtl="0">
              <a:spcBef>
                <a:spcPts val="0"/>
              </a:spcBef>
              <a:spcAft>
                <a:spcPts val="0"/>
              </a:spcAft>
              <a:buSzPts val="3600"/>
              <a:buChar char="●"/>
              <a:defRPr sz="3600"/>
            </a:lvl7pPr>
            <a:lvl8pPr marL="3657600" lvl="7" indent="-457200" rtl="0">
              <a:spcBef>
                <a:spcPts val="0"/>
              </a:spcBef>
              <a:spcAft>
                <a:spcPts val="0"/>
              </a:spcAft>
              <a:buSzPts val="3600"/>
              <a:buChar char="○"/>
              <a:defRPr sz="3600"/>
            </a:lvl8pPr>
            <a:lvl9pPr marL="4114800" lvl="8" indent="-457200" rtl="0">
              <a:spcBef>
                <a:spcPts val="0"/>
              </a:spcBef>
              <a:spcAft>
                <a:spcPts val="0"/>
              </a:spcAft>
              <a:buSzPts val="3600"/>
              <a:buChar char="■"/>
              <a:defRPr sz="3600"/>
            </a:lvl9pPr>
          </a:lstStyle>
          <a:p>
            <a:endParaRPr/>
          </a:p>
        </p:txBody>
      </p:sp>
      <p:sp>
        <p:nvSpPr>
          <p:cNvPr id="26" name="Google Shape;26;p4"/>
          <p:cNvSpPr txBox="1"/>
          <p:nvPr/>
        </p:nvSpPr>
        <p:spPr>
          <a:xfrm>
            <a:off x="-2000" y="76175"/>
            <a:ext cx="751500" cy="590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Fira Sans SemiBold"/>
                <a:ea typeface="Fira Sans SemiBold"/>
                <a:cs typeface="Fira Sans SemiBold"/>
                <a:sym typeface="Fira Sans SemiBold"/>
              </a:rPr>
              <a:t>“</a:t>
            </a:r>
            <a:endParaRPr sz="7200">
              <a:solidFill>
                <a:schemeClr val="lt1"/>
              </a:solidFill>
              <a:latin typeface="Fira Sans SemiBold"/>
              <a:ea typeface="Fira Sans SemiBold"/>
              <a:cs typeface="Fira Sans SemiBold"/>
              <a:sym typeface="Fira Sans SemiBold"/>
            </a:endParaRPr>
          </a:p>
        </p:txBody>
      </p:sp>
      <p:sp>
        <p:nvSpPr>
          <p:cNvPr id="27" name="Google Shape;27;p4"/>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3"/>
        <p:cNvGrpSpPr/>
        <p:nvPr/>
      </p:nvGrpSpPr>
      <p:grpSpPr>
        <a:xfrm>
          <a:off x="0" y="0"/>
          <a:ext cx="0" cy="0"/>
          <a:chOff x="0" y="0"/>
          <a:chExt cx="0" cy="0"/>
        </a:xfrm>
      </p:grpSpPr>
      <p:sp>
        <p:nvSpPr>
          <p:cNvPr id="44" name="Google Shape;44;p7"/>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 name="Google Shape;48;p7"/>
          <p:cNvSpPr txBox="1">
            <a:spLocks noGrp="1"/>
          </p:cNvSpPr>
          <p:nvPr>
            <p:ph type="body" idx="1"/>
          </p:nvPr>
        </p:nvSpPr>
        <p:spPr>
          <a:xfrm>
            <a:off x="751500"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9" name="Google Shape;49;p7"/>
          <p:cNvSpPr txBox="1">
            <a:spLocks noGrp="1"/>
          </p:cNvSpPr>
          <p:nvPr>
            <p:ph type="body" idx="2"/>
          </p:nvPr>
        </p:nvSpPr>
        <p:spPr>
          <a:xfrm>
            <a:off x="3123206"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3"/>
          </p:nvPr>
        </p:nvSpPr>
        <p:spPr>
          <a:xfrm>
            <a:off x="5494913"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ikegeeks.com/listing-users-in-linu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oracle.com/virtualization/technologies/vm/downloads/virtualbox-download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linuxvmimages.com/images/centos-7/"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otion.so/Linux-Command-line-training-dbbaa0e90f374c2ea1cb1c0909cfd04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870218" y="120277"/>
            <a:ext cx="6914833" cy="74763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000"/>
              <a:t>Linux </a:t>
            </a:r>
            <a:r>
              <a:rPr lang="en-IN" sz="4000" dirty="0"/>
              <a:t>– Big picture</a:t>
            </a:r>
            <a:endParaRPr sz="4000" dirty="0"/>
          </a:p>
        </p:txBody>
      </p:sp>
      <p:sp>
        <p:nvSpPr>
          <p:cNvPr id="146" name="Google Shape;146;p19"/>
          <p:cNvSpPr txBox="1">
            <a:spLocks noGrp="1"/>
          </p:cNvSpPr>
          <p:nvPr>
            <p:ph type="subTitle" idx="4294967295"/>
          </p:nvPr>
        </p:nvSpPr>
        <p:spPr>
          <a:xfrm>
            <a:off x="122945" y="991450"/>
            <a:ext cx="7791610" cy="3951901"/>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r>
              <a:rPr lang="en-US" dirty="0"/>
              <a:t>What is Linux</a:t>
            </a:r>
          </a:p>
          <a:p>
            <a:pPr marL="342900" lvl="0" indent="-342900" algn="l" rtl="0">
              <a:spcBef>
                <a:spcPts val="600"/>
              </a:spcBef>
              <a:spcAft>
                <a:spcPts val="0"/>
              </a:spcAft>
              <a:buFont typeface="Arial" panose="020B0604020202020204" pitchFamily="34" charset="0"/>
              <a:buChar char="•"/>
            </a:pPr>
            <a:r>
              <a:rPr lang="en-US" dirty="0"/>
              <a:t>Linux Kernel</a:t>
            </a:r>
          </a:p>
          <a:p>
            <a:pPr marL="342900" indent="-342900">
              <a:buFont typeface="Arial" panose="020B0604020202020204" pitchFamily="34" charset="0"/>
              <a:buChar char="•"/>
            </a:pPr>
            <a:r>
              <a:rPr lang="en-US" dirty="0"/>
              <a:t>Linux Terminal</a:t>
            </a:r>
          </a:p>
          <a:p>
            <a:pPr marL="342900" indent="-342900">
              <a:buFont typeface="Arial" panose="020B0604020202020204" pitchFamily="34" charset="0"/>
              <a:buChar char="•"/>
            </a:pPr>
            <a:r>
              <a:rPr lang="en-US" dirty="0"/>
              <a:t>Linux Shell</a:t>
            </a:r>
          </a:p>
          <a:p>
            <a:pPr marL="342900" indent="-342900">
              <a:buFont typeface="Arial" panose="020B0604020202020204" pitchFamily="34" charset="0"/>
              <a:buChar char="•"/>
            </a:pPr>
            <a:r>
              <a:rPr lang="en-US" dirty="0"/>
              <a:t>Linux boot process</a:t>
            </a:r>
          </a:p>
          <a:p>
            <a:pPr marL="342900" lvl="0" indent="-342900" algn="l" rtl="0">
              <a:spcBef>
                <a:spcPts val="600"/>
              </a:spcBef>
              <a:spcAft>
                <a:spcPts val="0"/>
              </a:spcAft>
              <a:buFont typeface="Arial" panose="020B0604020202020204" pitchFamily="34" charset="0"/>
              <a:buChar char="•"/>
            </a:pPr>
            <a:r>
              <a:rPr lang="en-US" dirty="0"/>
              <a:t>Linux File system</a:t>
            </a:r>
          </a:p>
          <a:p>
            <a:pPr marL="342900" lvl="0" indent="-342900" algn="l" rtl="0">
              <a:spcBef>
                <a:spcPts val="600"/>
              </a:spcBef>
              <a:spcAft>
                <a:spcPts val="0"/>
              </a:spcAft>
              <a:buFont typeface="Arial" panose="020B0604020202020204" pitchFamily="34" charset="0"/>
              <a:buChar char="•"/>
            </a:pPr>
            <a:r>
              <a:rPr lang="en-US" dirty="0"/>
              <a:t>Linux Installation</a:t>
            </a:r>
          </a:p>
          <a:p>
            <a:pPr marL="342900" lvl="0" indent="-342900" algn="l" rtl="0">
              <a:spcBef>
                <a:spcPts val="600"/>
              </a:spcBef>
              <a:spcAft>
                <a:spcPts val="0"/>
              </a:spcAft>
              <a:buFont typeface="Arial" panose="020B0604020202020204" pitchFamily="34" charset="0"/>
              <a:buChar char="•"/>
            </a:pPr>
            <a:r>
              <a:rPr lang="en-US" dirty="0"/>
              <a:t>Linux Commands line administration</a:t>
            </a:r>
          </a:p>
          <a:p>
            <a:pPr marL="342900" lvl="0" indent="-342900" algn="l" rtl="0">
              <a:spcBef>
                <a:spcPts val="600"/>
              </a:spcBef>
              <a:spcAft>
                <a:spcPts val="0"/>
              </a:spcAft>
              <a:buFont typeface="Arial" panose="020B0604020202020204" pitchFamily="34" charset="0"/>
              <a:buChar char="•"/>
            </a:pP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5419791" y="1365289"/>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rot="2466725">
            <a:off x="4836185" y="2175386"/>
            <a:ext cx="456024" cy="435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What is Shell ?</a:t>
            </a:r>
            <a:endParaRPr sz="2400" dirty="0"/>
          </a:p>
        </p:txBody>
      </p:sp>
      <p:sp>
        <p:nvSpPr>
          <p:cNvPr id="205" name="Google Shape;205;p22"/>
          <p:cNvSpPr txBox="1">
            <a:spLocks noGrp="1"/>
          </p:cNvSpPr>
          <p:nvPr>
            <p:ph type="body" idx="1"/>
          </p:nvPr>
        </p:nvSpPr>
        <p:spPr>
          <a:xfrm>
            <a:off x="92207" y="860612"/>
            <a:ext cx="4484144" cy="428206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sz="1800" dirty="0"/>
          </a:p>
          <a:p>
            <a:pPr fontAlgn="base">
              <a:buFont typeface="Arial" panose="020B0604020202020204" pitchFamily="34" charset="0"/>
              <a:buChar char="•"/>
            </a:pPr>
            <a:r>
              <a:rPr lang="en-IN" sz="1800" dirty="0"/>
              <a:t>A shell is special program which provide an interface to user to use operating system services. </a:t>
            </a:r>
          </a:p>
          <a:p>
            <a:pPr fontAlgn="base">
              <a:buFont typeface="Arial" panose="020B0604020202020204" pitchFamily="34" charset="0"/>
              <a:buChar char="•"/>
            </a:pPr>
            <a:r>
              <a:rPr lang="en-IN" sz="1800" dirty="0"/>
              <a:t>Shell accept human readable commands from user and convert them into something which kernel can understand. </a:t>
            </a:r>
          </a:p>
          <a:p>
            <a:pPr fontAlgn="base">
              <a:buFont typeface="Arial" panose="020B0604020202020204" pitchFamily="34" charset="0"/>
              <a:buChar char="•"/>
            </a:pPr>
            <a:r>
              <a:rPr lang="en-IN" sz="1800" dirty="0"/>
              <a:t>It is an interpreter that reads from input devices such as keyboards or from files. The shell gets started when the user logs in or start the terminal.</a:t>
            </a:r>
            <a:br>
              <a:rPr lang="en-IN" sz="1800" dirty="0"/>
            </a:br>
            <a:endParaRPr lang="en-IN" sz="1800" dirty="0"/>
          </a:p>
          <a:p>
            <a:pPr marL="88900" indent="0">
              <a:buNone/>
            </a:pPr>
            <a:br>
              <a:rPr lang="en-IN" sz="1800" dirty="0"/>
            </a:b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07" name="Google Shape;207;p22"/>
          <p:cNvPicPr preferRelativeResize="0"/>
          <p:nvPr/>
        </p:nvPicPr>
        <p:blipFill>
          <a:blip r:embed="rId3"/>
          <a:srcRect/>
          <a:stretch/>
        </p:blipFill>
        <p:spPr>
          <a:xfrm>
            <a:off x="4572000" y="1298602"/>
            <a:ext cx="3113135" cy="3133484"/>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43403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877406" y="192669"/>
            <a:ext cx="738293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Differences </a:t>
            </a:r>
            <a:endParaRPr dirty="0"/>
          </a:p>
        </p:txBody>
      </p:sp>
      <p:sp>
        <p:nvSpPr>
          <p:cNvPr id="187" name="Google Shape;187;p21"/>
          <p:cNvSpPr txBox="1">
            <a:spLocks noGrp="1"/>
          </p:cNvSpPr>
          <p:nvPr>
            <p:ph type="body" idx="1"/>
          </p:nvPr>
        </p:nvSpPr>
        <p:spPr>
          <a:xfrm>
            <a:off x="145999" y="855446"/>
            <a:ext cx="2748530" cy="408790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Terminal </a:t>
            </a:r>
            <a:endParaRPr b="1" dirty="0"/>
          </a:p>
          <a:p>
            <a:pPr marL="114300" indent="0">
              <a:buNone/>
            </a:pPr>
            <a:r>
              <a:rPr lang="en-IN" sz="1600" dirty="0"/>
              <a:t>Terminal is the tool which helps you to interact with the operating system through your keyboard &amp; Monitor.  </a:t>
            </a:r>
          </a:p>
        </p:txBody>
      </p:sp>
      <p:sp>
        <p:nvSpPr>
          <p:cNvPr id="188" name="Google Shape;188;p21"/>
          <p:cNvSpPr txBox="1">
            <a:spLocks noGrp="1"/>
          </p:cNvSpPr>
          <p:nvPr>
            <p:ph type="body" idx="2"/>
          </p:nvPr>
        </p:nvSpPr>
        <p:spPr>
          <a:xfrm>
            <a:off x="3447056" y="855446"/>
            <a:ext cx="2969111" cy="399032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Shell </a:t>
            </a:r>
            <a:endParaRPr b="1" dirty="0"/>
          </a:p>
          <a:p>
            <a:pPr marL="171450" indent="-171450">
              <a:buFont typeface="Arial" panose="020B0604020202020204" pitchFamily="34" charset="0"/>
              <a:buChar char="•"/>
            </a:pPr>
            <a:r>
              <a:rPr lang="en-IN" sz="1600" dirty="0"/>
              <a:t>Shell is the program that runs other program.</a:t>
            </a:r>
          </a:p>
          <a:p>
            <a:pPr marL="0" indent="0">
              <a:buNone/>
            </a:pPr>
            <a:endParaRPr lang="en-IN" sz="1600" dirty="0"/>
          </a:p>
          <a:p>
            <a:pPr marL="171450" indent="-171450">
              <a:buFont typeface="Arial" panose="020B0604020202020204" pitchFamily="34" charset="0"/>
              <a:buChar char="•"/>
            </a:pPr>
            <a:r>
              <a:rPr lang="en-IN" sz="1600" dirty="0"/>
              <a:t>For example, when you type “ls” into a terminal connected by SSH to your Linux server, you are asking the shell to run the “ls” program and to print out a list of files to your terminal.</a:t>
            </a:r>
            <a:endParaRPr sz="1600" dirty="0"/>
          </a:p>
        </p:txBody>
      </p:sp>
      <p:sp>
        <p:nvSpPr>
          <p:cNvPr id="190" name="Google Shape;190;p2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91" name="Google Shape;191;p21"/>
          <p:cNvGrpSpPr/>
          <p:nvPr/>
        </p:nvGrpSpPr>
        <p:grpSpPr>
          <a:xfrm>
            <a:off x="268031" y="200148"/>
            <a:ext cx="215437" cy="351204"/>
            <a:chOff x="6730350" y="2315900"/>
            <a:chExt cx="257700" cy="420100"/>
          </a:xfrm>
        </p:grpSpPr>
        <p:sp>
          <p:nvSpPr>
            <p:cNvPr id="192" name="Google Shape;192;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3" name="Google Shape;193;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4" name="Google Shape;194;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5" name="Google Shape;195;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6" name="Google Shape;196;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build="p"/>
      <p:bldP spid="18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Boot process</a:t>
            </a:r>
            <a:endParaRPr sz="2400" dirty="0"/>
          </a:p>
        </p:txBody>
      </p:sp>
      <p:sp>
        <p:nvSpPr>
          <p:cNvPr id="205" name="Google Shape;205;p22"/>
          <p:cNvSpPr txBox="1">
            <a:spLocks noGrp="1"/>
          </p:cNvSpPr>
          <p:nvPr>
            <p:ph type="body" idx="1"/>
          </p:nvPr>
        </p:nvSpPr>
        <p:spPr>
          <a:xfrm>
            <a:off x="92207" y="731603"/>
            <a:ext cx="6715844" cy="4411071"/>
          </a:xfrm>
          <a:prstGeom prst="rect">
            <a:avLst/>
          </a:prstGeom>
        </p:spPr>
        <p:txBody>
          <a:bodyPr spcFirstLastPara="1" wrap="square" lIns="0" tIns="0" rIns="0" bIns="0" anchor="t" anchorCtr="0">
            <a:noAutofit/>
          </a:bodyPr>
          <a:lstStyle/>
          <a:p>
            <a:pPr marL="0" indent="0">
              <a:buNone/>
            </a:pPr>
            <a:r>
              <a:rPr lang="en-IN" sz="1050" dirty="0"/>
              <a:t>How does Linux boots up ? It has 6 stages involved</a:t>
            </a:r>
          </a:p>
          <a:p>
            <a:pPr marL="0" indent="0">
              <a:buNone/>
            </a:pPr>
            <a:endParaRPr lang="en-IN" sz="1050" dirty="0"/>
          </a:p>
          <a:p>
            <a:pPr marL="342900" indent="-342900">
              <a:buFont typeface="Arial" panose="020B0604020202020204" pitchFamily="34" charset="0"/>
              <a:buChar char="•"/>
            </a:pPr>
            <a:endParaRPr lang="en-IN" sz="1800" dirty="0"/>
          </a:p>
          <a:p>
            <a:pPr marL="0" indent="0">
              <a:buNone/>
            </a:pPr>
            <a:r>
              <a:rPr lang="en-IN" sz="1050" u="sng" dirty="0"/>
              <a:t>BIOS [Basic Input /Output system]</a:t>
            </a:r>
          </a:p>
          <a:p>
            <a:pPr marL="742950" lvl="1" indent="-285750">
              <a:buSzPct val="100000"/>
              <a:buFont typeface="Wingdings" panose="05000000000000000000" pitchFamily="2" charset="2"/>
              <a:buChar char="ü"/>
            </a:pPr>
            <a:r>
              <a:rPr lang="en-IN" sz="1050" dirty="0"/>
              <a:t>Performs some integrity checks and loads all hardware’s [CPU, RAM, USB etc..]</a:t>
            </a:r>
          </a:p>
          <a:p>
            <a:pPr marL="742950" lvl="1" indent="-285750">
              <a:buSzPct val="100000"/>
              <a:buFont typeface="Wingdings" panose="05000000000000000000" pitchFamily="2" charset="2"/>
              <a:buChar char="ü"/>
            </a:pPr>
            <a:r>
              <a:rPr lang="en-IN" sz="1050" dirty="0"/>
              <a:t>Once it is loaded it executes the MBR boot loader.</a:t>
            </a:r>
          </a:p>
          <a:p>
            <a:pPr marL="0" indent="0">
              <a:buSzPct val="210000"/>
              <a:buNone/>
            </a:pPr>
            <a:r>
              <a:rPr lang="en-IN" sz="1050" u="sng" dirty="0"/>
              <a:t>MBR [Master Boot Record]</a:t>
            </a:r>
          </a:p>
          <a:p>
            <a:pPr marL="742950" lvl="1" indent="-285750">
              <a:buSzPct val="100000"/>
              <a:buFont typeface="Wingdings" panose="05000000000000000000" pitchFamily="2" charset="2"/>
              <a:buChar char="ü"/>
            </a:pPr>
            <a:r>
              <a:rPr lang="en-IN" sz="1050" dirty="0"/>
              <a:t> It is located in first sector of the bootable disk. Typically /dev/</a:t>
            </a:r>
            <a:r>
              <a:rPr lang="en-IN" sz="1050" dirty="0" err="1"/>
              <a:t>hda</a:t>
            </a:r>
            <a:r>
              <a:rPr lang="en-IN" sz="1050" dirty="0"/>
              <a:t> or /dev/</a:t>
            </a:r>
            <a:r>
              <a:rPr lang="en-IN" sz="1050" dirty="0" err="1"/>
              <a:t>sda</a:t>
            </a:r>
            <a:r>
              <a:rPr lang="en-IN" sz="1050" dirty="0"/>
              <a:t>.</a:t>
            </a:r>
          </a:p>
          <a:p>
            <a:pPr marL="742950" lvl="1" indent="-285750">
              <a:buSzPct val="100000"/>
              <a:buFont typeface="Wingdings" panose="05000000000000000000" pitchFamily="2" charset="2"/>
              <a:buChar char="ü"/>
            </a:pPr>
            <a:r>
              <a:rPr lang="en-IN" sz="1050" dirty="0"/>
              <a:t>MBR is less then 512 bytes in size, and it contains information about GRUB.</a:t>
            </a:r>
          </a:p>
          <a:p>
            <a:pPr marL="742950" lvl="1" indent="-285750">
              <a:buSzPct val="100000"/>
              <a:buFont typeface="Wingdings" panose="05000000000000000000" pitchFamily="2" charset="2"/>
              <a:buChar char="ü"/>
            </a:pPr>
            <a:r>
              <a:rPr lang="en-IN" sz="1050" dirty="0"/>
              <a:t>Once MBR is loaded it executes the GRUB boot loader.</a:t>
            </a:r>
          </a:p>
          <a:p>
            <a:pPr marL="0" indent="0">
              <a:buSzPct val="210000"/>
              <a:buNone/>
            </a:pPr>
            <a:r>
              <a:rPr lang="en-IN" sz="1050" u="sng" dirty="0"/>
              <a:t>GRUB [Grand unified boot loader]</a:t>
            </a:r>
          </a:p>
          <a:p>
            <a:pPr marL="742950" lvl="1" indent="-285750">
              <a:buSzPct val="100000"/>
              <a:buFont typeface="Wingdings" panose="05000000000000000000" pitchFamily="2" charset="2"/>
              <a:buChar char="ü"/>
            </a:pPr>
            <a:r>
              <a:rPr lang="en-IN" sz="1050" dirty="0"/>
              <a:t>Grub is the place where Kernel information is located.</a:t>
            </a:r>
          </a:p>
          <a:p>
            <a:pPr marL="742950" lvl="1" indent="-285750">
              <a:buSzPct val="100000"/>
              <a:buFont typeface="Wingdings" panose="05000000000000000000" pitchFamily="2" charset="2"/>
              <a:buChar char="ü"/>
            </a:pPr>
            <a:r>
              <a:rPr lang="en-IN" sz="1050" dirty="0"/>
              <a:t>If you have multiple kernel images installed on your system, you can choose which one to be executed.</a:t>
            </a:r>
          </a:p>
          <a:p>
            <a:pPr marL="742950" lvl="1" indent="-285750">
              <a:buSzPct val="100000"/>
              <a:buFont typeface="Wingdings" panose="05000000000000000000" pitchFamily="2" charset="2"/>
              <a:buChar char="ü"/>
            </a:pPr>
            <a:r>
              <a:rPr lang="en-IN" sz="1050" dirty="0"/>
              <a:t>Grub configuration file is </a:t>
            </a:r>
            <a:r>
              <a:rPr lang="en-IN" sz="1050" dirty="0">
                <a:solidFill>
                  <a:srgbClr val="FFFF00"/>
                </a:solidFill>
              </a:rPr>
              <a:t>/boot/grub/</a:t>
            </a:r>
            <a:r>
              <a:rPr lang="en-IN" sz="1050" dirty="0" err="1">
                <a:solidFill>
                  <a:srgbClr val="FFFF00"/>
                </a:solidFill>
              </a:rPr>
              <a:t>grub.conf</a:t>
            </a:r>
            <a:r>
              <a:rPr lang="en-IN" sz="1050" dirty="0">
                <a:solidFill>
                  <a:srgbClr val="FFFF00"/>
                </a:solidFill>
              </a:rPr>
              <a:t> (/etc/</a:t>
            </a:r>
            <a:r>
              <a:rPr lang="en-IN" sz="1050" dirty="0" err="1">
                <a:solidFill>
                  <a:srgbClr val="FFFF00"/>
                </a:solidFill>
              </a:rPr>
              <a:t>grub.conf</a:t>
            </a:r>
            <a:r>
              <a:rPr lang="en-IN" sz="1050" dirty="0">
                <a:solidFill>
                  <a:srgbClr val="FFFF00"/>
                </a:solidFill>
              </a:rPr>
              <a:t> is a link to this)</a:t>
            </a:r>
          </a:p>
          <a:p>
            <a:pPr marL="0" indent="0">
              <a:buSzPct val="210000"/>
              <a:buNone/>
            </a:pPr>
            <a:r>
              <a:rPr lang="en-IN" sz="1050" u="sng" dirty="0"/>
              <a:t>Kernel</a:t>
            </a:r>
          </a:p>
          <a:p>
            <a:pPr marL="742950" lvl="1" indent="-285750">
              <a:buSzPct val="100000"/>
              <a:buFont typeface="Wingdings" panose="05000000000000000000" pitchFamily="2" charset="2"/>
              <a:buChar char="ü"/>
            </a:pPr>
            <a:r>
              <a:rPr lang="en-IN" sz="1050" dirty="0"/>
              <a:t>Mounts the root file system and executes the /sbin/</a:t>
            </a:r>
            <a:r>
              <a:rPr lang="en-IN" sz="1050" dirty="0" err="1"/>
              <a:t>init</a:t>
            </a:r>
            <a:r>
              <a:rPr lang="en-IN" sz="1050" dirty="0"/>
              <a:t> program</a:t>
            </a:r>
          </a:p>
          <a:p>
            <a:pPr marL="742950" lvl="1" indent="-285750">
              <a:buSzPct val="100000"/>
              <a:buFont typeface="Wingdings" panose="05000000000000000000" pitchFamily="2" charset="2"/>
              <a:buChar char="ü"/>
            </a:pPr>
            <a:r>
              <a:rPr lang="en-IN" sz="1050" dirty="0"/>
              <a:t>Since </a:t>
            </a:r>
            <a:r>
              <a:rPr lang="en-IN" sz="1050" dirty="0" err="1"/>
              <a:t>init</a:t>
            </a:r>
            <a:r>
              <a:rPr lang="en-IN" sz="1050" dirty="0"/>
              <a:t> was the 1st program to be executed by Linux Kernel, it has the process id (PID) of 1. </a:t>
            </a:r>
          </a:p>
          <a:p>
            <a:pPr marL="742950" lvl="1" indent="-285750">
              <a:buSzPct val="100000"/>
              <a:buFont typeface="Wingdings" panose="05000000000000000000" pitchFamily="2" charset="2"/>
              <a:buChar char="ü"/>
            </a:pPr>
            <a:r>
              <a:rPr lang="en-IN" sz="1050" dirty="0"/>
              <a:t>Do a ‘</a:t>
            </a:r>
            <a:r>
              <a:rPr lang="en-IN" sz="1050" dirty="0" err="1"/>
              <a:t>ps</a:t>
            </a:r>
            <a:r>
              <a:rPr lang="en-IN" sz="1050" dirty="0"/>
              <a:t> -</a:t>
            </a:r>
            <a:r>
              <a:rPr lang="en-IN" sz="1050" dirty="0" err="1"/>
              <a:t>ef</a:t>
            </a:r>
            <a:r>
              <a:rPr lang="en-IN" sz="1050" dirty="0"/>
              <a:t> | grep </a:t>
            </a:r>
            <a:r>
              <a:rPr lang="en-IN" sz="1050" dirty="0" err="1"/>
              <a:t>init</a:t>
            </a:r>
            <a:r>
              <a:rPr lang="en-IN" sz="1050" dirty="0"/>
              <a:t>’ and check the </a:t>
            </a:r>
            <a:r>
              <a:rPr lang="en-IN" sz="1050" dirty="0" err="1"/>
              <a:t>pid</a:t>
            </a:r>
            <a:r>
              <a:rPr lang="en-IN" sz="1050" dirty="0"/>
              <a:t>.</a:t>
            </a:r>
          </a:p>
          <a:p>
            <a:pPr marL="742950" lvl="1" indent="-285750">
              <a:buSzPct val="100000"/>
              <a:buFont typeface="Wingdings" panose="05000000000000000000" pitchFamily="2" charset="2"/>
              <a:buChar char="ü"/>
            </a:pPr>
            <a:r>
              <a:rPr lang="en-IN" sz="1050" dirty="0" err="1"/>
              <a:t>initrd</a:t>
            </a:r>
            <a:r>
              <a:rPr lang="en-IN" sz="1050" dirty="0"/>
              <a:t> stands for Initial RAM Disk.</a:t>
            </a:r>
          </a:p>
          <a:p>
            <a:pPr marL="742950" lvl="1" indent="-285750">
              <a:buSzPct val="100000"/>
              <a:buFont typeface="Wingdings" panose="05000000000000000000" pitchFamily="2" charset="2"/>
              <a:buChar char="ü"/>
            </a:pPr>
            <a:r>
              <a:rPr lang="en-IN" sz="1050" dirty="0" err="1"/>
              <a:t>initrd</a:t>
            </a:r>
            <a:r>
              <a:rPr lang="en-IN" sz="1050" dirty="0"/>
              <a:t> is used by kernel as temporary root file system until kernel is booted and the real root file system is mounted. It also contains necessary drivers compiled inside, which helps it to access the hard drive partitions, and other hardware.</a:t>
            </a:r>
          </a:p>
          <a:p>
            <a:pPr marL="742950" lvl="1" indent="-285750">
              <a:buSzPct val="100000"/>
              <a:buFont typeface="Wingdings" panose="05000000000000000000" pitchFamily="2" charset="2"/>
              <a:buChar char="ü"/>
            </a:pPr>
            <a:endParaRPr lang="en-IN" sz="1050" dirty="0"/>
          </a:p>
          <a:p>
            <a:pPr marL="742950" lvl="1" indent="-285750">
              <a:buSzPct val="100000"/>
              <a:buFont typeface="Wingdings" panose="05000000000000000000" pitchFamily="2" charset="2"/>
              <a:buChar char="ü"/>
            </a:pPr>
            <a:endParaRPr lang="en-IN" sz="12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0" indent="0">
              <a:buNone/>
            </a:pPr>
            <a:endParaRPr lang="en-IN" sz="1800" dirty="0"/>
          </a:p>
          <a:p>
            <a:pPr marL="0" indent="0">
              <a:buNone/>
            </a:pPr>
            <a:r>
              <a:rPr lang="en-IN" sz="1800" dirty="0"/>
              <a:t>     </a:t>
            </a:r>
          </a:p>
          <a:p>
            <a:pPr marL="0" indent="0">
              <a:buNone/>
            </a:pPr>
            <a:endParaRPr lang="en-IN" sz="1800" dirty="0"/>
          </a:p>
          <a:p>
            <a:pPr marL="0" indent="0">
              <a:buNone/>
            </a:pPr>
            <a:endParaRPr lang="en-IN" sz="18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9" name="Google Shape;315;p29">
            <a:extLst>
              <a:ext uri="{FF2B5EF4-FFF2-40B4-BE49-F238E27FC236}">
                <a16:creationId xmlns:a16="http://schemas.microsoft.com/office/drawing/2014/main" id="{2A7F8C2D-DDA0-4122-92DD-CCE59D79E96B}"/>
              </a:ext>
            </a:extLst>
          </p:cNvPr>
          <p:cNvSpPr/>
          <p:nvPr/>
        </p:nvSpPr>
        <p:spPr>
          <a:xfrm>
            <a:off x="110621" y="1093860"/>
            <a:ext cx="1152606" cy="441295"/>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Fira Sans SemiBold"/>
                <a:ea typeface="Fira Sans SemiBold"/>
                <a:cs typeface="Fira Sans SemiBold"/>
                <a:sym typeface="Fira Sans SemiBold"/>
              </a:rPr>
              <a:t>Bios</a:t>
            </a:r>
            <a:endParaRPr dirty="0">
              <a:solidFill>
                <a:schemeClr val="lt1"/>
              </a:solidFill>
              <a:latin typeface="Fira Sans SemiBold"/>
              <a:ea typeface="Fira Sans SemiBold"/>
              <a:cs typeface="Fira Sans SemiBold"/>
              <a:sym typeface="Fira Sans SemiBold"/>
            </a:endParaRPr>
          </a:p>
        </p:txBody>
      </p:sp>
      <p:sp>
        <p:nvSpPr>
          <p:cNvPr id="10" name="Google Shape;312;p29">
            <a:extLst>
              <a:ext uri="{FF2B5EF4-FFF2-40B4-BE49-F238E27FC236}">
                <a16:creationId xmlns:a16="http://schemas.microsoft.com/office/drawing/2014/main" id="{4F64C1BA-77C0-47CA-A166-B5C1F4065156}"/>
              </a:ext>
            </a:extLst>
          </p:cNvPr>
          <p:cNvSpPr/>
          <p:nvPr/>
        </p:nvSpPr>
        <p:spPr>
          <a:xfrm>
            <a:off x="1081222" y="1084523"/>
            <a:ext cx="1254725" cy="459968"/>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MBR</a:t>
            </a:r>
            <a:endParaRPr dirty="0">
              <a:solidFill>
                <a:schemeClr val="lt1"/>
              </a:solidFill>
              <a:latin typeface="Fira Sans SemiBold"/>
              <a:ea typeface="Fira Sans SemiBold"/>
              <a:cs typeface="Fira Sans SemiBold"/>
              <a:sym typeface="Fira Sans SemiBold"/>
            </a:endParaRPr>
          </a:p>
        </p:txBody>
      </p:sp>
      <p:sp>
        <p:nvSpPr>
          <p:cNvPr id="11" name="Google Shape;318;p29">
            <a:extLst>
              <a:ext uri="{FF2B5EF4-FFF2-40B4-BE49-F238E27FC236}">
                <a16:creationId xmlns:a16="http://schemas.microsoft.com/office/drawing/2014/main" id="{856921BE-2B70-4451-A974-B222044A135D}"/>
              </a:ext>
            </a:extLst>
          </p:cNvPr>
          <p:cNvSpPr/>
          <p:nvPr/>
        </p:nvSpPr>
        <p:spPr>
          <a:xfrm>
            <a:off x="2175403" y="1103196"/>
            <a:ext cx="1254726" cy="441295"/>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SemiBold"/>
                <a:ea typeface="Fira Sans SemiBold"/>
                <a:cs typeface="Fira Sans SemiBold"/>
                <a:sym typeface="Fira Sans SemiBold"/>
              </a:rPr>
              <a:t>Grub</a:t>
            </a:r>
            <a:endParaRPr dirty="0">
              <a:solidFill>
                <a:schemeClr val="lt1"/>
              </a:solidFill>
              <a:latin typeface="Fira Sans SemiBold"/>
              <a:ea typeface="Fira Sans SemiBold"/>
              <a:cs typeface="Fira Sans SemiBold"/>
              <a:sym typeface="Fira Sans SemiBold"/>
            </a:endParaRPr>
          </a:p>
        </p:txBody>
      </p:sp>
      <p:sp>
        <p:nvSpPr>
          <p:cNvPr id="12" name="Google Shape;312;p29">
            <a:extLst>
              <a:ext uri="{FF2B5EF4-FFF2-40B4-BE49-F238E27FC236}">
                <a16:creationId xmlns:a16="http://schemas.microsoft.com/office/drawing/2014/main" id="{A1AF2E41-4FA2-4EBB-BA97-29DA80401F10}"/>
              </a:ext>
            </a:extLst>
          </p:cNvPr>
          <p:cNvSpPr/>
          <p:nvPr/>
        </p:nvSpPr>
        <p:spPr>
          <a:xfrm>
            <a:off x="3251169" y="1088817"/>
            <a:ext cx="1270096" cy="45138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Kernel</a:t>
            </a:r>
            <a:endParaRPr dirty="0">
              <a:solidFill>
                <a:schemeClr val="lt1"/>
              </a:solidFill>
              <a:latin typeface="Fira Sans SemiBold"/>
              <a:ea typeface="Fira Sans SemiBold"/>
              <a:cs typeface="Fira Sans SemiBold"/>
              <a:sym typeface="Fira Sans SemiBold"/>
            </a:endParaRPr>
          </a:p>
        </p:txBody>
      </p:sp>
      <p:sp>
        <p:nvSpPr>
          <p:cNvPr id="16" name="Google Shape;318;p29">
            <a:extLst>
              <a:ext uri="{FF2B5EF4-FFF2-40B4-BE49-F238E27FC236}">
                <a16:creationId xmlns:a16="http://schemas.microsoft.com/office/drawing/2014/main" id="{BCBBD08D-AC5F-46E1-BF56-8BCDA37E4CB6}"/>
              </a:ext>
            </a:extLst>
          </p:cNvPr>
          <p:cNvSpPr/>
          <p:nvPr/>
        </p:nvSpPr>
        <p:spPr>
          <a:xfrm>
            <a:off x="4339260" y="1093860"/>
            <a:ext cx="1254726" cy="441295"/>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SemiBold"/>
                <a:ea typeface="Fira Sans SemiBold"/>
                <a:cs typeface="Fira Sans SemiBold"/>
                <a:sym typeface="Fira Sans SemiBold"/>
              </a:rPr>
              <a:t>Init</a:t>
            </a:r>
            <a:endParaRPr dirty="0">
              <a:solidFill>
                <a:schemeClr val="lt1"/>
              </a:solidFill>
              <a:latin typeface="Fira Sans SemiBold"/>
              <a:ea typeface="Fira Sans SemiBold"/>
              <a:cs typeface="Fira Sans SemiBold"/>
              <a:sym typeface="Fira Sans SemiBold"/>
            </a:endParaRPr>
          </a:p>
        </p:txBody>
      </p:sp>
      <p:sp>
        <p:nvSpPr>
          <p:cNvPr id="18" name="Google Shape;312;p29">
            <a:extLst>
              <a:ext uri="{FF2B5EF4-FFF2-40B4-BE49-F238E27FC236}">
                <a16:creationId xmlns:a16="http://schemas.microsoft.com/office/drawing/2014/main" id="{01BCA926-0DB0-40DC-933E-60B86B914EDE}"/>
              </a:ext>
            </a:extLst>
          </p:cNvPr>
          <p:cNvSpPr/>
          <p:nvPr/>
        </p:nvSpPr>
        <p:spPr>
          <a:xfrm>
            <a:off x="5426215" y="1088817"/>
            <a:ext cx="1393029" cy="45138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Run level</a:t>
            </a:r>
            <a:endParaRPr dirty="0">
              <a:solidFill>
                <a:schemeClr val="lt1"/>
              </a:solidFill>
              <a:latin typeface="Fira Sans SemiBold"/>
              <a:ea typeface="Fira Sans SemiBold"/>
              <a:cs typeface="Fira Sans SemiBold"/>
              <a:sym typeface="Fira Sans SemiBold"/>
            </a:endParaRPr>
          </a:p>
        </p:txBody>
      </p:sp>
    </p:spTree>
    <p:extLst>
      <p:ext uri="{BB962C8B-B14F-4D97-AF65-F5344CB8AC3E}">
        <p14:creationId xmlns:p14="http://schemas.microsoft.com/office/powerpoint/2010/main" val="33663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5">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5">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5">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5">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5">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6"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Init in detail from boot process</a:t>
            </a:r>
            <a:endParaRPr sz="2400" dirty="0"/>
          </a:p>
        </p:txBody>
      </p:sp>
      <p:sp>
        <p:nvSpPr>
          <p:cNvPr id="205" name="Google Shape;205;p22"/>
          <p:cNvSpPr txBox="1">
            <a:spLocks noGrp="1"/>
          </p:cNvSpPr>
          <p:nvPr>
            <p:ph type="body" idx="1"/>
          </p:nvPr>
        </p:nvSpPr>
        <p:spPr>
          <a:xfrm>
            <a:off x="92207" y="731603"/>
            <a:ext cx="6715844" cy="4411071"/>
          </a:xfrm>
          <a:prstGeom prst="rect">
            <a:avLst/>
          </a:prstGeom>
        </p:spPr>
        <p:txBody>
          <a:bodyPr spcFirstLastPara="1" wrap="square" lIns="0" tIns="0" rIns="0" bIns="0" anchor="t" anchorCtr="0">
            <a:noAutofit/>
          </a:bodyPr>
          <a:lstStyle/>
          <a:p>
            <a:pPr marL="0" indent="0">
              <a:buSzPct val="210000"/>
              <a:buNone/>
            </a:pPr>
            <a:endParaRPr lang="en-IN" sz="1400" u="sng" dirty="0"/>
          </a:p>
          <a:p>
            <a:pPr marL="0" indent="0">
              <a:buSzPct val="210000"/>
              <a:buNone/>
            </a:pPr>
            <a:r>
              <a:rPr lang="en-IN" sz="1400" u="sng" dirty="0"/>
              <a:t>Init </a:t>
            </a:r>
          </a:p>
          <a:p>
            <a:pPr marL="285750" indent="-285750">
              <a:buSzPct val="100000"/>
              <a:buFont typeface="Wingdings" panose="05000000000000000000" pitchFamily="2" charset="2"/>
              <a:buChar char="ü"/>
            </a:pPr>
            <a:r>
              <a:rPr lang="en-IN" sz="1400" dirty="0"/>
              <a:t>Looks at the /etc/</a:t>
            </a:r>
            <a:r>
              <a:rPr lang="en-IN" sz="1400" dirty="0" err="1"/>
              <a:t>inittab</a:t>
            </a:r>
            <a:r>
              <a:rPr lang="en-IN" sz="1400" dirty="0"/>
              <a:t> file to decide the Linux run level.</a:t>
            </a:r>
          </a:p>
          <a:p>
            <a:pPr marL="285750" indent="-285750">
              <a:buSzPct val="100000"/>
              <a:buFont typeface="Wingdings" panose="05000000000000000000" pitchFamily="2" charset="2"/>
              <a:buChar char="ü"/>
            </a:pPr>
            <a:r>
              <a:rPr lang="en-IN" sz="1400" dirty="0"/>
              <a:t>Following are the available run levels</a:t>
            </a:r>
          </a:p>
          <a:p>
            <a:pPr marL="742950" lvl="1" indent="-285750">
              <a:buSzPct val="200000"/>
              <a:buFont typeface="Arial" panose="020B0604020202020204" pitchFamily="34" charset="0"/>
              <a:buChar char="•"/>
            </a:pPr>
            <a:r>
              <a:rPr lang="en-IN" sz="1400" dirty="0"/>
              <a:t>0 – halt</a:t>
            </a:r>
          </a:p>
          <a:p>
            <a:pPr marL="742950" lvl="1" indent="-285750">
              <a:buSzPct val="200000"/>
              <a:buFont typeface="Arial" panose="020B0604020202020204" pitchFamily="34" charset="0"/>
              <a:buChar char="•"/>
            </a:pPr>
            <a:r>
              <a:rPr lang="en-IN" sz="1400" dirty="0"/>
              <a:t>1 – Single user mode</a:t>
            </a:r>
          </a:p>
          <a:p>
            <a:pPr marL="742950" lvl="1" indent="-285750">
              <a:buSzPct val="200000"/>
              <a:buFont typeface="Arial" panose="020B0604020202020204" pitchFamily="34" charset="0"/>
              <a:buChar char="•"/>
            </a:pPr>
            <a:r>
              <a:rPr lang="en-IN" sz="1400" dirty="0"/>
              <a:t>2 – Multiuser, without NFS</a:t>
            </a:r>
          </a:p>
          <a:p>
            <a:pPr marL="742950" lvl="1" indent="-285750">
              <a:buSzPct val="200000"/>
              <a:buFont typeface="Arial" panose="020B0604020202020204" pitchFamily="34" charset="0"/>
              <a:buChar char="•"/>
            </a:pPr>
            <a:r>
              <a:rPr lang="en-IN" sz="1400" dirty="0"/>
              <a:t>3 – Full multiuser mode</a:t>
            </a:r>
          </a:p>
          <a:p>
            <a:pPr marL="742950" lvl="1" indent="-285750">
              <a:buSzPct val="200000"/>
              <a:buFont typeface="Arial" panose="020B0604020202020204" pitchFamily="34" charset="0"/>
              <a:buChar char="•"/>
            </a:pPr>
            <a:r>
              <a:rPr lang="en-IN" sz="1400" dirty="0"/>
              <a:t>4 – unused</a:t>
            </a:r>
          </a:p>
          <a:p>
            <a:pPr marL="742950" lvl="1" indent="-285750">
              <a:buSzPct val="200000"/>
              <a:buFont typeface="Arial" panose="020B0604020202020204" pitchFamily="34" charset="0"/>
              <a:buChar char="•"/>
            </a:pPr>
            <a:r>
              <a:rPr lang="en-IN" sz="1400" dirty="0"/>
              <a:t>5 – X11</a:t>
            </a:r>
          </a:p>
          <a:p>
            <a:pPr marL="742950" lvl="1" indent="-285750">
              <a:buSzPct val="200000"/>
              <a:buFont typeface="Arial" panose="020B0604020202020204" pitchFamily="34" charset="0"/>
              <a:buChar char="•"/>
            </a:pPr>
            <a:r>
              <a:rPr lang="en-IN" sz="1400" dirty="0"/>
              <a:t>6 – reboot</a:t>
            </a:r>
          </a:p>
          <a:p>
            <a:pPr>
              <a:buSzPct val="100000"/>
              <a:buFont typeface="Wingdings" panose="05000000000000000000" pitchFamily="2" charset="2"/>
              <a:buChar char="ü"/>
            </a:pPr>
            <a:r>
              <a:rPr lang="en-IN" sz="1400" dirty="0"/>
              <a:t>Init identifies the default </a:t>
            </a:r>
            <a:r>
              <a:rPr lang="en-IN" sz="1400" dirty="0" err="1"/>
              <a:t>initlevel</a:t>
            </a:r>
            <a:r>
              <a:rPr lang="en-IN" sz="1400" dirty="0"/>
              <a:t> from /etc/</a:t>
            </a:r>
            <a:r>
              <a:rPr lang="en-IN" sz="1400" dirty="0" err="1"/>
              <a:t>inittab</a:t>
            </a:r>
            <a:r>
              <a:rPr lang="en-IN" sz="1400" dirty="0"/>
              <a:t> &amp; uses that to load all appropriate program.</a:t>
            </a:r>
          </a:p>
          <a:p>
            <a:pPr>
              <a:buSzPct val="100000"/>
              <a:buFont typeface="Wingdings" panose="05000000000000000000" pitchFamily="2" charset="2"/>
              <a:buChar char="ü"/>
            </a:pPr>
            <a:r>
              <a:rPr lang="en-IN" sz="1400" dirty="0"/>
              <a:t>If you want to get into trouble, you can set the default run level to 0 or 6. </a:t>
            </a:r>
          </a:p>
          <a:p>
            <a:pPr>
              <a:buSzPct val="100000"/>
              <a:buFont typeface="Wingdings" panose="05000000000000000000" pitchFamily="2" charset="2"/>
              <a:buChar char="ü"/>
            </a:pPr>
            <a:r>
              <a:rPr lang="en-IN" sz="1400" dirty="0"/>
              <a:t>Typically you would set the default run level to either 3 or 5.</a:t>
            </a:r>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9764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Run level in detail from boot process</a:t>
            </a:r>
            <a:endParaRPr sz="2400" dirty="0"/>
          </a:p>
        </p:txBody>
      </p:sp>
      <p:sp>
        <p:nvSpPr>
          <p:cNvPr id="205" name="Google Shape;205;p22"/>
          <p:cNvSpPr txBox="1">
            <a:spLocks noGrp="1"/>
          </p:cNvSpPr>
          <p:nvPr>
            <p:ph type="body" idx="1"/>
          </p:nvPr>
        </p:nvSpPr>
        <p:spPr>
          <a:xfrm>
            <a:off x="92207" y="731603"/>
            <a:ext cx="6715844" cy="4411071"/>
          </a:xfrm>
          <a:prstGeom prst="rect">
            <a:avLst/>
          </a:prstGeom>
        </p:spPr>
        <p:txBody>
          <a:bodyPr spcFirstLastPara="1" wrap="square" lIns="0" tIns="0" rIns="0" bIns="0" anchor="t" anchorCtr="0">
            <a:noAutofit/>
          </a:bodyPr>
          <a:lstStyle/>
          <a:p>
            <a:pPr marL="88900" indent="0">
              <a:buSzPct val="210000"/>
              <a:buNone/>
            </a:pPr>
            <a:r>
              <a:rPr lang="en-IN" sz="1400" u="sng" dirty="0"/>
              <a:t>Run level programs </a:t>
            </a:r>
          </a:p>
          <a:p>
            <a:pPr lvl="1">
              <a:buSzPct val="100000"/>
              <a:buFont typeface="Wingdings" panose="05000000000000000000" pitchFamily="2" charset="2"/>
              <a:buChar char="ü"/>
            </a:pPr>
            <a:r>
              <a:rPr lang="en-IN" sz="1400" dirty="0"/>
              <a:t>When the Linux system is booting up, you might see various services getting started. For example, it might say “starting send mail …. OK”. Those are the </a:t>
            </a:r>
            <a:r>
              <a:rPr lang="en-IN" sz="1400" dirty="0" err="1"/>
              <a:t>runlevel</a:t>
            </a:r>
            <a:r>
              <a:rPr lang="en-IN" sz="1400" dirty="0"/>
              <a:t> programs, executed from the run level directory as defined by your run level.</a:t>
            </a:r>
          </a:p>
          <a:p>
            <a:pPr lvl="1">
              <a:buSzPct val="100000"/>
              <a:buFont typeface="Wingdings" panose="05000000000000000000" pitchFamily="2" charset="2"/>
              <a:buChar char="ü"/>
            </a:pPr>
            <a:r>
              <a:rPr lang="en-IN" sz="1400" dirty="0"/>
              <a:t>Depending on your default </a:t>
            </a:r>
            <a:r>
              <a:rPr lang="en-IN" sz="1400" dirty="0" err="1"/>
              <a:t>init</a:t>
            </a:r>
            <a:r>
              <a:rPr lang="en-IN" sz="1400" dirty="0"/>
              <a:t> level setting, the system will execute the programs from one of the following directories.</a:t>
            </a:r>
          </a:p>
          <a:p>
            <a:pPr lvl="2">
              <a:buClr>
                <a:schemeClr val="accent1"/>
              </a:buClr>
              <a:buSzPct val="200000"/>
              <a:buFont typeface="Arial" panose="020B0604020202020204" pitchFamily="34" charset="0"/>
              <a:buChar char="•"/>
            </a:pPr>
            <a:r>
              <a:rPr lang="en-IN" sz="1400" dirty="0"/>
              <a:t>Run level 0 – /etc/</a:t>
            </a:r>
            <a:r>
              <a:rPr lang="en-IN" sz="1400" dirty="0" err="1"/>
              <a:t>rc.d</a:t>
            </a:r>
            <a:r>
              <a:rPr lang="en-IN" sz="1400" dirty="0"/>
              <a:t>/rc0.d/</a:t>
            </a:r>
          </a:p>
          <a:p>
            <a:pPr lvl="2">
              <a:buClr>
                <a:schemeClr val="accent1"/>
              </a:buClr>
              <a:buSzPct val="200000"/>
              <a:buFont typeface="Arial" panose="020B0604020202020204" pitchFamily="34" charset="0"/>
              <a:buChar char="•"/>
            </a:pPr>
            <a:r>
              <a:rPr lang="en-IN" sz="1400" dirty="0"/>
              <a:t>Run level 1 – /etc/</a:t>
            </a:r>
            <a:r>
              <a:rPr lang="en-IN" sz="1400" dirty="0" err="1"/>
              <a:t>rc.d</a:t>
            </a:r>
            <a:r>
              <a:rPr lang="en-IN" sz="1400" dirty="0"/>
              <a:t>/rc1.d/</a:t>
            </a:r>
          </a:p>
          <a:p>
            <a:pPr lvl="2">
              <a:buClr>
                <a:schemeClr val="accent1"/>
              </a:buClr>
              <a:buSzPct val="200000"/>
              <a:buFont typeface="Arial" panose="020B0604020202020204" pitchFamily="34" charset="0"/>
              <a:buChar char="•"/>
            </a:pPr>
            <a:r>
              <a:rPr lang="en-IN" sz="1400" dirty="0"/>
              <a:t>Run level 2 – /etc/</a:t>
            </a:r>
            <a:r>
              <a:rPr lang="en-IN" sz="1400" dirty="0" err="1"/>
              <a:t>rc.d</a:t>
            </a:r>
            <a:r>
              <a:rPr lang="en-IN" sz="1400" dirty="0"/>
              <a:t>/rc2.d/</a:t>
            </a:r>
          </a:p>
          <a:p>
            <a:pPr lvl="2">
              <a:buClr>
                <a:schemeClr val="accent1"/>
              </a:buClr>
              <a:buSzPct val="200000"/>
              <a:buFont typeface="Arial" panose="020B0604020202020204" pitchFamily="34" charset="0"/>
              <a:buChar char="•"/>
            </a:pPr>
            <a:r>
              <a:rPr lang="en-IN" sz="1400" dirty="0"/>
              <a:t>Run level 3 – /etc/</a:t>
            </a:r>
            <a:r>
              <a:rPr lang="en-IN" sz="1400" dirty="0" err="1"/>
              <a:t>rc.d</a:t>
            </a:r>
            <a:r>
              <a:rPr lang="en-IN" sz="1400" dirty="0"/>
              <a:t>/rc3.d/</a:t>
            </a:r>
          </a:p>
          <a:p>
            <a:pPr lvl="2">
              <a:buClr>
                <a:schemeClr val="accent1"/>
              </a:buClr>
              <a:buSzPct val="200000"/>
              <a:buFont typeface="Arial" panose="020B0604020202020204" pitchFamily="34" charset="0"/>
              <a:buChar char="•"/>
            </a:pPr>
            <a:r>
              <a:rPr lang="en-IN" sz="1400" dirty="0"/>
              <a:t>Run level 4 – /etc/</a:t>
            </a:r>
            <a:r>
              <a:rPr lang="en-IN" sz="1400" dirty="0" err="1"/>
              <a:t>rc.d</a:t>
            </a:r>
            <a:r>
              <a:rPr lang="en-IN" sz="1400" dirty="0"/>
              <a:t>/rc4.d/</a:t>
            </a:r>
          </a:p>
          <a:p>
            <a:pPr lvl="2">
              <a:buClr>
                <a:schemeClr val="accent1"/>
              </a:buClr>
              <a:buSzPct val="200000"/>
              <a:buFont typeface="Arial" panose="020B0604020202020204" pitchFamily="34" charset="0"/>
              <a:buChar char="•"/>
            </a:pPr>
            <a:r>
              <a:rPr lang="en-IN" sz="1400" dirty="0"/>
              <a:t>Run level 5 – /etc/</a:t>
            </a:r>
            <a:r>
              <a:rPr lang="en-IN" sz="1400" dirty="0" err="1"/>
              <a:t>rc.d</a:t>
            </a:r>
            <a:r>
              <a:rPr lang="en-IN" sz="1400" dirty="0"/>
              <a:t>/rc5.d/</a:t>
            </a:r>
          </a:p>
          <a:p>
            <a:pPr lvl="2">
              <a:buClr>
                <a:schemeClr val="accent1"/>
              </a:buClr>
              <a:buSzPct val="200000"/>
              <a:buFont typeface="Arial" panose="020B0604020202020204" pitchFamily="34" charset="0"/>
              <a:buChar char="•"/>
            </a:pPr>
            <a:r>
              <a:rPr lang="en-IN" sz="1400" dirty="0"/>
              <a:t>Run level 6 – /etc/</a:t>
            </a:r>
            <a:r>
              <a:rPr lang="en-IN" sz="1400" dirty="0" err="1"/>
              <a:t>rc.d</a:t>
            </a:r>
            <a:r>
              <a:rPr lang="en-IN" sz="1400" dirty="0"/>
              <a:t>/rc6.d/</a:t>
            </a:r>
          </a:p>
          <a:p>
            <a:pPr lvl="1">
              <a:buSzPct val="100000"/>
              <a:buFont typeface="Wingdings" panose="05000000000000000000" pitchFamily="2" charset="2"/>
              <a:buChar char="ü"/>
            </a:pPr>
            <a:r>
              <a:rPr lang="en-IN" sz="1400" dirty="0"/>
              <a:t>Please note there are also symbolic links available for these directory under /etc directly. [/etc/rc0.d is linked to /etc/</a:t>
            </a:r>
            <a:r>
              <a:rPr lang="en-IN" sz="1400" dirty="0" err="1"/>
              <a:t>rc.d</a:t>
            </a:r>
            <a:r>
              <a:rPr lang="en-IN" sz="1400" dirty="0"/>
              <a:t>/rc0.d]</a:t>
            </a:r>
          </a:p>
          <a:p>
            <a:pPr lvl="1">
              <a:buSzPct val="100000"/>
              <a:buFont typeface="Wingdings" panose="05000000000000000000" pitchFamily="2" charset="2"/>
              <a:buChar char="ü"/>
            </a:pPr>
            <a:r>
              <a:rPr lang="en-IN" sz="1400" dirty="0"/>
              <a:t>Under the /etc/</a:t>
            </a:r>
            <a:r>
              <a:rPr lang="en-IN" sz="1400" dirty="0" err="1"/>
              <a:t>rc.d</a:t>
            </a:r>
            <a:r>
              <a:rPr lang="en-IN" sz="1400" dirty="0"/>
              <a:t>/</a:t>
            </a:r>
            <a:r>
              <a:rPr lang="en-IN" sz="1400" dirty="0" err="1"/>
              <a:t>rc</a:t>
            </a:r>
            <a:r>
              <a:rPr lang="en-IN" sz="1400" dirty="0"/>
              <a:t>*.d/ directories, you would see programs that start with S and K.</a:t>
            </a:r>
          </a:p>
          <a:p>
            <a:pPr lvl="1">
              <a:buSzPct val="100000"/>
              <a:buFont typeface="Wingdings" panose="05000000000000000000" pitchFamily="2" charset="2"/>
              <a:buChar char="ü"/>
            </a:pPr>
            <a:r>
              <a:rPr lang="en-IN" sz="1400" dirty="0"/>
              <a:t>Programs starts with S are used during </a:t>
            </a:r>
            <a:r>
              <a:rPr lang="en-IN" sz="1400" dirty="0" err="1"/>
              <a:t>startup</a:t>
            </a:r>
            <a:r>
              <a:rPr lang="en-IN" sz="1400" dirty="0"/>
              <a:t>. S for </a:t>
            </a:r>
            <a:r>
              <a:rPr lang="en-IN" sz="1400" dirty="0" err="1"/>
              <a:t>startup</a:t>
            </a:r>
            <a:r>
              <a:rPr lang="en-IN" sz="1400" dirty="0"/>
              <a:t>.</a:t>
            </a:r>
          </a:p>
          <a:p>
            <a:pPr lvl="1">
              <a:buSzPct val="100000"/>
              <a:buFont typeface="Wingdings" panose="05000000000000000000" pitchFamily="2" charset="2"/>
              <a:buChar char="ü"/>
            </a:pPr>
            <a:r>
              <a:rPr lang="en-IN" sz="1400" dirty="0"/>
              <a:t>Programs starts with K are used during shutdown. K for kill.</a:t>
            </a:r>
          </a:p>
          <a:p>
            <a:pPr lvl="1">
              <a:buSzPct val="200000"/>
              <a:buFont typeface="Wingdings" panose="05000000000000000000" pitchFamily="2" charset="2"/>
              <a:buChar char="ü"/>
            </a:pPr>
            <a:endParaRPr lang="en-IN" sz="1400" dirty="0"/>
          </a:p>
          <a:p>
            <a:pPr>
              <a:buSzPct val="100000"/>
              <a:buFont typeface="Wingdings" panose="05000000000000000000" pitchFamily="2" charset="2"/>
              <a:buChar char="ü"/>
            </a:pPr>
            <a:endParaRPr lang="en-IN" sz="1400" dirty="0"/>
          </a:p>
          <a:p>
            <a:pPr>
              <a:buSzPct val="100000"/>
              <a:buFont typeface="Wingdings" panose="05000000000000000000" pitchFamily="2" charset="2"/>
              <a:buChar char="ü"/>
            </a:pPr>
            <a:endParaRPr lang="en-IN" sz="1400" dirty="0"/>
          </a:p>
          <a:p>
            <a:pPr>
              <a:buSzPct val="100000"/>
              <a:buFont typeface="Wingdings" panose="05000000000000000000" pitchFamily="2" charset="2"/>
              <a:buChar char="ü"/>
            </a:pPr>
            <a:endParaRPr lang="en-IN" sz="1400" dirty="0"/>
          </a:p>
          <a:p>
            <a:pPr marL="88900" indent="0">
              <a:buSzPct val="100000"/>
              <a:buNone/>
            </a:pPr>
            <a:endParaRPr lang="en-IN" sz="1400" dirty="0"/>
          </a:p>
          <a:p>
            <a:pPr>
              <a:buSzPct val="100000"/>
              <a:buFont typeface="Wingdings" panose="05000000000000000000" pitchFamily="2" charset="2"/>
              <a:buChar char="ü"/>
            </a:pPr>
            <a:endParaRPr lang="en-IN" sz="14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591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File System</a:t>
            </a:r>
            <a:endParaRPr sz="2400" dirty="0"/>
          </a:p>
        </p:txBody>
      </p:sp>
      <p:sp>
        <p:nvSpPr>
          <p:cNvPr id="205" name="Google Shape;205;p22"/>
          <p:cNvSpPr txBox="1">
            <a:spLocks noGrp="1"/>
          </p:cNvSpPr>
          <p:nvPr>
            <p:ph type="body" idx="1"/>
          </p:nvPr>
        </p:nvSpPr>
        <p:spPr>
          <a:xfrm>
            <a:off x="0" y="731603"/>
            <a:ext cx="6808051" cy="4411071"/>
          </a:xfrm>
          <a:prstGeom prst="rect">
            <a:avLst/>
          </a:prstGeom>
        </p:spPr>
        <p:txBody>
          <a:bodyPr spcFirstLastPara="1" wrap="square" lIns="0" tIns="0" rIns="0" bIns="0" anchor="t" anchorCtr="0">
            <a:noAutofit/>
          </a:bodyPr>
          <a:lstStyle/>
          <a:p>
            <a:pPr marL="88900" indent="0">
              <a:buSzPct val="210000"/>
              <a:buNone/>
            </a:pPr>
            <a:r>
              <a:rPr lang="en-IN" sz="1400" u="sng" dirty="0"/>
              <a:t>What is Linux File System ?</a:t>
            </a:r>
          </a:p>
          <a:p>
            <a:pPr>
              <a:buSzPct val="120000"/>
              <a:buFont typeface="Arial" panose="020B0604020202020204" pitchFamily="34" charset="0"/>
              <a:buChar char="•"/>
            </a:pPr>
            <a:r>
              <a:rPr lang="en-IN" sz="1400" dirty="0"/>
              <a:t>Linux File System is a layer that is under the operating system that handles the positioning of your data on the storage.</a:t>
            </a:r>
          </a:p>
          <a:p>
            <a:pPr>
              <a:buSzPct val="120000"/>
              <a:buFont typeface="Arial" panose="020B0604020202020204" pitchFamily="34" charset="0"/>
              <a:buChar char="•"/>
            </a:pPr>
            <a:r>
              <a:rPr lang="en-IN" sz="1400" dirty="0"/>
              <a:t>Without it, the system cannot knows which file starts from where and ends where.</a:t>
            </a:r>
            <a:r>
              <a:rPr lang="en-IN" sz="1400" u="sng" dirty="0"/>
              <a:t> </a:t>
            </a:r>
          </a:p>
          <a:p>
            <a:pPr marL="88900" indent="0">
              <a:buSzPct val="120000"/>
              <a:buNone/>
            </a:pPr>
            <a:endParaRPr lang="en-IN" sz="1400" u="sng" dirty="0"/>
          </a:p>
          <a:p>
            <a:pPr marL="88900" indent="0">
              <a:buSzPct val="120000"/>
              <a:buNone/>
            </a:pPr>
            <a:r>
              <a:rPr lang="en-IN" sz="1400" u="sng" dirty="0"/>
              <a:t>Linux File system types</a:t>
            </a:r>
          </a:p>
          <a:p>
            <a:pPr fontAlgn="base">
              <a:buFont typeface="Arial" panose="020B0604020202020204" pitchFamily="34" charset="0"/>
              <a:buChar char="•"/>
            </a:pPr>
            <a:r>
              <a:rPr lang="en-IN" sz="1400" dirty="0"/>
              <a:t>Linux offers many file systems like [Ext, Ext2, Ext3, Ext4 &amp; XFS]</a:t>
            </a:r>
          </a:p>
          <a:p>
            <a:pPr fontAlgn="base">
              <a:buFont typeface="Arial" panose="020B0604020202020204" pitchFamily="34" charset="0"/>
              <a:buChar char="•"/>
            </a:pPr>
            <a:r>
              <a:rPr lang="en-IN" sz="1400" dirty="0"/>
              <a:t>Ext: an old one and no longer used due to limitations.</a:t>
            </a:r>
          </a:p>
          <a:p>
            <a:pPr fontAlgn="base">
              <a:buFont typeface="Arial" panose="020B0604020202020204" pitchFamily="34" charset="0"/>
              <a:buChar char="•"/>
            </a:pPr>
            <a:r>
              <a:rPr lang="en-IN" sz="1400" dirty="0"/>
              <a:t>Ext2: first Linux file system that allows two terabytes of data allowed.</a:t>
            </a:r>
          </a:p>
          <a:p>
            <a:pPr fontAlgn="base">
              <a:buFont typeface="Arial" panose="020B0604020202020204" pitchFamily="34" charset="0"/>
              <a:buChar char="•"/>
            </a:pPr>
            <a:r>
              <a:rPr lang="en-IN" sz="1400" dirty="0"/>
              <a:t>Ext3: came from Ext2, but with upgrades and backward compatibility.</a:t>
            </a:r>
          </a:p>
          <a:p>
            <a:pPr fontAlgn="base">
              <a:buFont typeface="Arial" panose="020B0604020202020204" pitchFamily="34" charset="0"/>
              <a:buChar char="•"/>
            </a:pPr>
            <a:r>
              <a:rPr lang="en-IN" sz="1400" dirty="0"/>
              <a:t>Ext4: faster and allow large files with significant speed.</a:t>
            </a:r>
          </a:p>
          <a:p>
            <a:pPr lvl="1" fontAlgn="base">
              <a:buSzPct val="100000"/>
              <a:buFont typeface="Wingdings" panose="05000000000000000000" pitchFamily="2" charset="2"/>
              <a:buChar char="ü"/>
            </a:pPr>
            <a:r>
              <a:rPr lang="en-IN" sz="1400" dirty="0"/>
              <a:t>It is a perfect option for SSD disks, and you notice when you try to install any Linux distro that this one is the default file system that Linux suggests.</a:t>
            </a:r>
          </a:p>
          <a:p>
            <a:pPr fontAlgn="base">
              <a:buSzPct val="100000"/>
              <a:buFont typeface="Arial" panose="020B0604020202020204" pitchFamily="34" charset="0"/>
              <a:buChar char="•"/>
            </a:pPr>
            <a:r>
              <a:rPr lang="en-IN" sz="1400" dirty="0"/>
              <a:t>XFS: old file system and works well with small files.</a:t>
            </a:r>
          </a:p>
          <a:p>
            <a:pPr marL="546100" lvl="1" indent="0" fontAlgn="base">
              <a:buSzPct val="100000"/>
              <a:buNone/>
            </a:pPr>
            <a:endParaRPr lang="en-IN" sz="1400" dirty="0"/>
          </a:p>
          <a:p>
            <a:pPr fontAlgn="base">
              <a:buFont typeface="Arial" panose="020B0604020202020204" pitchFamily="34" charset="0"/>
              <a:buChar char="•"/>
            </a:pPr>
            <a:endParaRPr lang="en-IN" sz="1400" dirty="0"/>
          </a:p>
          <a:p>
            <a:pPr>
              <a:buSzPct val="100000"/>
              <a:buFont typeface="Wingdings" panose="05000000000000000000" pitchFamily="2" charset="2"/>
              <a:buChar char="ü"/>
            </a:pPr>
            <a:endParaRPr lang="en-IN" sz="1400" dirty="0"/>
          </a:p>
          <a:p>
            <a:pPr>
              <a:buSzPct val="100000"/>
              <a:buFont typeface="Wingdings" panose="05000000000000000000" pitchFamily="2" charset="2"/>
              <a:buChar char="ü"/>
            </a:pPr>
            <a:endParaRPr lang="en-IN" sz="1400" dirty="0"/>
          </a:p>
          <a:p>
            <a:pPr>
              <a:buSzPct val="100000"/>
              <a:buFont typeface="Wingdings" panose="05000000000000000000" pitchFamily="2" charset="2"/>
              <a:buChar char="ü"/>
            </a:pPr>
            <a:endParaRPr lang="en-IN" sz="1400" dirty="0"/>
          </a:p>
          <a:p>
            <a:pPr marL="88900" indent="0">
              <a:buSzPct val="100000"/>
              <a:buNone/>
            </a:pPr>
            <a:endParaRPr lang="en-IN" sz="1400" dirty="0"/>
          </a:p>
          <a:p>
            <a:pPr>
              <a:buSzPct val="100000"/>
              <a:buFont typeface="Wingdings" panose="05000000000000000000" pitchFamily="2" charset="2"/>
              <a:buChar char="ü"/>
            </a:pPr>
            <a:endParaRPr lang="en-IN" sz="14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092223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2389733" y="107576"/>
            <a:ext cx="6623637" cy="4871678"/>
          </a:xfrm>
          <a:prstGeom prst="rect">
            <a:avLst/>
          </a:prstGeom>
        </p:spPr>
        <p:txBody>
          <a:bodyPr spcFirstLastPara="1" wrap="square" lIns="0" tIns="0" rIns="0" bIns="0" anchor="t" anchorCtr="0">
            <a:noAutofit/>
          </a:bodyPr>
          <a:lstStyle/>
          <a:p>
            <a:pPr marL="0" indent="0" fontAlgn="base">
              <a:buNone/>
            </a:pPr>
            <a:endParaRPr lang="en-IN" sz="2000" dirty="0"/>
          </a:p>
          <a:p>
            <a:pPr marL="0" indent="0" fontAlgn="base">
              <a:buNone/>
            </a:pPr>
            <a:endParaRPr lang="en-IN" sz="2000" dirty="0"/>
          </a:p>
          <a:p>
            <a:pPr marL="0" indent="0" fontAlgn="base">
              <a:buNone/>
            </a:pPr>
            <a:endParaRPr lang="en-IN" sz="2000" dirty="0"/>
          </a:p>
          <a:p>
            <a:pPr marL="0" indent="0" fontAlgn="base">
              <a:buNone/>
            </a:pPr>
            <a:r>
              <a:rPr lang="en-IN" sz="2000" dirty="0"/>
              <a:t>Now you know what Linux file system &amp; its types. </a:t>
            </a:r>
          </a:p>
          <a:p>
            <a:pPr marL="0" indent="0" fontAlgn="base">
              <a:buNone/>
            </a:pPr>
            <a:r>
              <a:rPr lang="en-IN" sz="2000"/>
              <a:t>But what </a:t>
            </a:r>
            <a:r>
              <a:rPr lang="en-IN" sz="2000" dirty="0"/>
              <a:t>is inside that filesystem, I mean from the top level.?</a:t>
            </a:r>
          </a:p>
          <a:p>
            <a:pPr marL="0" indent="0" fontAlgn="base">
              <a:buNone/>
            </a:pPr>
            <a:r>
              <a:rPr lang="en-IN" sz="2000" dirty="0"/>
              <a:t>You might be aware of Windows &amp; it has partitions like “C:\ &amp; D:\” drive. </a:t>
            </a:r>
          </a:p>
          <a:p>
            <a:pPr marL="0" indent="0" fontAlgn="base">
              <a:buNone/>
            </a:pPr>
            <a:endParaRPr lang="en-IN" sz="2000" dirty="0"/>
          </a:p>
          <a:p>
            <a:pPr marL="0" indent="0" fontAlgn="base">
              <a:buNone/>
            </a:pPr>
            <a:r>
              <a:rPr lang="en-IN" sz="2000" dirty="0"/>
              <a:t>Well, in Linux “/” is your “C:\” drive where OS will be residing. </a:t>
            </a:r>
          </a:p>
        </p:txBody>
      </p:sp>
      <p:sp>
        <p:nvSpPr>
          <p:cNvPr id="126" name="Google Shape;126;p1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File System Directories </a:t>
            </a:r>
            <a:endParaRPr sz="2400" dirty="0"/>
          </a:p>
        </p:txBody>
      </p:sp>
      <p:sp>
        <p:nvSpPr>
          <p:cNvPr id="205" name="Google Shape;205;p22"/>
          <p:cNvSpPr txBox="1">
            <a:spLocks noGrp="1"/>
          </p:cNvSpPr>
          <p:nvPr>
            <p:ph type="body" idx="1"/>
          </p:nvPr>
        </p:nvSpPr>
        <p:spPr>
          <a:xfrm>
            <a:off x="0" y="731603"/>
            <a:ext cx="6808051" cy="4411071"/>
          </a:xfrm>
          <a:prstGeom prst="rect">
            <a:avLst/>
          </a:prstGeom>
        </p:spPr>
        <p:txBody>
          <a:bodyPr spcFirstLastPara="1" wrap="square" lIns="0" tIns="0" rIns="0" bIns="0" anchor="t" anchorCtr="0">
            <a:noAutofit/>
          </a:bodyPr>
          <a:lstStyle/>
          <a:p>
            <a:pPr fontAlgn="base">
              <a:buFont typeface="Arial" panose="020B0604020202020204" pitchFamily="34" charset="0"/>
              <a:buChar char="•"/>
            </a:pPr>
            <a:r>
              <a:rPr lang="en-IN" sz="1100" b="1" dirty="0"/>
              <a:t>/bin</a:t>
            </a:r>
            <a:r>
              <a:rPr lang="en-IN" sz="1100" dirty="0"/>
              <a:t>: Where Linux core commands reside like ls, mv.</a:t>
            </a:r>
          </a:p>
          <a:p>
            <a:pPr fontAlgn="base">
              <a:buFont typeface="Arial" panose="020B0604020202020204" pitchFamily="34" charset="0"/>
              <a:buChar char="•"/>
            </a:pPr>
            <a:r>
              <a:rPr lang="en-IN" sz="1100" b="1" dirty="0"/>
              <a:t>/boot</a:t>
            </a:r>
            <a:r>
              <a:rPr lang="en-IN" sz="1100" dirty="0"/>
              <a:t>: Where boot loader and boot files are located.</a:t>
            </a:r>
          </a:p>
          <a:p>
            <a:pPr fontAlgn="base">
              <a:buFont typeface="Arial" panose="020B0604020202020204" pitchFamily="34" charset="0"/>
              <a:buChar char="•"/>
            </a:pPr>
            <a:r>
              <a:rPr lang="en-IN" sz="1100" b="1" dirty="0"/>
              <a:t>/dev</a:t>
            </a:r>
            <a:r>
              <a:rPr lang="en-IN" sz="1100" dirty="0"/>
              <a:t>: Where all physical drives are mounted like USBs DVDs.</a:t>
            </a:r>
          </a:p>
          <a:p>
            <a:pPr fontAlgn="base">
              <a:buFont typeface="Arial" panose="020B0604020202020204" pitchFamily="34" charset="0"/>
              <a:buChar char="•"/>
            </a:pPr>
            <a:r>
              <a:rPr lang="en-IN" sz="1100" b="1" dirty="0"/>
              <a:t>/etc</a:t>
            </a:r>
            <a:r>
              <a:rPr lang="en-IN" sz="1100" dirty="0"/>
              <a:t>: Contains configurations for the installed packages.</a:t>
            </a:r>
          </a:p>
          <a:p>
            <a:pPr fontAlgn="base">
              <a:buFont typeface="Arial" panose="020B0604020202020204" pitchFamily="34" charset="0"/>
              <a:buChar char="•"/>
            </a:pPr>
            <a:r>
              <a:rPr lang="en-IN" sz="1100" b="1" dirty="0"/>
              <a:t>/home</a:t>
            </a:r>
            <a:r>
              <a:rPr lang="en-IN" sz="1100" dirty="0"/>
              <a:t>: Where every user will have a personal folder to put folders with name like /home/</a:t>
            </a:r>
            <a:r>
              <a:rPr lang="en-IN" sz="1100" dirty="0" err="1"/>
              <a:t>likegeeks</a:t>
            </a:r>
            <a:r>
              <a:rPr lang="en-IN" sz="1100" dirty="0"/>
              <a:t>.</a:t>
            </a:r>
          </a:p>
          <a:p>
            <a:pPr fontAlgn="base">
              <a:buFont typeface="Arial" panose="020B0604020202020204" pitchFamily="34" charset="0"/>
              <a:buChar char="•"/>
            </a:pPr>
            <a:r>
              <a:rPr lang="en-IN" sz="1100" b="1" dirty="0"/>
              <a:t>/lib</a:t>
            </a:r>
            <a:r>
              <a:rPr lang="en-IN" sz="1100" dirty="0"/>
              <a:t>: Where libraries of the installed packages located since libraries shared among all packages,</a:t>
            </a:r>
          </a:p>
          <a:p>
            <a:pPr marL="88900" indent="0" fontAlgn="base">
              <a:buNone/>
            </a:pPr>
            <a:r>
              <a:rPr lang="en-IN" sz="1100" dirty="0"/>
              <a:t>          unlike Windows, you may find duplicates in different folders.</a:t>
            </a:r>
          </a:p>
          <a:p>
            <a:pPr fontAlgn="base">
              <a:buFont typeface="Arial" panose="020B0604020202020204" pitchFamily="34" charset="0"/>
              <a:buChar char="•"/>
            </a:pPr>
            <a:r>
              <a:rPr lang="en-IN" sz="1100" b="1" dirty="0"/>
              <a:t>/media</a:t>
            </a:r>
            <a:r>
              <a:rPr lang="en-IN" sz="1100" dirty="0"/>
              <a:t>: Here are the external devices like DVDs and USB sticks that are mounted, and you can access their files from here.</a:t>
            </a:r>
          </a:p>
          <a:p>
            <a:pPr fontAlgn="base">
              <a:buFont typeface="Arial" panose="020B0604020202020204" pitchFamily="34" charset="0"/>
              <a:buChar char="•"/>
            </a:pPr>
            <a:r>
              <a:rPr lang="en-IN" sz="1100" b="1" dirty="0"/>
              <a:t>/mnt</a:t>
            </a:r>
            <a:r>
              <a:rPr lang="en-IN" sz="1100" dirty="0"/>
              <a:t>:  mounted USB or DVD can be loaded in this drive.</a:t>
            </a:r>
          </a:p>
          <a:p>
            <a:pPr fontAlgn="base">
              <a:buFont typeface="Arial" panose="020B0604020202020204" pitchFamily="34" charset="0"/>
              <a:buChar char="•"/>
            </a:pPr>
            <a:r>
              <a:rPr lang="en-IN" sz="1100" b="1" dirty="0"/>
              <a:t>/opt</a:t>
            </a:r>
            <a:r>
              <a:rPr lang="en-IN" sz="1100" dirty="0"/>
              <a:t>: Some optional packages are located here and managed by the package manager.</a:t>
            </a:r>
          </a:p>
          <a:p>
            <a:pPr fontAlgn="base">
              <a:buFont typeface="Arial" panose="020B0604020202020204" pitchFamily="34" charset="0"/>
              <a:buChar char="•"/>
            </a:pPr>
            <a:r>
              <a:rPr lang="en-IN" sz="1100" b="1" dirty="0"/>
              <a:t>/proc</a:t>
            </a:r>
            <a:r>
              <a:rPr lang="en-IN" sz="1100" dirty="0"/>
              <a:t>: Because everything on Linux is a file, this folder for processes running on the system,</a:t>
            </a:r>
          </a:p>
          <a:p>
            <a:pPr marL="88900" indent="0" fontAlgn="base">
              <a:buNone/>
            </a:pPr>
            <a:r>
              <a:rPr lang="en-IN" sz="1100" dirty="0"/>
              <a:t>         and you can access them and see much info about the current processes.</a:t>
            </a:r>
          </a:p>
          <a:p>
            <a:pPr fontAlgn="base">
              <a:buFont typeface="Arial" panose="020B0604020202020204" pitchFamily="34" charset="0"/>
              <a:buChar char="•"/>
            </a:pPr>
            <a:r>
              <a:rPr lang="en-IN" sz="1100" b="1" dirty="0"/>
              <a:t>/root</a:t>
            </a:r>
            <a:r>
              <a:rPr lang="en-IN" sz="1100" dirty="0"/>
              <a:t>: The home folder for the root user.</a:t>
            </a:r>
          </a:p>
          <a:p>
            <a:pPr fontAlgn="base">
              <a:buFont typeface="Arial" panose="020B0604020202020204" pitchFamily="34" charset="0"/>
              <a:buChar char="•"/>
            </a:pPr>
            <a:r>
              <a:rPr lang="en-IN" sz="1100" b="1" dirty="0"/>
              <a:t>/sbin</a:t>
            </a:r>
            <a:r>
              <a:rPr lang="en-IN" sz="1100" dirty="0"/>
              <a:t>: Like /bin, but binaries here are for root user only.</a:t>
            </a:r>
          </a:p>
          <a:p>
            <a:pPr fontAlgn="base">
              <a:buFont typeface="Arial" panose="020B0604020202020204" pitchFamily="34" charset="0"/>
              <a:buChar char="•"/>
            </a:pPr>
            <a:r>
              <a:rPr lang="en-IN" sz="1100" b="1" dirty="0"/>
              <a:t>/tmp</a:t>
            </a:r>
            <a:r>
              <a:rPr lang="en-IN" sz="1100" dirty="0"/>
              <a:t>: Contains the temporary files.</a:t>
            </a:r>
          </a:p>
          <a:p>
            <a:pPr fontAlgn="base">
              <a:buFont typeface="Arial" panose="020B0604020202020204" pitchFamily="34" charset="0"/>
              <a:buChar char="•"/>
            </a:pPr>
            <a:r>
              <a:rPr lang="en-IN" sz="1100" b="1" dirty="0"/>
              <a:t>/</a:t>
            </a:r>
            <a:r>
              <a:rPr lang="en-IN" sz="1100" b="1" dirty="0" err="1"/>
              <a:t>usr</a:t>
            </a:r>
            <a:r>
              <a:rPr lang="en-IN" sz="1100" dirty="0"/>
              <a:t>: Where the utilities and files shared between </a:t>
            </a:r>
            <a:r>
              <a:rPr lang="en-IN" sz="1100" b="1" dirty="0">
                <a:hlinkClick r:id="rId3"/>
              </a:rPr>
              <a:t>users on Linux</a:t>
            </a:r>
            <a:r>
              <a:rPr lang="en-IN" sz="1100" dirty="0"/>
              <a:t>.</a:t>
            </a:r>
          </a:p>
          <a:p>
            <a:pPr fontAlgn="base">
              <a:buFont typeface="Arial" panose="020B0604020202020204" pitchFamily="34" charset="0"/>
              <a:buChar char="•"/>
            </a:pPr>
            <a:r>
              <a:rPr lang="en-IN" sz="1100" b="1" dirty="0"/>
              <a:t>/var:</a:t>
            </a:r>
            <a:r>
              <a:rPr lang="en-IN" sz="1100" dirty="0"/>
              <a:t> Contains system logs and other variable data.</a:t>
            </a:r>
          </a:p>
          <a:p>
            <a:pPr marL="88900" indent="0">
              <a:buSzPct val="210000"/>
              <a:buNone/>
            </a:pPr>
            <a:endParaRPr lang="en-IN" sz="1100" dirty="0"/>
          </a:p>
          <a:p>
            <a:pPr fontAlgn="base">
              <a:buFont typeface="Arial" panose="020B0604020202020204" pitchFamily="34" charset="0"/>
              <a:buChar char="•"/>
            </a:pPr>
            <a:endParaRPr lang="en-IN" sz="1100" dirty="0"/>
          </a:p>
          <a:p>
            <a:pPr>
              <a:buSzPct val="100000"/>
              <a:buFont typeface="Wingdings" panose="05000000000000000000" pitchFamily="2" charset="2"/>
              <a:buChar char="ü"/>
            </a:pPr>
            <a:endParaRPr lang="en-IN" sz="1100" dirty="0"/>
          </a:p>
          <a:p>
            <a:pPr>
              <a:buSzPct val="100000"/>
              <a:buFont typeface="Wingdings" panose="05000000000000000000" pitchFamily="2" charset="2"/>
              <a:buChar char="ü"/>
            </a:pPr>
            <a:endParaRPr lang="en-IN" sz="1100" dirty="0"/>
          </a:p>
          <a:p>
            <a:pPr>
              <a:buSzPct val="100000"/>
              <a:buFont typeface="Wingdings" panose="05000000000000000000" pitchFamily="2" charset="2"/>
              <a:buChar char="ü"/>
            </a:pPr>
            <a:endParaRPr lang="en-IN" sz="1100" dirty="0"/>
          </a:p>
          <a:p>
            <a:pPr marL="88900" indent="0">
              <a:buSzPct val="100000"/>
              <a:buNone/>
            </a:pPr>
            <a:endParaRPr lang="en-IN" sz="1100" dirty="0"/>
          </a:p>
          <a:p>
            <a:pPr>
              <a:buSzPct val="100000"/>
              <a:buFont typeface="Wingdings" panose="05000000000000000000" pitchFamily="2" charset="2"/>
              <a:buChar char="ü"/>
            </a:pPr>
            <a:endParaRPr lang="en-IN" sz="11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63474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Installation</a:t>
            </a:r>
            <a:endParaRPr sz="2400" dirty="0"/>
          </a:p>
        </p:txBody>
      </p:sp>
      <p:sp>
        <p:nvSpPr>
          <p:cNvPr id="205" name="Google Shape;205;p22"/>
          <p:cNvSpPr txBox="1">
            <a:spLocks noGrp="1"/>
          </p:cNvSpPr>
          <p:nvPr>
            <p:ph type="body" idx="1"/>
          </p:nvPr>
        </p:nvSpPr>
        <p:spPr>
          <a:xfrm>
            <a:off x="0" y="731603"/>
            <a:ext cx="6808051" cy="4411071"/>
          </a:xfrm>
          <a:prstGeom prst="rect">
            <a:avLst/>
          </a:prstGeom>
        </p:spPr>
        <p:txBody>
          <a:bodyPr spcFirstLastPara="1" wrap="square" lIns="0" tIns="0" rIns="0" bIns="0" anchor="t" anchorCtr="0">
            <a:noAutofit/>
          </a:bodyPr>
          <a:lstStyle/>
          <a:p>
            <a:pPr fontAlgn="base">
              <a:buFont typeface="Arial" panose="020B0604020202020204" pitchFamily="34" charset="0"/>
              <a:buChar char="•"/>
            </a:pPr>
            <a:endParaRPr lang="en-IN" sz="1100" b="1" dirty="0"/>
          </a:p>
          <a:p>
            <a:pPr marL="88900" indent="0" fontAlgn="base">
              <a:buNone/>
            </a:pPr>
            <a:r>
              <a:rPr lang="en-IN" sz="1400" dirty="0"/>
              <a:t>There are several ways to install Linux machine.</a:t>
            </a:r>
          </a:p>
          <a:p>
            <a:pPr fontAlgn="base">
              <a:buFont typeface="Arial" panose="020B0604020202020204" pitchFamily="34" charset="0"/>
              <a:buChar char="•"/>
            </a:pPr>
            <a:endParaRPr lang="en-IN" sz="1400" dirty="0"/>
          </a:p>
          <a:p>
            <a:pPr marL="88900" indent="0" fontAlgn="base">
              <a:buNone/>
            </a:pPr>
            <a:r>
              <a:rPr lang="en-IN" sz="1400" dirty="0"/>
              <a:t>1. Install Virtual box like VMware workstation or Oracle virtual box and install Linux OS on top of it.</a:t>
            </a:r>
          </a:p>
          <a:p>
            <a:pPr fontAlgn="base">
              <a:buFont typeface="Arial" panose="020B0604020202020204" pitchFamily="34" charset="0"/>
              <a:buChar char="•"/>
            </a:pPr>
            <a:r>
              <a:rPr lang="en-IN" sz="1400" dirty="0"/>
              <a:t>Download oracle virtual box from this </a:t>
            </a:r>
            <a:r>
              <a:rPr lang="en-IN" sz="1400" dirty="0">
                <a:hlinkClick r:id="rId3">
                  <a:extLst>
                    <a:ext uri="{A12FA001-AC4F-418D-AE19-62706E023703}">
                      <ahyp:hlinkClr xmlns:ahyp="http://schemas.microsoft.com/office/drawing/2018/hyperlinkcolor" val="tx"/>
                    </a:ext>
                  </a:extLst>
                </a:hlinkClick>
              </a:rPr>
              <a:t>link</a:t>
            </a:r>
            <a:r>
              <a:rPr lang="en-IN" sz="1400" dirty="0"/>
              <a:t>.</a:t>
            </a:r>
          </a:p>
          <a:p>
            <a:pPr fontAlgn="base">
              <a:buFont typeface="Arial" panose="020B0604020202020204" pitchFamily="34" charset="0"/>
              <a:buChar char="•"/>
            </a:pPr>
            <a:r>
              <a:rPr lang="en-IN" sz="1400" dirty="0"/>
              <a:t>Centos virtual box </a:t>
            </a:r>
            <a:r>
              <a:rPr lang="en-IN" sz="1400" dirty="0">
                <a:hlinkClick r:id="rId4">
                  <a:extLst>
                    <a:ext uri="{A12FA001-AC4F-418D-AE19-62706E023703}">
                      <ahyp:hlinkClr xmlns:ahyp="http://schemas.microsoft.com/office/drawing/2018/hyperlinkcolor" val="tx"/>
                    </a:ext>
                  </a:extLst>
                </a:hlinkClick>
              </a:rPr>
              <a:t>image</a:t>
            </a:r>
            <a:endParaRPr lang="en-IN" sz="1400" dirty="0"/>
          </a:p>
          <a:p>
            <a:pPr marL="88900" indent="0" fontAlgn="base">
              <a:buNone/>
            </a:pPr>
            <a:r>
              <a:rPr lang="en-IN" sz="1400" dirty="0"/>
              <a:t>2. Install Linux machine directly on cloud. </a:t>
            </a:r>
          </a:p>
          <a:p>
            <a:pPr marL="88900" indent="0" fontAlgn="base">
              <a:buNone/>
            </a:pPr>
            <a:r>
              <a:rPr lang="en-IN" sz="1400" dirty="0"/>
              <a:t>3. Install Linux machine as an Docker container. </a:t>
            </a:r>
          </a:p>
          <a:p>
            <a:pPr fontAlgn="base">
              <a:buFont typeface="Arial" panose="020B0604020202020204" pitchFamily="34" charset="0"/>
              <a:buChar char="•"/>
            </a:pPr>
            <a:endParaRPr lang="en-IN" sz="1400" dirty="0"/>
          </a:p>
          <a:p>
            <a:pPr fontAlgn="base">
              <a:buFont typeface="Arial" panose="020B0604020202020204" pitchFamily="34" charset="0"/>
              <a:buChar char="•"/>
            </a:pPr>
            <a:endParaRPr lang="en-IN" sz="1400" dirty="0"/>
          </a:p>
          <a:p>
            <a:pPr>
              <a:buSzPct val="100000"/>
              <a:buFont typeface="Wingdings" panose="05000000000000000000" pitchFamily="2" charset="2"/>
              <a:buChar char="ü"/>
            </a:pPr>
            <a:endParaRPr lang="en-IN" sz="11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70238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command line administration</a:t>
            </a:r>
            <a:endParaRPr sz="2400" dirty="0"/>
          </a:p>
        </p:txBody>
      </p:sp>
      <p:sp>
        <p:nvSpPr>
          <p:cNvPr id="205" name="Google Shape;205;p22"/>
          <p:cNvSpPr txBox="1">
            <a:spLocks noGrp="1"/>
          </p:cNvSpPr>
          <p:nvPr>
            <p:ph type="body" idx="1"/>
          </p:nvPr>
        </p:nvSpPr>
        <p:spPr>
          <a:xfrm>
            <a:off x="0" y="731603"/>
            <a:ext cx="6808051" cy="4411071"/>
          </a:xfrm>
          <a:prstGeom prst="rect">
            <a:avLst/>
          </a:prstGeom>
        </p:spPr>
        <p:txBody>
          <a:bodyPr spcFirstLastPara="1" wrap="square" lIns="0" tIns="0" rIns="0" bIns="0" anchor="t" anchorCtr="0">
            <a:noAutofit/>
          </a:bodyPr>
          <a:lstStyle/>
          <a:p>
            <a:pPr marL="88900" indent="0" fontAlgn="base">
              <a:buNone/>
            </a:pPr>
            <a:endParaRPr lang="en-IN" sz="1100" b="1" dirty="0"/>
          </a:p>
          <a:p>
            <a:pPr marL="88900" indent="0" fontAlgn="base">
              <a:buNone/>
            </a:pPr>
            <a:endParaRPr lang="en-IN" sz="1100" b="1" dirty="0"/>
          </a:p>
          <a:p>
            <a:pPr marL="88900" indent="0" fontAlgn="base">
              <a:buNone/>
            </a:pPr>
            <a:endParaRPr lang="en-IN" sz="1400" dirty="0"/>
          </a:p>
          <a:p>
            <a:pPr marL="88900" indent="0" fontAlgn="base">
              <a:buNone/>
            </a:pPr>
            <a:r>
              <a:rPr lang="en-IN" sz="1400" dirty="0">
                <a:hlinkClick r:id="rId3"/>
              </a:rPr>
              <a:t>Command line commands</a:t>
            </a:r>
            <a:endParaRPr lang="en-IN" sz="1400" dirty="0"/>
          </a:p>
          <a:p>
            <a:pPr>
              <a:buSzPct val="100000"/>
              <a:buFont typeface="Wingdings" panose="05000000000000000000" pitchFamily="2" charset="2"/>
              <a:buChar char="ü"/>
            </a:pPr>
            <a:endParaRPr lang="en-IN" sz="11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96763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What is Linux ?</a:t>
            </a:r>
            <a:endParaRPr sz="2400" dirty="0"/>
          </a:p>
        </p:txBody>
      </p:sp>
      <p:sp>
        <p:nvSpPr>
          <p:cNvPr id="205" name="Google Shape;205;p22"/>
          <p:cNvSpPr txBox="1">
            <a:spLocks noGrp="1"/>
          </p:cNvSpPr>
          <p:nvPr>
            <p:ph type="body" idx="1"/>
          </p:nvPr>
        </p:nvSpPr>
        <p:spPr>
          <a:xfrm>
            <a:off x="92207" y="860612"/>
            <a:ext cx="6101124" cy="4282062"/>
          </a:xfrm>
          <a:prstGeom prst="rect">
            <a:avLst/>
          </a:prstGeom>
        </p:spPr>
        <p:txBody>
          <a:bodyPr spcFirstLastPara="1" wrap="square" lIns="0" tIns="0" rIns="0" bIns="0" anchor="t" anchorCtr="0">
            <a:noAutofit/>
          </a:bodyPr>
          <a:lstStyle/>
          <a:p>
            <a:pPr marL="0" indent="0">
              <a:buNone/>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Linux is the best-known and most-used open source operating system. </a:t>
            </a:r>
          </a:p>
          <a:p>
            <a:pPr marL="342900" indent="-342900">
              <a:buFont typeface="Arial" panose="020B0604020202020204" pitchFamily="34" charset="0"/>
              <a:buChar char="•"/>
            </a:pPr>
            <a:r>
              <a:rPr lang="en-IN" sz="1800" dirty="0"/>
              <a:t>It's a software that sits underneath of all other software on a computer.</a:t>
            </a:r>
          </a:p>
          <a:p>
            <a:pPr marL="342900" indent="-342900">
              <a:buFont typeface="Arial" panose="020B0604020202020204" pitchFamily="34" charset="0"/>
              <a:buChar char="•"/>
            </a:pPr>
            <a:r>
              <a:rPr lang="en-IN" sz="1800" dirty="0"/>
              <a:t>Major role of this software is to receive requests from programs &amp; relay those to computer’s hardware.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7" name="Google Shape;207;p22"/>
          <p:cNvPicPr preferRelativeResize="0"/>
          <p:nvPr/>
        </p:nvPicPr>
        <p:blipFill>
          <a:blip r:embed="rId4"/>
          <a:srcRect/>
          <a:stretch/>
        </p:blipFill>
        <p:spPr>
          <a:xfrm>
            <a:off x="6262487" y="1613812"/>
            <a:ext cx="2789306" cy="1530772"/>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40476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61154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79928" cy="402300"/>
          </a:xfrm>
          <a:prstGeom prst="rect">
            <a:avLst/>
          </a:prstGeom>
        </p:spPr>
        <p:txBody>
          <a:bodyPr spcFirstLastPara="1" wrap="square" lIns="0" tIns="0" rIns="0" bIns="0" anchor="b" anchorCtr="0">
            <a:noAutofit/>
          </a:bodyPr>
          <a:lstStyle/>
          <a:p>
            <a:r>
              <a:rPr lang="en-IN" sz="2400" dirty="0"/>
              <a:t>Difference between Unix &amp; Linux</a:t>
            </a:r>
          </a:p>
        </p:txBody>
      </p:sp>
      <p:sp>
        <p:nvSpPr>
          <p:cNvPr id="205" name="Google Shape;205;p22"/>
          <p:cNvSpPr txBox="1">
            <a:spLocks noGrp="1"/>
          </p:cNvSpPr>
          <p:nvPr>
            <p:ph type="body" idx="1"/>
          </p:nvPr>
        </p:nvSpPr>
        <p:spPr>
          <a:xfrm>
            <a:off x="76840" y="814508"/>
            <a:ext cx="6761950" cy="4200856"/>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r>
              <a:rPr lang="en-IN" sz="1800" dirty="0"/>
              <a:t>Unix is considered as mother of most operating systems.</a:t>
            </a:r>
          </a:p>
          <a:p>
            <a:pPr marL="342900" lvl="0" indent="-342900" algn="l" rtl="0">
              <a:spcBef>
                <a:spcPts val="600"/>
              </a:spcBef>
              <a:spcAft>
                <a:spcPts val="0"/>
              </a:spcAft>
              <a:buFont typeface="Arial" panose="020B0604020202020204" pitchFamily="34" charset="0"/>
              <a:buChar char="•"/>
            </a:pPr>
            <a:r>
              <a:rPr lang="en-IN" sz="1800" dirty="0"/>
              <a:t>Unix was invented by Bell labs back in 1965.</a:t>
            </a:r>
          </a:p>
          <a:p>
            <a:pPr marL="342900" lvl="0" indent="-342900" algn="l" rtl="0">
              <a:spcBef>
                <a:spcPts val="600"/>
              </a:spcBef>
              <a:spcAft>
                <a:spcPts val="0"/>
              </a:spcAft>
              <a:buFont typeface="Arial" panose="020B0604020202020204" pitchFamily="34" charset="0"/>
              <a:buChar char="•"/>
            </a:pPr>
            <a:r>
              <a:rPr lang="en-IN" sz="1800" dirty="0"/>
              <a:t>Linux is nothing but the clone of Unix which is written by Linux Torvalds from scratch with help of many hackers across the globe. </a:t>
            </a:r>
          </a:p>
          <a:p>
            <a:pPr marL="342900" indent="-342900">
              <a:buFont typeface="Arial" panose="020B0604020202020204" pitchFamily="34" charset="0"/>
              <a:buChar char="•"/>
            </a:pPr>
            <a:r>
              <a:rPr lang="en-IN" sz="1800" dirty="0"/>
              <a:t>People do confuse a lot between the terms “Unix &amp; Linux” and they tend ask questions like </a:t>
            </a:r>
            <a:r>
              <a:rPr lang="en-IN" sz="1800" dirty="0">
                <a:solidFill>
                  <a:srgbClr val="FFFF00"/>
                </a:solidFill>
              </a:rPr>
              <a:t>“Is Unix different from Linux?” / “Are Linux &amp; Unix the same thing?” / “Is Linux like Unix?”/ “Is Linux built on Unix?”</a:t>
            </a:r>
          </a:p>
          <a:p>
            <a:pPr marL="342900" indent="-342900">
              <a:buFont typeface="Arial" panose="020B0604020202020204" pitchFamily="34" charset="0"/>
              <a:buChar char="•"/>
            </a:pPr>
            <a:r>
              <a:rPr lang="en-IN" sz="1800" dirty="0"/>
              <a:t>Here is the answer to all such questions. </a:t>
            </a:r>
            <a:r>
              <a:rPr lang="en-IN" sz="1800" dirty="0">
                <a:solidFill>
                  <a:srgbClr val="FFFF00"/>
                </a:solidFill>
              </a:rPr>
              <a:t>“Linux &amp; Unix are different but they do have a relationship with each other as Linux is derived from Unix”</a:t>
            </a:r>
            <a:endParaRPr sz="1800" dirty="0">
              <a:solidFill>
                <a:srgbClr val="FFFF00"/>
              </a:solidFill>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433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26140" cy="402300"/>
          </a:xfrm>
          <a:prstGeom prst="rect">
            <a:avLst/>
          </a:prstGeom>
        </p:spPr>
        <p:txBody>
          <a:bodyPr spcFirstLastPara="1" wrap="square" lIns="0" tIns="0" rIns="0" bIns="0" anchor="b" anchorCtr="0">
            <a:noAutofit/>
          </a:bodyPr>
          <a:lstStyle/>
          <a:p>
            <a:r>
              <a:rPr lang="en-IN" sz="1800" dirty="0"/>
              <a:t>How does Linux differ from other operating systems ?</a:t>
            </a:r>
          </a:p>
        </p:txBody>
      </p:sp>
      <p:sp>
        <p:nvSpPr>
          <p:cNvPr id="205" name="Google Shape;205;p22"/>
          <p:cNvSpPr txBox="1">
            <a:spLocks noGrp="1"/>
          </p:cNvSpPr>
          <p:nvPr>
            <p:ph type="body" idx="1"/>
          </p:nvPr>
        </p:nvSpPr>
        <p:spPr>
          <a:xfrm>
            <a:off x="76840" y="791455"/>
            <a:ext cx="6708162" cy="4223909"/>
          </a:xfrm>
          <a:prstGeom prst="rect">
            <a:avLst/>
          </a:prstGeom>
        </p:spPr>
        <p:txBody>
          <a:bodyPr spcFirstLastPara="1" wrap="square" lIns="0" tIns="0" rIns="0" bIns="0" anchor="t" anchorCtr="0">
            <a:noAutofit/>
          </a:bodyPr>
          <a:lstStyle/>
          <a:p>
            <a:pPr marL="0" lvl="0" indent="0">
              <a:buNone/>
            </a:pPr>
            <a:endParaRPr lang="en-IN" sz="1600" dirty="0"/>
          </a:p>
          <a:p>
            <a:pPr marL="342900" lvl="0" indent="-342900">
              <a:buFont typeface="Arial" panose="020B0604020202020204" pitchFamily="34" charset="0"/>
              <a:buChar char="•"/>
            </a:pPr>
            <a:r>
              <a:rPr lang="en-IN" sz="1600" dirty="0"/>
              <a:t>In many ways, Linux is similar to other operating systems you may have used before, such as Windows, macOS etc..</a:t>
            </a:r>
          </a:p>
          <a:p>
            <a:pPr marL="342900" lvl="0" indent="-342900">
              <a:buFont typeface="Arial" panose="020B0604020202020204" pitchFamily="34" charset="0"/>
              <a:buChar char="•"/>
            </a:pPr>
            <a:r>
              <a:rPr lang="en-IN" sz="1600" dirty="0"/>
              <a:t>Like other operating systems, Linux also has both graphical &amp; command line interface.</a:t>
            </a:r>
          </a:p>
          <a:p>
            <a:pPr marL="342900" lvl="0" indent="-342900">
              <a:buFont typeface="Arial" panose="020B0604020202020204" pitchFamily="34" charset="0"/>
              <a:buChar char="•"/>
            </a:pPr>
            <a:r>
              <a:rPr lang="en-IN" sz="1600" dirty="0"/>
              <a:t>But why Linux is different from other operating systems? </a:t>
            </a:r>
          </a:p>
          <a:p>
            <a:pPr marL="342900" lvl="0" indent="-342900">
              <a:buFont typeface="Arial" panose="020B0604020202020204" pitchFamily="34" charset="0"/>
              <a:buChar char="•"/>
            </a:pPr>
            <a:r>
              <a:rPr lang="en-IN" sz="1600" dirty="0"/>
              <a:t>First, and perhaps most important reason is </a:t>
            </a:r>
            <a:r>
              <a:rPr lang="en-IN" sz="1600" dirty="0">
                <a:solidFill>
                  <a:srgbClr val="FFFF00"/>
                </a:solidFill>
              </a:rPr>
              <a:t>“Linux is open source software”</a:t>
            </a:r>
            <a:r>
              <a:rPr lang="en-IN" sz="1600" dirty="0"/>
              <a:t> </a:t>
            </a:r>
          </a:p>
          <a:p>
            <a:pPr marL="342900" lvl="0" indent="-342900">
              <a:buFont typeface="Arial" panose="020B0604020202020204" pitchFamily="34" charset="0"/>
              <a:buChar char="•"/>
            </a:pPr>
            <a:r>
              <a:rPr lang="en-IN" sz="1600" dirty="0"/>
              <a:t>The code used to create Linux is free and available to the public to view, edit &amp; for users with the appropriate skills to contribute to.</a:t>
            </a:r>
          </a:p>
          <a:p>
            <a:pPr marL="342900" lvl="0" indent="-342900">
              <a:buFont typeface="Arial" panose="020B0604020202020204" pitchFamily="34" charset="0"/>
              <a:buChar char="•"/>
            </a:pPr>
            <a:r>
              <a:rPr lang="en-IN" sz="1600" dirty="0"/>
              <a:t>There are many operating system distributions derived from Linux core source code some of them are </a:t>
            </a:r>
            <a:r>
              <a:rPr lang="en-IN" sz="1600" dirty="0">
                <a:solidFill>
                  <a:srgbClr val="FFFF00"/>
                </a:solidFill>
              </a:rPr>
              <a:t>“Fedora, Centos, Suse(enterprise), Ubuntu, MacOS(enterprise), IOS(enterprise) &amp; Android(enterprise)”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26140" cy="402300"/>
          </a:xfrm>
          <a:prstGeom prst="rect">
            <a:avLst/>
          </a:prstGeom>
        </p:spPr>
        <p:txBody>
          <a:bodyPr spcFirstLastPara="1" wrap="square" lIns="0" tIns="0" rIns="0" bIns="0" anchor="b" anchorCtr="0">
            <a:noAutofit/>
          </a:bodyPr>
          <a:lstStyle/>
          <a:p>
            <a:r>
              <a:rPr lang="en-IN" sz="1800" dirty="0"/>
              <a:t>Who uses Linux ?</a:t>
            </a:r>
          </a:p>
        </p:txBody>
      </p:sp>
      <p:sp>
        <p:nvSpPr>
          <p:cNvPr id="205" name="Google Shape;205;p22"/>
          <p:cNvSpPr txBox="1">
            <a:spLocks noGrp="1"/>
          </p:cNvSpPr>
          <p:nvPr>
            <p:ph type="body" idx="1"/>
          </p:nvPr>
        </p:nvSpPr>
        <p:spPr>
          <a:xfrm>
            <a:off x="76840" y="791455"/>
            <a:ext cx="6708162" cy="4223909"/>
          </a:xfrm>
          <a:prstGeom prst="rect">
            <a:avLst/>
          </a:prstGeom>
        </p:spPr>
        <p:txBody>
          <a:bodyPr spcFirstLastPara="1" wrap="square" lIns="0" tIns="0" rIns="0" bIns="0" anchor="t" anchorCtr="0">
            <a:noAutofit/>
          </a:bodyPr>
          <a:lstStyle/>
          <a:p>
            <a:pPr marL="342900" lvl="0" indent="-342900">
              <a:buFont typeface="Arial" panose="020B0604020202020204" pitchFamily="34" charset="0"/>
              <a:buChar char="•"/>
            </a:pPr>
            <a:endParaRPr lang="en-IN" sz="1600" dirty="0"/>
          </a:p>
          <a:p>
            <a:pPr marL="342900" lvl="0" indent="-342900">
              <a:buFont typeface="Arial" panose="020B0604020202020204" pitchFamily="34" charset="0"/>
              <a:buChar char="•"/>
            </a:pPr>
            <a:r>
              <a:rPr lang="en-IN" sz="1600" dirty="0"/>
              <a:t>You probably already use Linux, whether you know it or not.</a:t>
            </a:r>
          </a:p>
          <a:p>
            <a:pPr marL="342900" lvl="0" indent="-342900">
              <a:buFont typeface="Arial" panose="020B0604020202020204" pitchFamily="34" charset="0"/>
              <a:buChar char="•"/>
            </a:pPr>
            <a:r>
              <a:rPr lang="en-IN" sz="1600" dirty="0"/>
              <a:t>Between two-thirds of webpages on Internet are generated by servers running Linux.</a:t>
            </a:r>
          </a:p>
          <a:p>
            <a:pPr marL="342900" indent="-342900">
              <a:buFont typeface="Arial" panose="020B0604020202020204" pitchFamily="34" charset="0"/>
              <a:buChar char="•"/>
            </a:pPr>
            <a:r>
              <a:rPr lang="en-IN" sz="1600" dirty="0"/>
              <a:t>Companies &amp; individuals choose Linux because it's secure, flexible &amp; you can receive excellent support from large community of users. In addition to companies like SUSE &amp;Red Hat offers commercial support as well.</a:t>
            </a:r>
          </a:p>
          <a:p>
            <a:pPr marL="342900" indent="-342900">
              <a:buFont typeface="Arial" panose="020B0604020202020204" pitchFamily="34" charset="0"/>
              <a:buChar char="•"/>
            </a:pPr>
            <a:r>
              <a:rPr lang="en-IN" sz="1600" dirty="0"/>
              <a:t>Many devices you probably own, such as Android phones, tablets, IOS, Chromebooks, digital storage devices, cameras also run on Linux. Your car has Linux running under the hood. Hence Linux is everywhere.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8772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26140" cy="402300"/>
          </a:xfrm>
          <a:prstGeom prst="rect">
            <a:avLst/>
          </a:prstGeom>
        </p:spPr>
        <p:txBody>
          <a:bodyPr spcFirstLastPara="1" wrap="square" lIns="0" tIns="0" rIns="0" bIns="0" anchor="b" anchorCtr="0">
            <a:noAutofit/>
          </a:bodyPr>
          <a:lstStyle/>
          <a:p>
            <a:r>
              <a:rPr lang="en-IN" sz="1800" dirty="0"/>
              <a:t>Who owns Linux ?</a:t>
            </a:r>
          </a:p>
        </p:txBody>
      </p:sp>
      <p:sp>
        <p:nvSpPr>
          <p:cNvPr id="205" name="Google Shape;205;p22"/>
          <p:cNvSpPr txBox="1">
            <a:spLocks noGrp="1"/>
          </p:cNvSpPr>
          <p:nvPr>
            <p:ph type="body" idx="1"/>
          </p:nvPr>
        </p:nvSpPr>
        <p:spPr>
          <a:xfrm>
            <a:off x="76840" y="791455"/>
            <a:ext cx="6708162" cy="4223909"/>
          </a:xfrm>
          <a:prstGeom prst="rect">
            <a:avLst/>
          </a:prstGeom>
        </p:spPr>
        <p:txBody>
          <a:bodyPr spcFirstLastPara="1" wrap="square" lIns="0" tIns="0" rIns="0" bIns="0" anchor="t" anchorCtr="0">
            <a:noAutofit/>
          </a:bodyPr>
          <a:lstStyle/>
          <a:p>
            <a:pPr marL="342900" lvl="0" indent="-342900">
              <a:buFont typeface="Arial" panose="020B0604020202020204" pitchFamily="34" charset="0"/>
              <a:buChar char="•"/>
            </a:pPr>
            <a:endParaRPr lang="en-IN" sz="1600" dirty="0"/>
          </a:p>
          <a:p>
            <a:pPr marL="0" lvl="0" indent="0">
              <a:buNone/>
            </a:pPr>
            <a:endParaRPr lang="en-IN" sz="1600" dirty="0"/>
          </a:p>
          <a:p>
            <a:pPr>
              <a:buFont typeface="Arial" panose="020B0604020202020204" pitchFamily="34" charset="0"/>
              <a:buChar char="•"/>
            </a:pPr>
            <a:r>
              <a:rPr lang="en-IN" sz="1600" dirty="0"/>
              <a:t>Linux is freely available to anyone. </a:t>
            </a:r>
          </a:p>
          <a:p>
            <a:pPr>
              <a:buFont typeface="Arial" panose="020B0604020202020204" pitchFamily="34" charset="0"/>
              <a:buChar char="•"/>
            </a:pPr>
            <a:r>
              <a:rPr lang="en-IN" sz="1600" dirty="0"/>
              <a:t>However, the trademark on the name “Linux” rests with its creator, Linus Torvalds. </a:t>
            </a:r>
          </a:p>
          <a:p>
            <a:pPr>
              <a:buFont typeface="Arial" panose="020B0604020202020204" pitchFamily="34" charset="0"/>
              <a:buChar char="•"/>
            </a:pPr>
            <a:r>
              <a:rPr lang="en-IN" sz="1600" dirty="0"/>
              <a:t>The term “Linux” technically refers to just the Linux kernel. </a:t>
            </a:r>
          </a:p>
          <a:p>
            <a:pPr>
              <a:buFont typeface="Arial" panose="020B0604020202020204" pitchFamily="34" charset="0"/>
              <a:buChar char="•"/>
            </a:pPr>
            <a:r>
              <a:rPr lang="en-IN" sz="1600" dirty="0"/>
              <a:t>But most people refer entire operating system as "Linux" because to most users an OS includes a bundle of programs, tools, and services (like a desktop, clock, an application menu, and so on).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01692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Linux Kernel</a:t>
            </a:r>
            <a:endParaRPr dirty="0"/>
          </a:p>
        </p:txBody>
      </p:sp>
      <p:sp>
        <p:nvSpPr>
          <p:cNvPr id="132" name="Google Shape;132;p18"/>
          <p:cNvSpPr txBox="1">
            <a:spLocks noGrp="1"/>
          </p:cNvSpPr>
          <p:nvPr>
            <p:ph type="body" idx="1"/>
          </p:nvPr>
        </p:nvSpPr>
        <p:spPr>
          <a:xfrm>
            <a:off x="0" y="662383"/>
            <a:ext cx="6761950" cy="4480291"/>
          </a:xfrm>
          <a:prstGeom prst="rect">
            <a:avLst/>
          </a:prstGeom>
        </p:spPr>
        <p:txBody>
          <a:bodyPr spcFirstLastPara="1" wrap="square" lIns="0" tIns="0" rIns="0" bIns="0" anchor="t" anchorCtr="0">
            <a:noAutofit/>
          </a:bodyPr>
          <a:lstStyle/>
          <a:p>
            <a:pPr marL="88900" indent="0">
              <a:buNone/>
            </a:pPr>
            <a:r>
              <a:rPr lang="en-IN" sz="1400" dirty="0">
                <a:solidFill>
                  <a:srgbClr val="FFFF00"/>
                </a:solidFill>
              </a:rPr>
              <a:t>What is the main purpose of inventing computer ?</a:t>
            </a:r>
          </a:p>
          <a:p>
            <a:pPr>
              <a:buFont typeface="Arial" panose="020B0604020202020204" pitchFamily="34" charset="0"/>
              <a:buChar char="•"/>
            </a:pPr>
            <a:r>
              <a:rPr lang="en-IN" sz="1400" dirty="0"/>
              <a:t>To run the sequence of instructions which is known as program.</a:t>
            </a:r>
          </a:p>
          <a:p>
            <a:pPr>
              <a:buFont typeface="Arial" panose="020B0604020202020204" pitchFamily="34" charset="0"/>
              <a:buChar char="•"/>
            </a:pPr>
            <a:r>
              <a:rPr lang="en-IN" sz="1400" dirty="0"/>
              <a:t>The program is often referred as Process.</a:t>
            </a:r>
          </a:p>
          <a:p>
            <a:pPr>
              <a:buFont typeface="Arial" panose="020B0604020202020204" pitchFamily="34" charset="0"/>
              <a:buChar char="•"/>
            </a:pPr>
            <a:r>
              <a:rPr lang="en-IN" sz="1400" dirty="0"/>
              <a:t>If you look back the history, single computer were used to run single process.</a:t>
            </a:r>
          </a:p>
          <a:p>
            <a:pPr>
              <a:buFont typeface="Arial" panose="020B0604020202020204" pitchFamily="34" charset="0"/>
              <a:buChar char="•"/>
            </a:pPr>
            <a:r>
              <a:rPr lang="en-IN" sz="1400" dirty="0"/>
              <a:t>later general purpose computers are designed to run many processes simultaneously, </a:t>
            </a:r>
            <a:r>
              <a:rPr lang="en-IN" sz="1400" dirty="0">
                <a:solidFill>
                  <a:srgbClr val="FFFF00"/>
                </a:solidFill>
              </a:rPr>
              <a:t>but how it has been achieved ?</a:t>
            </a:r>
          </a:p>
          <a:p>
            <a:pPr>
              <a:buFont typeface="Arial" panose="020B0604020202020204" pitchFamily="34" charset="0"/>
              <a:buChar char="•"/>
            </a:pPr>
            <a:r>
              <a:rPr lang="en-IN" sz="1400" dirty="0">
                <a:solidFill>
                  <a:srgbClr val="FFFF00"/>
                </a:solidFill>
              </a:rPr>
              <a:t>In general – what is required for process (it requires hardware resources such are Memory, Processor time, Storage space, etc)</a:t>
            </a:r>
          </a:p>
          <a:p>
            <a:pPr>
              <a:buFont typeface="Arial" panose="020B0604020202020204" pitchFamily="34" charset="0"/>
              <a:buChar char="•"/>
            </a:pPr>
            <a:r>
              <a:rPr lang="en-IN" sz="1400" dirty="0"/>
              <a:t>To run many processes simultaneously, we need a middle layer to manage the distribution of hardware resources of the computer efficiently &amp; fairly among all the various processes running on the computer. </a:t>
            </a:r>
          </a:p>
          <a:p>
            <a:pPr>
              <a:buFont typeface="Arial" panose="020B0604020202020204" pitchFamily="34" charset="0"/>
              <a:buChar char="•"/>
            </a:pPr>
            <a:r>
              <a:rPr lang="en-IN" sz="1400" dirty="0">
                <a:solidFill>
                  <a:srgbClr val="FFFF00"/>
                </a:solidFill>
              </a:rPr>
              <a:t>This middle layer is referred to as the kernel. </a:t>
            </a:r>
          </a:p>
          <a:p>
            <a:pPr>
              <a:buFont typeface="Arial" panose="020B0604020202020204" pitchFamily="34" charset="0"/>
              <a:buChar char="•"/>
            </a:pPr>
            <a:r>
              <a:rPr lang="en-IN" sz="1400" dirty="0"/>
              <a:t>Basically the kernel virtualizes the common hardware resources of the computer to provide each process with its own virtual resources.</a:t>
            </a:r>
          </a:p>
          <a:p>
            <a:pPr>
              <a:buFont typeface="Arial" panose="020B0604020202020204" pitchFamily="34" charset="0"/>
              <a:buChar char="•"/>
            </a:pPr>
            <a:r>
              <a:rPr lang="en-IN" sz="1400" dirty="0"/>
              <a:t>This makes the process seem as it is the sole process running on the machine.</a:t>
            </a:r>
          </a:p>
          <a:p>
            <a:pPr>
              <a:buFont typeface="Arial" panose="020B0604020202020204" pitchFamily="34" charset="0"/>
              <a:buChar char="•"/>
            </a:pPr>
            <a:r>
              <a:rPr lang="en-IN" sz="1400" dirty="0"/>
              <a:t>The kernel is also responsible for preventing &amp; mitigating conflicts between different processes.</a:t>
            </a:r>
          </a:p>
          <a:p>
            <a:pPr>
              <a:buFont typeface="Arial" panose="020B0604020202020204" pitchFamily="34" charset="0"/>
              <a:buChar char="•"/>
            </a:pPr>
            <a:endParaRPr sz="1400" dirty="0"/>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2" name="Google Shape;207;p22">
            <a:extLst>
              <a:ext uri="{FF2B5EF4-FFF2-40B4-BE49-F238E27FC236}">
                <a16:creationId xmlns:a16="http://schemas.microsoft.com/office/drawing/2014/main" id="{A5EB6CA1-5F90-42A4-92C8-0E4A722AA67E}"/>
              </a:ext>
            </a:extLst>
          </p:cNvPr>
          <p:cNvPicPr preferRelativeResize="0"/>
          <p:nvPr/>
        </p:nvPicPr>
        <p:blipFill>
          <a:blip r:embed="rId3"/>
          <a:srcRect/>
          <a:stretch/>
        </p:blipFill>
        <p:spPr>
          <a:xfrm>
            <a:off x="6848637" y="722299"/>
            <a:ext cx="2275723" cy="2969129"/>
          </a:xfrm>
          <a:prstGeom prst="rect">
            <a:avLst/>
          </a:prstGeom>
          <a:noFill/>
          <a:ln>
            <a:noFill/>
          </a:ln>
          <a:effectLst>
            <a:outerShdw blurRad="285750" dist="190500" dir="2760000" algn="bl" rotWithShape="0">
              <a:schemeClr val="dk1">
                <a:alpha val="35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Kernel Responsibilities</a:t>
            </a:r>
            <a:endParaRPr dirty="0"/>
          </a:p>
        </p:txBody>
      </p:sp>
      <p:sp>
        <p:nvSpPr>
          <p:cNvPr id="132" name="Google Shape;132;p18"/>
          <p:cNvSpPr txBox="1">
            <a:spLocks noGrp="1"/>
          </p:cNvSpPr>
          <p:nvPr>
            <p:ph type="body" idx="1"/>
          </p:nvPr>
        </p:nvSpPr>
        <p:spPr>
          <a:xfrm>
            <a:off x="0" y="816874"/>
            <a:ext cx="6761950" cy="4325800"/>
          </a:xfrm>
          <a:prstGeom prst="rect">
            <a:avLst/>
          </a:prstGeom>
        </p:spPr>
        <p:txBody>
          <a:bodyPr spcFirstLastPara="1" wrap="square" lIns="0" tIns="0" rIns="0" bIns="0" anchor="t" anchorCtr="0">
            <a:noAutofit/>
          </a:bodyPr>
          <a:lstStyle/>
          <a:p>
            <a:pPr marL="88900" indent="0">
              <a:buNone/>
            </a:pPr>
            <a:r>
              <a:rPr lang="en-IN" sz="1400" dirty="0">
                <a:solidFill>
                  <a:srgbClr val="FFFF00"/>
                </a:solidFill>
              </a:rPr>
              <a:t>Kernel is designed to take care of below activities ?</a:t>
            </a:r>
          </a:p>
          <a:p>
            <a:pPr marL="88900" indent="0">
              <a:buNone/>
            </a:pPr>
            <a:endParaRPr lang="en-IN" sz="1400" dirty="0">
              <a:solidFill>
                <a:srgbClr val="FFFF00"/>
              </a:solidFill>
            </a:endParaRPr>
          </a:p>
          <a:p>
            <a:pPr fontAlgn="base">
              <a:buFont typeface="Arial" panose="020B0604020202020204" pitchFamily="34" charset="0"/>
              <a:buChar char="•"/>
            </a:pPr>
            <a:r>
              <a:rPr lang="fr-FR" sz="1600" dirty="0"/>
              <a:t>File management</a:t>
            </a:r>
          </a:p>
          <a:p>
            <a:pPr fontAlgn="base">
              <a:buFont typeface="Arial" panose="020B0604020202020204" pitchFamily="34" charset="0"/>
              <a:buChar char="•"/>
            </a:pPr>
            <a:r>
              <a:rPr lang="fr-FR" sz="1600" dirty="0"/>
              <a:t>Process management</a:t>
            </a:r>
          </a:p>
          <a:p>
            <a:pPr fontAlgn="base">
              <a:buFont typeface="Arial" panose="020B0604020202020204" pitchFamily="34" charset="0"/>
              <a:buChar char="•"/>
            </a:pPr>
            <a:r>
              <a:rPr lang="fr-FR" sz="1600" dirty="0"/>
              <a:t>I/O management</a:t>
            </a:r>
          </a:p>
          <a:p>
            <a:pPr fontAlgn="base">
              <a:buFont typeface="Arial" panose="020B0604020202020204" pitchFamily="34" charset="0"/>
              <a:buChar char="•"/>
            </a:pPr>
            <a:r>
              <a:rPr lang="fr-FR" sz="1600" dirty="0"/>
              <a:t>Memory management</a:t>
            </a:r>
          </a:p>
          <a:p>
            <a:pPr fontAlgn="base">
              <a:buFont typeface="Arial" panose="020B0604020202020204" pitchFamily="34" charset="0"/>
              <a:buChar char="•"/>
            </a:pPr>
            <a:r>
              <a:rPr lang="fr-FR" sz="1600" dirty="0"/>
              <a:t>Device management etc..</a:t>
            </a:r>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73887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What is Terminal ?</a:t>
            </a:r>
            <a:endParaRPr sz="2400" dirty="0"/>
          </a:p>
        </p:txBody>
      </p:sp>
      <p:sp>
        <p:nvSpPr>
          <p:cNvPr id="205" name="Google Shape;205;p22"/>
          <p:cNvSpPr txBox="1">
            <a:spLocks noGrp="1"/>
          </p:cNvSpPr>
          <p:nvPr>
            <p:ph type="body" idx="1"/>
          </p:nvPr>
        </p:nvSpPr>
        <p:spPr>
          <a:xfrm>
            <a:off x="92206" y="860612"/>
            <a:ext cx="6715847" cy="4282062"/>
          </a:xfrm>
          <a:prstGeom prst="rect">
            <a:avLst/>
          </a:prstGeom>
        </p:spPr>
        <p:txBody>
          <a:bodyPr spcFirstLastPara="1" wrap="square" lIns="0" tIns="0" rIns="0" bIns="0" anchor="t" anchorCtr="0">
            <a:noAutofit/>
          </a:bodyPr>
          <a:lstStyle/>
          <a:p>
            <a:pPr>
              <a:buFont typeface="Arial" panose="020B0604020202020204" pitchFamily="34" charset="0"/>
              <a:buChar char="•"/>
            </a:pPr>
            <a:r>
              <a:rPr lang="en-IN" sz="1800" dirty="0"/>
              <a:t>Way back when, computers were huge, The machine itself was located in a secure room that ordinary users cannot visit. </a:t>
            </a:r>
          </a:p>
          <a:p>
            <a:pPr>
              <a:buFont typeface="Arial" panose="020B0604020202020204" pitchFamily="34" charset="0"/>
              <a:buChar char="•"/>
            </a:pPr>
            <a:r>
              <a:rPr lang="en-IN" sz="1800" dirty="0"/>
              <a:t>Instead, they interacted with it via a terminal. </a:t>
            </a:r>
          </a:p>
          <a:p>
            <a:pPr>
              <a:buFont typeface="Arial" panose="020B0604020202020204" pitchFamily="34" charset="0"/>
              <a:buChar char="•"/>
            </a:pPr>
            <a:r>
              <a:rPr lang="en-IN" sz="1800" dirty="0"/>
              <a:t>The terminal would have been a printer (a teletype, hence TTY). Input was via punch cards and output via a printer. Later, a terminal was a display with a keyboard.</a:t>
            </a:r>
          </a:p>
          <a:p>
            <a:pPr>
              <a:buFont typeface="Arial" panose="020B0604020202020204" pitchFamily="34" charset="0"/>
              <a:buChar char="•"/>
            </a:pPr>
            <a:r>
              <a:rPr lang="en-IN" sz="1800" dirty="0"/>
              <a:t>Today’s terminals are software representations of the old physical terminals, often running on a GUI. It provides an interface into which users can type commands and that can print text. </a:t>
            </a:r>
          </a:p>
          <a:p>
            <a:pPr>
              <a:buFont typeface="Arial" panose="020B0604020202020204" pitchFamily="34" charset="0"/>
              <a:buChar char="•"/>
            </a:pPr>
            <a:r>
              <a:rPr lang="en-IN" sz="1800" dirty="0"/>
              <a:t>When you SSH into your Linux server, the program that you run on your local computer and type commands into is a terminal.</a:t>
            </a:r>
            <a:br>
              <a:rPr lang="en-IN" sz="1800" dirty="0"/>
            </a:b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377541910"/>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2262</Words>
  <Application>Microsoft Macintosh PowerPoint</Application>
  <PresentationFormat>On-screen Show (16:9)</PresentationFormat>
  <Paragraphs>240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Fira Sans Light</vt:lpstr>
      <vt:lpstr>Fira Sans SemiBold</vt:lpstr>
      <vt:lpstr>Wingdings</vt:lpstr>
      <vt:lpstr>Arial</vt:lpstr>
      <vt:lpstr>Leontes template</vt:lpstr>
      <vt:lpstr>Linux – Big picture</vt:lpstr>
      <vt:lpstr>What is Linux ?</vt:lpstr>
      <vt:lpstr>Difference between Unix &amp; Linux</vt:lpstr>
      <vt:lpstr>How does Linux differ from other operating systems ?</vt:lpstr>
      <vt:lpstr>Who uses Linux ?</vt:lpstr>
      <vt:lpstr>Who owns Linux ?</vt:lpstr>
      <vt:lpstr>Linux Kernel</vt:lpstr>
      <vt:lpstr>Kernel Responsibilities</vt:lpstr>
      <vt:lpstr>What is Terminal ?</vt:lpstr>
      <vt:lpstr>What is Shell ?</vt:lpstr>
      <vt:lpstr>Differences </vt:lpstr>
      <vt:lpstr>Linux Boot process</vt:lpstr>
      <vt:lpstr>Init in detail from boot process</vt:lpstr>
      <vt:lpstr>Run level in detail from boot process</vt:lpstr>
      <vt:lpstr>Linux File System</vt:lpstr>
      <vt:lpstr>PowerPoint Presentation</vt:lpstr>
      <vt:lpstr>Linux File System Directories </vt:lpstr>
      <vt:lpstr>Linux Installation</vt:lpstr>
      <vt:lpstr>Linux command line administration</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5</cp:revision>
  <dcterms:modified xsi:type="dcterms:W3CDTF">2020-10-31T17:44:09Z</dcterms:modified>
</cp:coreProperties>
</file>