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71A5-8B7C-461C-BCBD-2C0B6C81E1B7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C776-5A1F-43B3-BEE2-D719A536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Jenkins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community-developed open-source automation server.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https://www.jenkins.io/</a:t>
            </a:r>
          </a:p>
          <a:p>
            <a:r>
              <a:rPr lang="en-US" dirty="0" smtClean="0"/>
              <a:t>Download stable LTS – 12 weeks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https://pkg.jenkins.io/debian-stable/ (install </a:t>
            </a:r>
            <a:r>
              <a:rPr lang="en-US" dirty="0" err="1" smtClean="0"/>
              <a:t>jenkins</a:t>
            </a:r>
            <a:r>
              <a:rPr lang="en-US" dirty="0" smtClean="0"/>
              <a:t> in </a:t>
            </a:r>
            <a:r>
              <a:rPr lang="en-US" dirty="0" err="1" smtClean="0"/>
              <a:t>vm</a:t>
            </a:r>
            <a:r>
              <a:rPr lang="en-US" dirty="0" smtClean="0"/>
              <a:t> and below command is updated in such a way that execution happens smoothly)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 -q -O - https://pkg.jenkins.io/debian-stable/jenkins.io.key | </a:t>
            </a:r>
            <a:r>
              <a:rPr lang="en-US" dirty="0" err="1" smtClean="0"/>
              <a:t>sudo</a:t>
            </a:r>
            <a:r>
              <a:rPr lang="en-US" dirty="0" smtClean="0"/>
              <a:t> apt-key add -</a:t>
            </a:r>
          </a:p>
          <a:p>
            <a:r>
              <a:rPr lang="en-US" dirty="0" smtClean="0"/>
              <a:t>echo "deb https://pkg.jenkins.io/debian-stable binary/" &gt;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jenkins.list</a:t>
            </a:r>
            <a:endParaRPr lang="en-US" dirty="0" smtClean="0"/>
          </a:p>
          <a:p>
            <a:r>
              <a:rPr lang="en-US" dirty="0" smtClean="0"/>
              <a:t>apt-get update</a:t>
            </a:r>
          </a:p>
          <a:p>
            <a:r>
              <a:rPr lang="en-US" dirty="0" smtClean="0"/>
              <a:t>apt install openjdk-8-jdk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jenkins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jenkins</a:t>
            </a:r>
            <a:r>
              <a:rPr lang="en-US" dirty="0" smtClean="0"/>
              <a:t>/secrets/</a:t>
            </a:r>
            <a:r>
              <a:rPr lang="en-US" dirty="0" err="1" smtClean="0"/>
              <a:t>initialAdminPassword</a:t>
            </a:r>
            <a:r>
              <a:rPr lang="en-US" dirty="0" smtClean="0"/>
              <a:t> (to get password - 3f652eaaf3234c9fbeeaa74276548526)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suggested 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http://18.216.42.221:8080/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Jenkins version:</a:t>
            </a:r>
            <a:r>
              <a:rPr lang="en-US" baseline="0" dirty="0" smtClean="0"/>
              <a:t> </a:t>
            </a:r>
            <a:r>
              <a:rPr lang="en-US" dirty="0" smtClean="0"/>
              <a:t>2.249.2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C776-5A1F-43B3-BEE2-D719A536AF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C165-75E5-4DEC-BE79-ABBC2BEAA585}" type="datetimeFigureOut">
              <a:rPr lang="en-US" smtClean="0"/>
              <a:t>01-Nov-2020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1F2-7981-487A-B910-A9E4D4C7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7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2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7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1290637"/>
            <a:ext cx="7096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7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99</Words>
  <Application>Microsoft Office PowerPoint</Application>
  <PresentationFormat>Widescreen</PresentationFormat>
  <Paragraphs>21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mevivek.kumar</dc:creator>
  <cp:lastModifiedBy>mevivek.kumar</cp:lastModifiedBy>
  <cp:revision>23</cp:revision>
  <dcterms:created xsi:type="dcterms:W3CDTF">2020-11-01T05:17:13Z</dcterms:created>
  <dcterms:modified xsi:type="dcterms:W3CDTF">2020-11-01T17:43:22Z</dcterms:modified>
</cp:coreProperties>
</file>