
<file path=[Content_Types].xml><?xml version="1.0" encoding="utf-8"?>
<Types xmlns="http://schemas.openxmlformats.org/package/2006/content-types">
  <Default Extension="fntdata" ContentType="application/x-fontdata"/>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30"/>
  </p:notesMasterIdLst>
  <p:sldIdLst>
    <p:sldId id="262" r:id="rId2"/>
    <p:sldId id="285" r:id="rId3"/>
    <p:sldId id="265" r:id="rId4"/>
    <p:sldId id="264" r:id="rId5"/>
    <p:sldId id="286" r:id="rId6"/>
    <p:sldId id="261" r:id="rId7"/>
    <p:sldId id="263" r:id="rId8"/>
    <p:sldId id="260" r:id="rId9"/>
    <p:sldId id="287" r:id="rId10"/>
    <p:sldId id="288" r:id="rId11"/>
    <p:sldId id="289" r:id="rId12"/>
    <p:sldId id="290" r:id="rId13"/>
    <p:sldId id="292" r:id="rId14"/>
    <p:sldId id="293" r:id="rId15"/>
    <p:sldId id="304" r:id="rId16"/>
    <p:sldId id="305" r:id="rId17"/>
    <p:sldId id="256" r:id="rId18"/>
    <p:sldId id="294" r:id="rId19"/>
    <p:sldId id="295" r:id="rId20"/>
    <p:sldId id="273" r:id="rId21"/>
    <p:sldId id="301" r:id="rId22"/>
    <p:sldId id="303" r:id="rId23"/>
    <p:sldId id="306" r:id="rId24"/>
    <p:sldId id="307" r:id="rId25"/>
    <p:sldId id="308" r:id="rId26"/>
    <p:sldId id="309" r:id="rId27"/>
    <p:sldId id="310" r:id="rId28"/>
    <p:sldId id="311" r:id="rId29"/>
  </p:sldIdLst>
  <p:sldSz cx="9144000" cy="5143500" type="screen16x9"/>
  <p:notesSz cx="6858000" cy="9144000"/>
  <p:embeddedFontLst>
    <p:embeddedFont>
      <p:font typeface="Fira Sans Light" panose="020B0604020202020204" charset="0"/>
      <p:regular r:id="rId31"/>
      <p:bold r:id="rId32"/>
      <p:italic r:id="rId33"/>
      <p:boldItalic r:id="rId34"/>
    </p:embeddedFont>
    <p:embeddedFont>
      <p:font typeface="Fira Sans SemiBold" panose="020B060402020202020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978792-2AAA-443F-A3A4-6861DA7D731A}" v="3788" dt="2020-10-07T18:30:52.835"/>
    <p1510:client id="{F1386F8F-CA8C-4E87-AA45-1AAA63B7CF06}" v="25" dt="2020-10-07T06:57:16.859"/>
  </p1510:revLst>
</p1510:revInfo>
</file>

<file path=ppt/tableStyles.xml><?xml version="1.0" encoding="utf-8"?>
<a:tblStyleLst xmlns:a="http://schemas.openxmlformats.org/drawingml/2006/main" def="{094934CF-CE69-47D2-92FA-E619299D4F4D}">
  <a:tblStyle styleId="{094934CF-CE69-47D2-92FA-E619299D4F4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80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angavel, Prabhu" userId="3e579001-273a-496a-ad86-41a8219b525d" providerId="ADAL" clId="{28978792-2AAA-443F-A3A4-6861DA7D731A}"/>
    <pc:docChg chg="undo custSel addSld delSld modSld sldOrd">
      <pc:chgData name="Thangavel, Prabhu" userId="3e579001-273a-496a-ad86-41a8219b525d" providerId="ADAL" clId="{28978792-2AAA-443F-A3A4-6861DA7D731A}" dt="2020-10-07T18:32:25.866" v="14989" actId="1076"/>
      <pc:docMkLst>
        <pc:docMk/>
      </pc:docMkLst>
      <pc:sldChg chg="addSp delSp modSp">
        <pc:chgData name="Thangavel, Prabhu" userId="3e579001-273a-496a-ad86-41a8219b525d" providerId="ADAL" clId="{28978792-2AAA-443F-A3A4-6861DA7D731A}" dt="2020-10-07T09:28:07.536" v="6194" actId="1076"/>
        <pc:sldMkLst>
          <pc:docMk/>
          <pc:sldMk cId="0" sldId="256"/>
        </pc:sldMkLst>
        <pc:spChg chg="add del mod">
          <ac:chgData name="Thangavel, Prabhu" userId="3e579001-273a-496a-ad86-41a8219b525d" providerId="ADAL" clId="{28978792-2AAA-443F-A3A4-6861DA7D731A}" dt="2020-10-07T09:27:34.119" v="6190" actId="478"/>
          <ac:spMkLst>
            <pc:docMk/>
            <pc:sldMk cId="0" sldId="256"/>
            <ac:spMk id="4" creationId="{CD43FFA5-6D2A-41BC-B14F-B780EBD4DC4D}"/>
          </ac:spMkLst>
        </pc:spChg>
        <pc:spChg chg="del mod">
          <ac:chgData name="Thangavel, Prabhu" userId="3e579001-273a-496a-ad86-41a8219b525d" providerId="ADAL" clId="{28978792-2AAA-443F-A3A4-6861DA7D731A}" dt="2020-10-07T09:27:32.277" v="6189" actId="478"/>
          <ac:spMkLst>
            <pc:docMk/>
            <pc:sldMk cId="0" sldId="256"/>
            <ac:spMk id="90" creationId="{00000000-0000-0000-0000-000000000000}"/>
          </ac:spMkLst>
        </pc:spChg>
        <pc:picChg chg="add del">
          <ac:chgData name="Thangavel, Prabhu" userId="3e579001-273a-496a-ad86-41a8219b525d" providerId="ADAL" clId="{28978792-2AAA-443F-A3A4-6861DA7D731A}" dt="2020-10-07T09:26:50.384" v="6184"/>
          <ac:picMkLst>
            <pc:docMk/>
            <pc:sldMk cId="0" sldId="256"/>
            <ac:picMk id="2" creationId="{3C98C32B-CC92-4F10-9D87-79E037D732B3}"/>
          </ac:picMkLst>
        </pc:picChg>
        <pc:picChg chg="mod">
          <ac:chgData name="Thangavel, Prabhu" userId="3e579001-273a-496a-ad86-41a8219b525d" providerId="ADAL" clId="{28978792-2AAA-443F-A3A4-6861DA7D731A}" dt="2020-10-07T09:28:07.536" v="6194" actId="1076"/>
          <ac:picMkLst>
            <pc:docMk/>
            <pc:sldMk cId="0" sldId="256"/>
            <ac:picMk id="89" creationId="{00000000-0000-0000-0000-000000000000}"/>
          </ac:picMkLst>
        </pc:picChg>
      </pc:sldChg>
      <pc:sldChg chg="del">
        <pc:chgData name="Thangavel, Prabhu" userId="3e579001-273a-496a-ad86-41a8219b525d" providerId="ADAL" clId="{28978792-2AAA-443F-A3A4-6861DA7D731A}" dt="2020-10-07T10:27:47.229" v="7568" actId="2696"/>
        <pc:sldMkLst>
          <pc:docMk/>
          <pc:sldMk cId="0" sldId="257"/>
        </pc:sldMkLst>
      </pc:sldChg>
      <pc:sldChg chg="modSp ord">
        <pc:chgData name="Thangavel, Prabhu" userId="3e579001-273a-496a-ad86-41a8219b525d" providerId="ADAL" clId="{28978792-2AAA-443F-A3A4-6861DA7D731A}" dt="2020-10-07T08:18:20.076" v="2986" actId="20577"/>
        <pc:sldMkLst>
          <pc:docMk/>
          <pc:sldMk cId="0" sldId="260"/>
        </pc:sldMkLst>
        <pc:spChg chg="mod">
          <ac:chgData name="Thangavel, Prabhu" userId="3e579001-273a-496a-ad86-41a8219b525d" providerId="ADAL" clId="{28978792-2AAA-443F-A3A4-6861DA7D731A}" dt="2020-10-07T08:18:20.076" v="2986" actId="20577"/>
          <ac:spMkLst>
            <pc:docMk/>
            <pc:sldMk cId="0" sldId="260"/>
            <ac:spMk id="125" creationId="{00000000-0000-0000-0000-000000000000}"/>
          </ac:spMkLst>
        </pc:spChg>
      </pc:sldChg>
      <pc:sldChg chg="addSp modSp ord modAnim">
        <pc:chgData name="Thangavel, Prabhu" userId="3e579001-273a-496a-ad86-41a8219b525d" providerId="ADAL" clId="{28978792-2AAA-443F-A3A4-6861DA7D731A}" dt="2020-10-07T11:44:39.775" v="11113"/>
        <pc:sldMkLst>
          <pc:docMk/>
          <pc:sldMk cId="0" sldId="261"/>
        </pc:sldMkLst>
        <pc:spChg chg="add mod">
          <ac:chgData name="Thangavel, Prabhu" userId="3e579001-273a-496a-ad86-41a8219b525d" providerId="ADAL" clId="{28978792-2AAA-443F-A3A4-6861DA7D731A}" dt="2020-10-07T11:44:33.639" v="11112" actId="571"/>
          <ac:spMkLst>
            <pc:docMk/>
            <pc:sldMk cId="0" sldId="261"/>
            <ac:spMk id="12" creationId="{2D535F47-7876-4080-9E36-24D11E7C293A}"/>
          </ac:spMkLst>
        </pc:spChg>
        <pc:spChg chg="mod">
          <ac:chgData name="Thangavel, Prabhu" userId="3e579001-273a-496a-ad86-41a8219b525d" providerId="ADAL" clId="{28978792-2AAA-443F-A3A4-6861DA7D731A}" dt="2020-10-07T07:37:38.151" v="892" actId="313"/>
          <ac:spMkLst>
            <pc:docMk/>
            <pc:sldMk cId="0" sldId="261"/>
            <ac:spMk id="131" creationId="{00000000-0000-0000-0000-000000000000}"/>
          </ac:spMkLst>
        </pc:spChg>
        <pc:spChg chg="mod">
          <ac:chgData name="Thangavel, Prabhu" userId="3e579001-273a-496a-ad86-41a8219b525d" providerId="ADAL" clId="{28978792-2AAA-443F-A3A4-6861DA7D731A}" dt="2020-10-07T08:00:22.444" v="2316" actId="20577"/>
          <ac:spMkLst>
            <pc:docMk/>
            <pc:sldMk cId="0" sldId="261"/>
            <ac:spMk id="132" creationId="{00000000-0000-0000-0000-000000000000}"/>
          </ac:spMkLst>
        </pc:spChg>
        <pc:picChg chg="add mod">
          <ac:chgData name="Thangavel, Prabhu" userId="3e579001-273a-496a-ad86-41a8219b525d" providerId="ADAL" clId="{28978792-2AAA-443F-A3A4-6861DA7D731A}" dt="2020-10-07T11:44:33.639" v="11112" actId="571"/>
          <ac:picMkLst>
            <pc:docMk/>
            <pc:sldMk cId="0" sldId="261"/>
            <ac:picMk id="13" creationId="{EE73306F-CE09-440E-BE8D-C7B6E5AC7C14}"/>
          </ac:picMkLst>
        </pc:picChg>
        <pc:picChg chg="mod">
          <ac:chgData name="Thangavel, Prabhu" userId="3e579001-273a-496a-ad86-41a8219b525d" providerId="ADAL" clId="{28978792-2AAA-443F-A3A4-6861DA7D731A}" dt="2020-10-07T07:38:02.053" v="895" actId="14100"/>
          <ac:picMkLst>
            <pc:docMk/>
            <pc:sldMk cId="0" sldId="261"/>
            <ac:picMk id="134" creationId="{00000000-0000-0000-0000-000000000000}"/>
          </ac:picMkLst>
        </pc:picChg>
      </pc:sldChg>
      <pc:sldChg chg="modSp modAnim">
        <pc:chgData name="Thangavel, Prabhu" userId="3e579001-273a-496a-ad86-41a8219b525d" providerId="ADAL" clId="{28978792-2AAA-443F-A3A4-6861DA7D731A}" dt="2020-10-07T18:15:58.582" v="14936" actId="20577"/>
        <pc:sldMkLst>
          <pc:docMk/>
          <pc:sldMk cId="0" sldId="262"/>
        </pc:sldMkLst>
        <pc:spChg chg="mod">
          <ac:chgData name="Thangavel, Prabhu" userId="3e579001-273a-496a-ad86-41a8219b525d" providerId="ADAL" clId="{28978792-2AAA-443F-A3A4-6861DA7D731A}" dt="2020-10-07T09:56:24.164" v="6798" actId="20577"/>
          <ac:spMkLst>
            <pc:docMk/>
            <pc:sldMk cId="0" sldId="262"/>
            <ac:spMk id="145" creationId="{00000000-0000-0000-0000-000000000000}"/>
          </ac:spMkLst>
        </pc:spChg>
        <pc:spChg chg="mod">
          <ac:chgData name="Thangavel, Prabhu" userId="3e579001-273a-496a-ad86-41a8219b525d" providerId="ADAL" clId="{28978792-2AAA-443F-A3A4-6861DA7D731A}" dt="2020-10-07T18:15:58.582" v="14936" actId="20577"/>
          <ac:spMkLst>
            <pc:docMk/>
            <pc:sldMk cId="0" sldId="262"/>
            <ac:spMk id="146" creationId="{00000000-0000-0000-0000-000000000000}"/>
          </ac:spMkLst>
        </pc:spChg>
        <pc:grpChg chg="mod">
          <ac:chgData name="Thangavel, Prabhu" userId="3e579001-273a-496a-ad86-41a8219b525d" providerId="ADAL" clId="{28978792-2AAA-443F-A3A4-6861DA7D731A}" dt="2020-10-07T11:40:00.991" v="11009" actId="1076"/>
          <ac:grpSpMkLst>
            <pc:docMk/>
            <pc:sldMk cId="0" sldId="262"/>
            <ac:grpSpMk id="151" creationId="{00000000-0000-0000-0000-000000000000}"/>
          </ac:grpSpMkLst>
        </pc:grpChg>
      </pc:sldChg>
      <pc:sldChg chg="delSp modSp setBg modAnim">
        <pc:chgData name="Thangavel, Prabhu" userId="3e579001-273a-496a-ad86-41a8219b525d" providerId="ADAL" clId="{28978792-2AAA-443F-A3A4-6861DA7D731A}" dt="2020-10-07T18:21:57.862" v="14963"/>
        <pc:sldMkLst>
          <pc:docMk/>
          <pc:sldMk cId="0" sldId="263"/>
        </pc:sldMkLst>
        <pc:spChg chg="mod">
          <ac:chgData name="Thangavel, Prabhu" userId="3e579001-273a-496a-ad86-41a8219b525d" providerId="ADAL" clId="{28978792-2AAA-443F-A3A4-6861DA7D731A}" dt="2020-10-07T08:09:47.808" v="2574" actId="255"/>
          <ac:spMkLst>
            <pc:docMk/>
            <pc:sldMk cId="0" sldId="263"/>
            <ac:spMk id="171" creationId="{00000000-0000-0000-0000-000000000000}"/>
          </ac:spMkLst>
        </pc:spChg>
        <pc:spChg chg="mod">
          <ac:chgData name="Thangavel, Prabhu" userId="3e579001-273a-496a-ad86-41a8219b525d" providerId="ADAL" clId="{28978792-2AAA-443F-A3A4-6861DA7D731A}" dt="2020-10-07T08:01:45.516" v="2346" actId="14100"/>
          <ac:spMkLst>
            <pc:docMk/>
            <pc:sldMk cId="0" sldId="263"/>
            <ac:spMk id="172" creationId="{00000000-0000-0000-0000-000000000000}"/>
          </ac:spMkLst>
        </pc:spChg>
        <pc:spChg chg="mod">
          <ac:chgData name="Thangavel, Prabhu" userId="3e579001-273a-496a-ad86-41a8219b525d" providerId="ADAL" clId="{28978792-2AAA-443F-A3A4-6861DA7D731A}" dt="2020-10-07T08:12:51.191" v="2640" actId="313"/>
          <ac:spMkLst>
            <pc:docMk/>
            <pc:sldMk cId="0" sldId="263"/>
            <ac:spMk id="173" creationId="{00000000-0000-0000-0000-000000000000}"/>
          </ac:spMkLst>
        </pc:spChg>
        <pc:picChg chg="del">
          <ac:chgData name="Thangavel, Prabhu" userId="3e579001-273a-496a-ad86-41a8219b525d" providerId="ADAL" clId="{28978792-2AAA-443F-A3A4-6861DA7D731A}" dt="2020-10-07T07:06:08.354" v="262" actId="478"/>
          <ac:picMkLst>
            <pc:docMk/>
            <pc:sldMk cId="0" sldId="263"/>
            <ac:picMk id="181" creationId="{00000000-0000-0000-0000-000000000000}"/>
          </ac:picMkLst>
        </pc:picChg>
      </pc:sldChg>
      <pc:sldChg chg="modSp ord modAnim">
        <pc:chgData name="Thangavel, Prabhu" userId="3e579001-273a-496a-ad86-41a8219b525d" providerId="ADAL" clId="{28978792-2AAA-443F-A3A4-6861DA7D731A}" dt="2020-10-07T11:43:02.045" v="11098"/>
        <pc:sldMkLst>
          <pc:docMk/>
          <pc:sldMk cId="0" sldId="264"/>
        </pc:sldMkLst>
        <pc:spChg chg="mod">
          <ac:chgData name="Thangavel, Prabhu" userId="3e579001-273a-496a-ad86-41a8219b525d" providerId="ADAL" clId="{28978792-2AAA-443F-A3A4-6861DA7D731A}" dt="2020-10-07T07:15:34.793" v="482" actId="20577"/>
          <ac:spMkLst>
            <pc:docMk/>
            <pc:sldMk cId="0" sldId="264"/>
            <ac:spMk id="186" creationId="{00000000-0000-0000-0000-000000000000}"/>
          </ac:spMkLst>
        </pc:spChg>
        <pc:spChg chg="mod">
          <ac:chgData name="Thangavel, Prabhu" userId="3e579001-273a-496a-ad86-41a8219b525d" providerId="ADAL" clId="{28978792-2AAA-443F-A3A4-6861DA7D731A}" dt="2020-10-07T07:15:08.198" v="462" actId="14100"/>
          <ac:spMkLst>
            <pc:docMk/>
            <pc:sldMk cId="0" sldId="264"/>
            <ac:spMk id="187" creationId="{00000000-0000-0000-0000-000000000000}"/>
          </ac:spMkLst>
        </pc:spChg>
        <pc:spChg chg="mod">
          <ac:chgData name="Thangavel, Prabhu" userId="3e579001-273a-496a-ad86-41a8219b525d" providerId="ADAL" clId="{28978792-2AAA-443F-A3A4-6861DA7D731A}" dt="2020-10-07T07:15:03.849" v="461" actId="14100"/>
          <ac:spMkLst>
            <pc:docMk/>
            <pc:sldMk cId="0" sldId="264"/>
            <ac:spMk id="188" creationId="{00000000-0000-0000-0000-000000000000}"/>
          </ac:spMkLst>
        </pc:spChg>
        <pc:spChg chg="mod">
          <ac:chgData name="Thangavel, Prabhu" userId="3e579001-273a-496a-ad86-41a8219b525d" providerId="ADAL" clId="{28978792-2AAA-443F-A3A4-6861DA7D731A}" dt="2020-10-07T07:14:58.624" v="460" actId="14100"/>
          <ac:spMkLst>
            <pc:docMk/>
            <pc:sldMk cId="0" sldId="264"/>
            <ac:spMk id="189" creationId="{00000000-0000-0000-0000-000000000000}"/>
          </ac:spMkLst>
        </pc:spChg>
      </pc:sldChg>
      <pc:sldChg chg="modSp modAnim">
        <pc:chgData name="Thangavel, Prabhu" userId="3e579001-273a-496a-ad86-41a8219b525d" providerId="ADAL" clId="{28978792-2AAA-443F-A3A4-6861DA7D731A}" dt="2020-10-07T11:42:46.825" v="11095"/>
        <pc:sldMkLst>
          <pc:docMk/>
          <pc:sldMk cId="0" sldId="265"/>
        </pc:sldMkLst>
        <pc:spChg chg="mod">
          <ac:chgData name="Thangavel, Prabhu" userId="3e579001-273a-496a-ad86-41a8219b525d" providerId="ADAL" clId="{28978792-2AAA-443F-A3A4-6861DA7D731A}" dt="2020-10-07T07:03:50.418" v="53" actId="14100"/>
          <ac:spMkLst>
            <pc:docMk/>
            <pc:sldMk cId="0" sldId="265"/>
            <ac:spMk id="204" creationId="{00000000-0000-0000-0000-000000000000}"/>
          </ac:spMkLst>
        </pc:spChg>
        <pc:spChg chg="mod">
          <ac:chgData name="Thangavel, Prabhu" userId="3e579001-273a-496a-ad86-41a8219b525d" providerId="ADAL" clId="{28978792-2AAA-443F-A3A4-6861DA7D731A}" dt="2020-10-07T07:05:47.291" v="261" actId="20577"/>
          <ac:spMkLst>
            <pc:docMk/>
            <pc:sldMk cId="0" sldId="265"/>
            <ac:spMk id="205" creationId="{00000000-0000-0000-0000-000000000000}"/>
          </ac:spMkLst>
        </pc:spChg>
      </pc:sldChg>
      <pc:sldChg chg="del">
        <pc:chgData name="Thangavel, Prabhu" userId="3e579001-273a-496a-ad86-41a8219b525d" providerId="ADAL" clId="{28978792-2AAA-443F-A3A4-6861DA7D731A}" dt="2020-10-07T10:54:33.914" v="8343" actId="2696"/>
        <pc:sldMkLst>
          <pc:docMk/>
          <pc:sldMk cId="0" sldId="266"/>
        </pc:sldMkLst>
      </pc:sldChg>
      <pc:sldChg chg="addSp delSp modSp del ord">
        <pc:chgData name="Thangavel, Prabhu" userId="3e579001-273a-496a-ad86-41a8219b525d" providerId="ADAL" clId="{28978792-2AAA-443F-A3A4-6861DA7D731A}" dt="2020-10-07T10:12:50.326" v="7164" actId="2696"/>
        <pc:sldMkLst>
          <pc:docMk/>
          <pc:sldMk cId="0" sldId="267"/>
        </pc:sldMkLst>
        <pc:spChg chg="add del">
          <ac:chgData name="Thangavel, Prabhu" userId="3e579001-273a-496a-ad86-41a8219b525d" providerId="ADAL" clId="{28978792-2AAA-443F-A3A4-6861DA7D731A}" dt="2020-10-07T09:59:53.212" v="6842"/>
          <ac:spMkLst>
            <pc:docMk/>
            <pc:sldMk cId="0" sldId="267"/>
            <ac:spMk id="8" creationId="{D0A2F62C-06BD-4BD0-BD05-B9AC91796814}"/>
          </ac:spMkLst>
        </pc:spChg>
        <pc:spChg chg="mod">
          <ac:chgData name="Thangavel, Prabhu" userId="3e579001-273a-496a-ad86-41a8219b525d" providerId="ADAL" clId="{28978792-2AAA-443F-A3A4-6861DA7D731A}" dt="2020-10-07T09:59:10.136" v="6840" actId="14100"/>
          <ac:spMkLst>
            <pc:docMk/>
            <pc:sldMk cId="0" sldId="267"/>
            <ac:spMk id="221" creationId="{00000000-0000-0000-0000-000000000000}"/>
          </ac:spMkLst>
        </pc:spChg>
        <pc:spChg chg="mod">
          <ac:chgData name="Thangavel, Prabhu" userId="3e579001-273a-496a-ad86-41a8219b525d" providerId="ADAL" clId="{28978792-2AAA-443F-A3A4-6861DA7D731A}" dt="2020-10-07T09:57:36.660" v="6804" actId="1076"/>
          <ac:spMkLst>
            <pc:docMk/>
            <pc:sldMk cId="0" sldId="267"/>
            <ac:spMk id="230" creationId="{00000000-0000-0000-0000-000000000000}"/>
          </ac:spMkLst>
        </pc:spChg>
        <pc:spChg chg="mod">
          <ac:chgData name="Thangavel, Prabhu" userId="3e579001-273a-496a-ad86-41a8219b525d" providerId="ADAL" clId="{28978792-2AAA-443F-A3A4-6861DA7D731A}" dt="2020-10-07T09:58:16.160" v="6814" actId="1076"/>
          <ac:spMkLst>
            <pc:docMk/>
            <pc:sldMk cId="0" sldId="267"/>
            <ac:spMk id="231" creationId="{00000000-0000-0000-0000-000000000000}"/>
          </ac:spMkLst>
        </pc:spChg>
        <pc:spChg chg="mod">
          <ac:chgData name="Thangavel, Prabhu" userId="3e579001-273a-496a-ad86-41a8219b525d" providerId="ADAL" clId="{28978792-2AAA-443F-A3A4-6861DA7D731A}" dt="2020-10-07T09:58:13.268" v="6813" actId="1076"/>
          <ac:spMkLst>
            <pc:docMk/>
            <pc:sldMk cId="0" sldId="267"/>
            <ac:spMk id="233" creationId="{00000000-0000-0000-0000-000000000000}"/>
          </ac:spMkLst>
        </pc:spChg>
        <pc:spChg chg="mod">
          <ac:chgData name="Thangavel, Prabhu" userId="3e579001-273a-496a-ad86-41a8219b525d" providerId="ADAL" clId="{28978792-2AAA-443F-A3A4-6861DA7D731A}" dt="2020-10-07T09:58:21.132" v="6816" actId="1076"/>
          <ac:spMkLst>
            <pc:docMk/>
            <pc:sldMk cId="0" sldId="267"/>
            <ac:spMk id="235" creationId="{00000000-0000-0000-0000-000000000000}"/>
          </ac:spMkLst>
        </pc:spChg>
        <pc:spChg chg="mod">
          <ac:chgData name="Thangavel, Prabhu" userId="3e579001-273a-496a-ad86-41a8219b525d" providerId="ADAL" clId="{28978792-2AAA-443F-A3A4-6861DA7D731A}" dt="2020-10-07T09:58:18.363" v="6815" actId="1076"/>
          <ac:spMkLst>
            <pc:docMk/>
            <pc:sldMk cId="0" sldId="267"/>
            <ac:spMk id="237" creationId="{00000000-0000-0000-0000-000000000000}"/>
          </ac:spMkLst>
        </pc:spChg>
        <pc:spChg chg="mod">
          <ac:chgData name="Thangavel, Prabhu" userId="3e579001-273a-496a-ad86-41a8219b525d" providerId="ADAL" clId="{28978792-2AAA-443F-A3A4-6861DA7D731A}" dt="2020-10-07T09:58:26.757" v="6818" actId="1076"/>
          <ac:spMkLst>
            <pc:docMk/>
            <pc:sldMk cId="0" sldId="267"/>
            <ac:spMk id="239" creationId="{00000000-0000-0000-0000-000000000000}"/>
          </ac:spMkLst>
        </pc:spChg>
        <pc:spChg chg="mod">
          <ac:chgData name="Thangavel, Prabhu" userId="3e579001-273a-496a-ad86-41a8219b525d" providerId="ADAL" clId="{28978792-2AAA-443F-A3A4-6861DA7D731A}" dt="2020-10-07T09:58:23.887" v="6817" actId="1076"/>
          <ac:spMkLst>
            <pc:docMk/>
            <pc:sldMk cId="0" sldId="267"/>
            <ac:spMk id="241" creationId="{00000000-0000-0000-0000-000000000000}"/>
          </ac:spMkLst>
        </pc:spChg>
        <pc:cxnChg chg="del mod">
          <ac:chgData name="Thangavel, Prabhu" userId="3e579001-273a-496a-ad86-41a8219b525d" providerId="ADAL" clId="{28978792-2AAA-443F-A3A4-6861DA7D731A}" dt="2020-10-07T09:58:38.668" v="6819" actId="478"/>
          <ac:cxnSpMkLst>
            <pc:docMk/>
            <pc:sldMk cId="0" sldId="267"/>
            <ac:cxnSpMk id="229" creationId="{00000000-0000-0000-0000-000000000000}"/>
          </ac:cxnSpMkLst>
        </pc:cxnChg>
        <pc:cxnChg chg="del mod">
          <ac:chgData name="Thangavel, Prabhu" userId="3e579001-273a-496a-ad86-41a8219b525d" providerId="ADAL" clId="{28978792-2AAA-443F-A3A4-6861DA7D731A}" dt="2020-10-07T09:58:40.815" v="6820" actId="478"/>
          <ac:cxnSpMkLst>
            <pc:docMk/>
            <pc:sldMk cId="0" sldId="267"/>
            <ac:cxnSpMk id="232" creationId="{00000000-0000-0000-0000-000000000000}"/>
          </ac:cxnSpMkLst>
        </pc:cxnChg>
        <pc:cxnChg chg="del mod">
          <ac:chgData name="Thangavel, Prabhu" userId="3e579001-273a-496a-ad86-41a8219b525d" providerId="ADAL" clId="{28978792-2AAA-443F-A3A4-6861DA7D731A}" dt="2020-10-07T09:58:46.095" v="6822" actId="478"/>
          <ac:cxnSpMkLst>
            <pc:docMk/>
            <pc:sldMk cId="0" sldId="267"/>
            <ac:cxnSpMk id="234" creationId="{00000000-0000-0000-0000-000000000000}"/>
          </ac:cxnSpMkLst>
        </pc:cxnChg>
        <pc:cxnChg chg="del mod">
          <ac:chgData name="Thangavel, Prabhu" userId="3e579001-273a-496a-ad86-41a8219b525d" providerId="ADAL" clId="{28978792-2AAA-443F-A3A4-6861DA7D731A}" dt="2020-10-07T09:58:47.995" v="6823" actId="478"/>
          <ac:cxnSpMkLst>
            <pc:docMk/>
            <pc:sldMk cId="0" sldId="267"/>
            <ac:cxnSpMk id="236" creationId="{00000000-0000-0000-0000-000000000000}"/>
          </ac:cxnSpMkLst>
        </pc:cxnChg>
        <pc:cxnChg chg="del mod">
          <ac:chgData name="Thangavel, Prabhu" userId="3e579001-273a-496a-ad86-41a8219b525d" providerId="ADAL" clId="{28978792-2AAA-443F-A3A4-6861DA7D731A}" dt="2020-10-07T09:58:44.046" v="6821" actId="478"/>
          <ac:cxnSpMkLst>
            <pc:docMk/>
            <pc:sldMk cId="0" sldId="267"/>
            <ac:cxnSpMk id="238" creationId="{00000000-0000-0000-0000-000000000000}"/>
          </ac:cxnSpMkLst>
        </pc:cxnChg>
        <pc:cxnChg chg="add del mod">
          <ac:chgData name="Thangavel, Prabhu" userId="3e579001-273a-496a-ad86-41a8219b525d" providerId="ADAL" clId="{28978792-2AAA-443F-A3A4-6861DA7D731A}" dt="2020-10-07T09:58:50.059" v="6824" actId="478"/>
          <ac:cxnSpMkLst>
            <pc:docMk/>
            <pc:sldMk cId="0" sldId="267"/>
            <ac:cxnSpMk id="240" creationId="{00000000-0000-0000-0000-000000000000}"/>
          </ac:cxnSpMkLst>
        </pc:cxnChg>
      </pc:sldChg>
      <pc:sldChg chg="del">
        <pc:chgData name="Thangavel, Prabhu" userId="3e579001-273a-496a-ad86-41a8219b525d" providerId="ADAL" clId="{28978792-2AAA-443F-A3A4-6861DA7D731A}" dt="2020-10-07T10:27:49.482" v="7569" actId="2696"/>
        <pc:sldMkLst>
          <pc:docMk/>
          <pc:sldMk cId="0" sldId="268"/>
        </pc:sldMkLst>
      </pc:sldChg>
      <pc:sldChg chg="del">
        <pc:chgData name="Thangavel, Prabhu" userId="3e579001-273a-496a-ad86-41a8219b525d" providerId="ADAL" clId="{28978792-2AAA-443F-A3A4-6861DA7D731A}" dt="2020-10-07T10:54:34.394" v="8344" actId="2696"/>
        <pc:sldMkLst>
          <pc:docMk/>
          <pc:sldMk cId="0" sldId="269"/>
        </pc:sldMkLst>
      </pc:sldChg>
      <pc:sldChg chg="del">
        <pc:chgData name="Thangavel, Prabhu" userId="3e579001-273a-496a-ad86-41a8219b525d" providerId="ADAL" clId="{28978792-2AAA-443F-A3A4-6861DA7D731A}" dt="2020-10-07T10:27:50.982" v="7570" actId="2696"/>
        <pc:sldMkLst>
          <pc:docMk/>
          <pc:sldMk cId="0" sldId="270"/>
        </pc:sldMkLst>
      </pc:sldChg>
      <pc:sldChg chg="del">
        <pc:chgData name="Thangavel, Prabhu" userId="3e579001-273a-496a-ad86-41a8219b525d" providerId="ADAL" clId="{28978792-2AAA-443F-A3A4-6861DA7D731A}" dt="2020-10-07T10:27:53.429" v="7571" actId="2696"/>
        <pc:sldMkLst>
          <pc:docMk/>
          <pc:sldMk cId="0" sldId="271"/>
        </pc:sldMkLst>
      </pc:sldChg>
      <pc:sldChg chg="del">
        <pc:chgData name="Thangavel, Prabhu" userId="3e579001-273a-496a-ad86-41a8219b525d" providerId="ADAL" clId="{28978792-2AAA-443F-A3A4-6861DA7D731A}" dt="2020-10-07T10:27:53.987" v="7572" actId="2696"/>
        <pc:sldMkLst>
          <pc:docMk/>
          <pc:sldMk cId="0" sldId="272"/>
        </pc:sldMkLst>
      </pc:sldChg>
      <pc:sldChg chg="addSp delSp modSp ord setBg modAnim">
        <pc:chgData name="Thangavel, Prabhu" userId="3e579001-273a-496a-ad86-41a8219b525d" providerId="ADAL" clId="{28978792-2AAA-443F-A3A4-6861DA7D731A}" dt="2020-10-07T18:21:20.579" v="14959"/>
        <pc:sldMkLst>
          <pc:docMk/>
          <pc:sldMk cId="0" sldId="273"/>
        </pc:sldMkLst>
        <pc:spChg chg="add del mod">
          <ac:chgData name="Thangavel, Prabhu" userId="3e579001-273a-496a-ad86-41a8219b525d" providerId="ADAL" clId="{28978792-2AAA-443F-A3A4-6861DA7D731A}" dt="2020-10-07T10:36:06.415" v="7708" actId="478"/>
          <ac:spMkLst>
            <pc:docMk/>
            <pc:sldMk cId="0" sldId="273"/>
            <ac:spMk id="3" creationId="{91F5C136-6640-4288-8BBD-149F62B44287}"/>
          </ac:spMkLst>
        </pc:spChg>
        <pc:spChg chg="add del mod">
          <ac:chgData name="Thangavel, Prabhu" userId="3e579001-273a-496a-ad86-41a8219b525d" providerId="ADAL" clId="{28978792-2AAA-443F-A3A4-6861DA7D731A}" dt="2020-10-07T10:36:26.922" v="7713" actId="478"/>
          <ac:spMkLst>
            <pc:docMk/>
            <pc:sldMk cId="0" sldId="273"/>
            <ac:spMk id="5" creationId="{759A3F96-5359-48CF-A153-0FBB8BD596A7}"/>
          </ac:spMkLst>
        </pc:spChg>
        <pc:spChg chg="add del mod">
          <ac:chgData name="Thangavel, Prabhu" userId="3e579001-273a-496a-ad86-41a8219b525d" providerId="ADAL" clId="{28978792-2AAA-443F-A3A4-6861DA7D731A}" dt="2020-10-07T10:40:04.148" v="7748" actId="478"/>
          <ac:spMkLst>
            <pc:docMk/>
            <pc:sldMk cId="0" sldId="273"/>
            <ac:spMk id="6" creationId="{9F5F61F5-DA53-4341-A5B6-C57D563C1819}"/>
          </ac:spMkLst>
        </pc:spChg>
        <pc:spChg chg="add del">
          <ac:chgData name="Thangavel, Prabhu" userId="3e579001-273a-496a-ad86-41a8219b525d" providerId="ADAL" clId="{28978792-2AAA-443F-A3A4-6861DA7D731A}" dt="2020-10-07T11:31:26.170" v="10805"/>
          <ac:spMkLst>
            <pc:docMk/>
            <pc:sldMk cId="0" sldId="273"/>
            <ac:spMk id="19" creationId="{F2D65D43-F798-4AC8-95A7-26352CC68810}"/>
          </ac:spMkLst>
        </pc:spChg>
        <pc:spChg chg="add mod">
          <ac:chgData name="Thangavel, Prabhu" userId="3e579001-273a-496a-ad86-41a8219b525d" providerId="ADAL" clId="{28978792-2AAA-443F-A3A4-6861DA7D731A}" dt="2020-10-07T11:31:57.226" v="10818" actId="1076"/>
          <ac:spMkLst>
            <pc:docMk/>
            <pc:sldMk cId="0" sldId="273"/>
            <ac:spMk id="20" creationId="{72692220-FA3C-44A8-8BD9-2802C7AEBBD4}"/>
          </ac:spMkLst>
        </pc:spChg>
        <pc:spChg chg="add mod">
          <ac:chgData name="Thangavel, Prabhu" userId="3e579001-273a-496a-ad86-41a8219b525d" providerId="ADAL" clId="{28978792-2AAA-443F-A3A4-6861DA7D731A}" dt="2020-10-07T11:32:35.310" v="10828" actId="1076"/>
          <ac:spMkLst>
            <pc:docMk/>
            <pc:sldMk cId="0" sldId="273"/>
            <ac:spMk id="21" creationId="{E3F1E221-C9D0-4C8C-A602-27E01ED74981}"/>
          </ac:spMkLst>
        </pc:spChg>
        <pc:spChg chg="mod">
          <ac:chgData name="Thangavel, Prabhu" userId="3e579001-273a-496a-ad86-41a8219b525d" providerId="ADAL" clId="{28978792-2AAA-443F-A3A4-6861DA7D731A}" dt="2020-10-07T10:49:59.043" v="8141" actId="20577"/>
          <ac:spMkLst>
            <pc:docMk/>
            <pc:sldMk cId="0" sldId="273"/>
            <ac:spMk id="328" creationId="{00000000-0000-0000-0000-000000000000}"/>
          </ac:spMkLst>
        </pc:spChg>
        <pc:spChg chg="mod">
          <ac:chgData name="Thangavel, Prabhu" userId="3e579001-273a-496a-ad86-41a8219b525d" providerId="ADAL" clId="{28978792-2AAA-443F-A3A4-6861DA7D731A}" dt="2020-10-07T11:30:30.535" v="10784" actId="14100"/>
          <ac:spMkLst>
            <pc:docMk/>
            <pc:sldMk cId="0" sldId="273"/>
            <ac:spMk id="329" creationId="{00000000-0000-0000-0000-000000000000}"/>
          </ac:spMkLst>
        </pc:spChg>
        <pc:spChg chg="mod">
          <ac:chgData name="Thangavel, Prabhu" userId="3e579001-273a-496a-ad86-41a8219b525d" providerId="ADAL" clId="{28978792-2AAA-443F-A3A4-6861DA7D731A}" dt="2020-10-07T11:31:08.593" v="10803" actId="14100"/>
          <ac:spMkLst>
            <pc:docMk/>
            <pc:sldMk cId="0" sldId="273"/>
            <ac:spMk id="330" creationId="{00000000-0000-0000-0000-000000000000}"/>
          </ac:spMkLst>
        </pc:spChg>
        <pc:spChg chg="del mod">
          <ac:chgData name="Thangavel, Prabhu" userId="3e579001-273a-496a-ad86-41a8219b525d" providerId="ADAL" clId="{28978792-2AAA-443F-A3A4-6861DA7D731A}" dt="2020-10-07T10:35:58.754" v="7706" actId="478"/>
          <ac:spMkLst>
            <pc:docMk/>
            <pc:sldMk cId="0" sldId="273"/>
            <ac:spMk id="331" creationId="{00000000-0000-0000-0000-000000000000}"/>
          </ac:spMkLst>
        </pc:spChg>
        <pc:spChg chg="mod">
          <ac:chgData name="Thangavel, Prabhu" userId="3e579001-273a-496a-ad86-41a8219b525d" providerId="ADAL" clId="{28978792-2AAA-443F-A3A4-6861DA7D731A}" dt="2020-10-07T11:30:52.091" v="10792" actId="14100"/>
          <ac:spMkLst>
            <pc:docMk/>
            <pc:sldMk cId="0" sldId="273"/>
            <ac:spMk id="333" creationId="{00000000-0000-0000-0000-000000000000}"/>
          </ac:spMkLst>
        </pc:spChg>
        <pc:spChg chg="del mod">
          <ac:chgData name="Thangavel, Prabhu" userId="3e579001-273a-496a-ad86-41a8219b525d" providerId="ADAL" clId="{28978792-2AAA-443F-A3A4-6861DA7D731A}" dt="2020-10-07T10:39:37.141" v="7745"/>
          <ac:spMkLst>
            <pc:docMk/>
            <pc:sldMk cId="0" sldId="273"/>
            <ac:spMk id="334" creationId="{00000000-0000-0000-0000-000000000000}"/>
          </ac:spMkLst>
        </pc:spChg>
        <pc:spChg chg="del">
          <ac:chgData name="Thangavel, Prabhu" userId="3e579001-273a-496a-ad86-41a8219b525d" providerId="ADAL" clId="{28978792-2AAA-443F-A3A4-6861DA7D731A}" dt="2020-10-07T10:36:08.438" v="7709" actId="478"/>
          <ac:spMkLst>
            <pc:docMk/>
            <pc:sldMk cId="0" sldId="273"/>
            <ac:spMk id="335" creationId="{00000000-0000-0000-0000-000000000000}"/>
          </ac:spMkLst>
        </pc:spChg>
      </pc:sldChg>
      <pc:sldChg chg="add del">
        <pc:chgData name="Thangavel, Prabhu" userId="3e579001-273a-496a-ad86-41a8219b525d" providerId="ADAL" clId="{28978792-2AAA-443F-A3A4-6861DA7D731A}" dt="2020-10-07T10:54:39.196" v="8350" actId="2696"/>
        <pc:sldMkLst>
          <pc:docMk/>
          <pc:sldMk cId="0" sldId="274"/>
        </pc:sldMkLst>
      </pc:sldChg>
      <pc:sldChg chg="del">
        <pc:chgData name="Thangavel, Prabhu" userId="3e579001-273a-496a-ad86-41a8219b525d" providerId="ADAL" clId="{28978792-2AAA-443F-A3A4-6861DA7D731A}" dt="2020-10-07T10:54:40.590" v="8352" actId="2696"/>
        <pc:sldMkLst>
          <pc:docMk/>
          <pc:sldMk cId="0" sldId="275"/>
        </pc:sldMkLst>
      </pc:sldChg>
      <pc:sldChg chg="del">
        <pc:chgData name="Thangavel, Prabhu" userId="3e579001-273a-496a-ad86-41a8219b525d" providerId="ADAL" clId="{28978792-2AAA-443F-A3A4-6861DA7D731A}" dt="2020-10-07T10:54:41.567" v="8353" actId="2696"/>
        <pc:sldMkLst>
          <pc:docMk/>
          <pc:sldMk cId="0" sldId="276"/>
        </pc:sldMkLst>
      </pc:sldChg>
      <pc:sldChg chg="del">
        <pc:chgData name="Thangavel, Prabhu" userId="3e579001-273a-496a-ad86-41a8219b525d" providerId="ADAL" clId="{28978792-2AAA-443F-A3A4-6861DA7D731A}" dt="2020-10-07T10:54:42.222" v="8354" actId="2696"/>
        <pc:sldMkLst>
          <pc:docMk/>
          <pc:sldMk cId="0" sldId="277"/>
        </pc:sldMkLst>
      </pc:sldChg>
      <pc:sldChg chg="del">
        <pc:chgData name="Thangavel, Prabhu" userId="3e579001-273a-496a-ad86-41a8219b525d" providerId="ADAL" clId="{28978792-2AAA-443F-A3A4-6861DA7D731A}" dt="2020-10-07T09:55:54.607" v="6777" actId="2696"/>
        <pc:sldMkLst>
          <pc:docMk/>
          <pc:sldMk cId="0" sldId="279"/>
        </pc:sldMkLst>
      </pc:sldChg>
      <pc:sldChg chg="del">
        <pc:chgData name="Thangavel, Prabhu" userId="3e579001-273a-496a-ad86-41a8219b525d" providerId="ADAL" clId="{28978792-2AAA-443F-A3A4-6861DA7D731A}" dt="2020-10-07T09:55:56.420" v="6778" actId="2696"/>
        <pc:sldMkLst>
          <pc:docMk/>
          <pc:sldMk cId="0" sldId="280"/>
        </pc:sldMkLst>
      </pc:sldChg>
      <pc:sldChg chg="del">
        <pc:chgData name="Thangavel, Prabhu" userId="3e579001-273a-496a-ad86-41a8219b525d" providerId="ADAL" clId="{28978792-2AAA-443F-A3A4-6861DA7D731A}" dt="2020-10-07T10:54:49.064" v="8356" actId="2696"/>
        <pc:sldMkLst>
          <pc:docMk/>
          <pc:sldMk cId="0" sldId="281"/>
        </pc:sldMkLst>
      </pc:sldChg>
      <pc:sldChg chg="del">
        <pc:chgData name="Thangavel, Prabhu" userId="3e579001-273a-496a-ad86-41a8219b525d" providerId="ADAL" clId="{28978792-2AAA-443F-A3A4-6861DA7D731A}" dt="2020-10-07T10:54:49.845" v="8357" actId="2696"/>
        <pc:sldMkLst>
          <pc:docMk/>
          <pc:sldMk cId="0" sldId="282"/>
        </pc:sldMkLst>
      </pc:sldChg>
      <pc:sldChg chg="del">
        <pc:chgData name="Thangavel, Prabhu" userId="3e579001-273a-496a-ad86-41a8219b525d" providerId="ADAL" clId="{28978792-2AAA-443F-A3A4-6861DA7D731A}" dt="2020-10-07T10:54:51.597" v="8358" actId="2696"/>
        <pc:sldMkLst>
          <pc:docMk/>
          <pc:sldMk cId="0" sldId="283"/>
        </pc:sldMkLst>
      </pc:sldChg>
      <pc:sldChg chg="del">
        <pc:chgData name="Thangavel, Prabhu" userId="3e579001-273a-496a-ad86-41a8219b525d" providerId="ADAL" clId="{28978792-2AAA-443F-A3A4-6861DA7D731A}" dt="2020-10-07T10:54:53.618" v="8359" actId="2696"/>
        <pc:sldMkLst>
          <pc:docMk/>
          <pc:sldMk cId="0" sldId="284"/>
        </pc:sldMkLst>
      </pc:sldChg>
      <pc:sldChg chg="modSp modAnim">
        <pc:chgData name="Thangavel, Prabhu" userId="3e579001-273a-496a-ad86-41a8219b525d" providerId="ADAL" clId="{28978792-2AAA-443F-A3A4-6861DA7D731A}" dt="2020-10-07T11:41:54.860" v="11082"/>
        <pc:sldMkLst>
          <pc:docMk/>
          <pc:sldMk cId="4047604135" sldId="285"/>
        </pc:sldMkLst>
        <pc:spChg chg="mod">
          <ac:chgData name="Thangavel, Prabhu" userId="3e579001-273a-496a-ad86-41a8219b525d" providerId="ADAL" clId="{28978792-2AAA-443F-A3A4-6861DA7D731A}" dt="2020-10-07T10:27:24.585" v="7567" actId="20577"/>
          <ac:spMkLst>
            <pc:docMk/>
            <pc:sldMk cId="4047604135" sldId="285"/>
            <ac:spMk id="205" creationId="{00000000-0000-0000-0000-000000000000}"/>
          </ac:spMkLst>
        </pc:spChg>
      </pc:sldChg>
      <pc:sldChg chg="modSp add modAnim">
        <pc:chgData name="Thangavel, Prabhu" userId="3e579001-273a-496a-ad86-41a8219b525d" providerId="ADAL" clId="{28978792-2AAA-443F-A3A4-6861DA7D731A}" dt="2020-10-07T11:43:21.370" v="11101"/>
        <pc:sldMkLst>
          <pc:docMk/>
          <pc:sldMk cId="2232272367" sldId="286"/>
        </pc:sldMkLst>
        <pc:spChg chg="mod">
          <ac:chgData name="Thangavel, Prabhu" userId="3e579001-273a-496a-ad86-41a8219b525d" providerId="ADAL" clId="{28978792-2AAA-443F-A3A4-6861DA7D731A}" dt="2020-10-07T07:15:55.011" v="491" actId="20577"/>
          <ac:spMkLst>
            <pc:docMk/>
            <pc:sldMk cId="2232272367" sldId="286"/>
            <ac:spMk id="186" creationId="{00000000-0000-0000-0000-000000000000}"/>
          </ac:spMkLst>
        </pc:spChg>
        <pc:spChg chg="mod">
          <ac:chgData name="Thangavel, Prabhu" userId="3e579001-273a-496a-ad86-41a8219b525d" providerId="ADAL" clId="{28978792-2AAA-443F-A3A4-6861DA7D731A}" dt="2020-10-07T08:13:12.842" v="2642" actId="20577"/>
          <ac:spMkLst>
            <pc:docMk/>
            <pc:sldMk cId="2232272367" sldId="286"/>
            <ac:spMk id="187" creationId="{00000000-0000-0000-0000-000000000000}"/>
          </ac:spMkLst>
        </pc:spChg>
        <pc:spChg chg="mod">
          <ac:chgData name="Thangavel, Prabhu" userId="3e579001-273a-496a-ad86-41a8219b525d" providerId="ADAL" clId="{28978792-2AAA-443F-A3A4-6861DA7D731A}" dt="2020-10-07T07:28:03.921" v="660" actId="20577"/>
          <ac:spMkLst>
            <pc:docMk/>
            <pc:sldMk cId="2232272367" sldId="286"/>
            <ac:spMk id="188" creationId="{00000000-0000-0000-0000-000000000000}"/>
          </ac:spMkLst>
        </pc:spChg>
        <pc:spChg chg="mod">
          <ac:chgData name="Thangavel, Prabhu" userId="3e579001-273a-496a-ad86-41a8219b525d" providerId="ADAL" clId="{28978792-2AAA-443F-A3A4-6861DA7D731A}" dt="2020-10-07T07:33:02.418" v="765" actId="20577"/>
          <ac:spMkLst>
            <pc:docMk/>
            <pc:sldMk cId="2232272367" sldId="286"/>
            <ac:spMk id="189" creationId="{00000000-0000-0000-0000-000000000000}"/>
          </ac:spMkLst>
        </pc:spChg>
      </pc:sldChg>
      <pc:sldChg chg="modSp add ord setBg modAnim">
        <pc:chgData name="Thangavel, Prabhu" userId="3e579001-273a-496a-ad86-41a8219b525d" providerId="ADAL" clId="{28978792-2AAA-443F-A3A4-6861DA7D731A}" dt="2020-10-07T11:45:14.741" v="11117"/>
        <pc:sldMkLst>
          <pc:docMk/>
          <pc:sldMk cId="434037465" sldId="287"/>
        </pc:sldMkLst>
        <pc:spChg chg="mod">
          <ac:chgData name="Thangavel, Prabhu" userId="3e579001-273a-496a-ad86-41a8219b525d" providerId="ADAL" clId="{28978792-2AAA-443F-A3A4-6861DA7D731A}" dt="2020-10-07T08:21:59.932" v="3139" actId="20577"/>
          <ac:spMkLst>
            <pc:docMk/>
            <pc:sldMk cId="434037465" sldId="287"/>
            <ac:spMk id="204" creationId="{00000000-0000-0000-0000-000000000000}"/>
          </ac:spMkLst>
        </pc:spChg>
        <pc:spChg chg="mod">
          <ac:chgData name="Thangavel, Prabhu" userId="3e579001-273a-496a-ad86-41a8219b525d" providerId="ADAL" clId="{28978792-2AAA-443F-A3A4-6861DA7D731A}" dt="2020-10-07T08:32:28.858" v="3595" actId="20577"/>
          <ac:spMkLst>
            <pc:docMk/>
            <pc:sldMk cId="434037465" sldId="287"/>
            <ac:spMk id="205" creationId="{00000000-0000-0000-0000-000000000000}"/>
          </ac:spMkLst>
        </pc:spChg>
        <pc:picChg chg="mod">
          <ac:chgData name="Thangavel, Prabhu" userId="3e579001-273a-496a-ad86-41a8219b525d" providerId="ADAL" clId="{28978792-2AAA-443F-A3A4-6861DA7D731A}" dt="2020-10-07T08:25:50.893" v="3344" actId="1076"/>
          <ac:picMkLst>
            <pc:docMk/>
            <pc:sldMk cId="434037465" sldId="287"/>
            <ac:picMk id="207" creationId="{00000000-0000-0000-0000-000000000000}"/>
          </ac:picMkLst>
        </pc:picChg>
      </pc:sldChg>
      <pc:sldChg chg="addSp delSp modSp add ord modAnim">
        <pc:chgData name="Thangavel, Prabhu" userId="3e579001-273a-496a-ad86-41a8219b525d" providerId="ADAL" clId="{28978792-2AAA-443F-A3A4-6861DA7D731A}" dt="2020-10-07T11:45:24.234" v="11119"/>
        <pc:sldMkLst>
          <pc:docMk/>
          <pc:sldMk cId="2186563581" sldId="288"/>
        </pc:sldMkLst>
        <pc:spChg chg="mod">
          <ac:chgData name="Thangavel, Prabhu" userId="3e579001-273a-496a-ad86-41a8219b525d" providerId="ADAL" clId="{28978792-2AAA-443F-A3A4-6861DA7D731A}" dt="2020-10-07T08:28:09.935" v="3381" actId="20577"/>
          <ac:spMkLst>
            <pc:docMk/>
            <pc:sldMk cId="2186563581" sldId="288"/>
            <ac:spMk id="204" creationId="{00000000-0000-0000-0000-000000000000}"/>
          </ac:spMkLst>
        </pc:spChg>
        <pc:spChg chg="mod">
          <ac:chgData name="Thangavel, Prabhu" userId="3e579001-273a-496a-ad86-41a8219b525d" providerId="ADAL" clId="{28978792-2AAA-443F-A3A4-6861DA7D731A}" dt="2020-10-07T08:34:45.083" v="3817" actId="20577"/>
          <ac:spMkLst>
            <pc:docMk/>
            <pc:sldMk cId="2186563581" sldId="288"/>
            <ac:spMk id="205" creationId="{00000000-0000-0000-0000-000000000000}"/>
          </ac:spMkLst>
        </pc:spChg>
        <pc:picChg chg="add mod">
          <ac:chgData name="Thangavel, Prabhu" userId="3e579001-273a-496a-ad86-41a8219b525d" providerId="ADAL" clId="{28978792-2AAA-443F-A3A4-6861DA7D731A}" dt="2020-10-07T08:34:56.802" v="3821" actId="14100"/>
          <ac:picMkLst>
            <pc:docMk/>
            <pc:sldMk cId="2186563581" sldId="288"/>
            <ac:picMk id="2" creationId="{E5D94677-5AFB-458D-B860-C5F85CE7FBC1}"/>
          </ac:picMkLst>
        </pc:picChg>
        <pc:picChg chg="del mod">
          <ac:chgData name="Thangavel, Prabhu" userId="3e579001-273a-496a-ad86-41a8219b525d" providerId="ADAL" clId="{28978792-2AAA-443F-A3A4-6861DA7D731A}" dt="2020-10-07T08:29:01.768" v="3383" actId="478"/>
          <ac:picMkLst>
            <pc:docMk/>
            <pc:sldMk cId="2186563581" sldId="288"/>
            <ac:picMk id="207" creationId="{00000000-0000-0000-0000-000000000000}"/>
          </ac:picMkLst>
        </pc:picChg>
      </pc:sldChg>
      <pc:sldChg chg="modSp add ord modAnim">
        <pc:chgData name="Thangavel, Prabhu" userId="3e579001-273a-496a-ad86-41a8219b525d" providerId="ADAL" clId="{28978792-2AAA-443F-A3A4-6861DA7D731A}" dt="2020-10-07T11:46:12.951" v="11125"/>
        <pc:sldMkLst>
          <pc:docMk/>
          <pc:sldMk cId="2874621274" sldId="289"/>
        </pc:sldMkLst>
        <pc:spChg chg="mod">
          <ac:chgData name="Thangavel, Prabhu" userId="3e579001-273a-496a-ad86-41a8219b525d" providerId="ADAL" clId="{28978792-2AAA-443F-A3A4-6861DA7D731A}" dt="2020-10-07T08:36:22.770" v="3843" actId="20577"/>
          <ac:spMkLst>
            <pc:docMk/>
            <pc:sldMk cId="2874621274" sldId="289"/>
            <ac:spMk id="204" creationId="{00000000-0000-0000-0000-000000000000}"/>
          </ac:spMkLst>
        </pc:spChg>
        <pc:spChg chg="mod">
          <ac:chgData name="Thangavel, Prabhu" userId="3e579001-273a-496a-ad86-41a8219b525d" providerId="ADAL" clId="{28978792-2AAA-443F-A3A4-6861DA7D731A}" dt="2020-10-07T08:42:10.568" v="4095" actId="20577"/>
          <ac:spMkLst>
            <pc:docMk/>
            <pc:sldMk cId="2874621274" sldId="289"/>
            <ac:spMk id="205" creationId="{00000000-0000-0000-0000-000000000000}"/>
          </ac:spMkLst>
        </pc:spChg>
        <pc:picChg chg="mod">
          <ac:chgData name="Thangavel, Prabhu" userId="3e579001-273a-496a-ad86-41a8219b525d" providerId="ADAL" clId="{28978792-2AAA-443F-A3A4-6861DA7D731A}" dt="2020-10-07T08:40:26.076" v="4001" actId="14100"/>
          <ac:picMkLst>
            <pc:docMk/>
            <pc:sldMk cId="2874621274" sldId="289"/>
            <ac:picMk id="207" creationId="{00000000-0000-0000-0000-000000000000}"/>
          </ac:picMkLst>
        </pc:picChg>
      </pc:sldChg>
      <pc:sldChg chg="addSp delSp modSp add modAnim">
        <pc:chgData name="Thangavel, Prabhu" userId="3e579001-273a-496a-ad86-41a8219b525d" providerId="ADAL" clId="{28978792-2AAA-443F-A3A4-6861DA7D731A}" dt="2020-10-07T11:46:02.679" v="11123"/>
        <pc:sldMkLst>
          <pc:docMk/>
          <pc:sldMk cId="1904729555" sldId="290"/>
        </pc:sldMkLst>
        <pc:spChg chg="mod">
          <ac:chgData name="Thangavel, Prabhu" userId="3e579001-273a-496a-ad86-41a8219b525d" providerId="ADAL" clId="{28978792-2AAA-443F-A3A4-6861DA7D731A}" dt="2020-10-07T08:42:54.717" v="4121" actId="20577"/>
          <ac:spMkLst>
            <pc:docMk/>
            <pc:sldMk cId="1904729555" sldId="290"/>
            <ac:spMk id="204" creationId="{00000000-0000-0000-0000-000000000000}"/>
          </ac:spMkLst>
        </pc:spChg>
        <pc:spChg chg="mod">
          <ac:chgData name="Thangavel, Prabhu" userId="3e579001-273a-496a-ad86-41a8219b525d" providerId="ADAL" clId="{28978792-2AAA-443F-A3A4-6861DA7D731A}" dt="2020-10-07T08:57:34.304" v="4661" actId="20577"/>
          <ac:spMkLst>
            <pc:docMk/>
            <pc:sldMk cId="1904729555" sldId="290"/>
            <ac:spMk id="205" creationId="{00000000-0000-0000-0000-000000000000}"/>
          </ac:spMkLst>
        </pc:spChg>
        <pc:picChg chg="add del mod">
          <ac:chgData name="Thangavel, Prabhu" userId="3e579001-273a-496a-ad86-41a8219b525d" providerId="ADAL" clId="{28978792-2AAA-443F-A3A4-6861DA7D731A}" dt="2020-10-07T08:53:15.979" v="4414" actId="1076"/>
          <ac:picMkLst>
            <pc:docMk/>
            <pc:sldMk cId="1904729555" sldId="290"/>
            <ac:picMk id="207" creationId="{00000000-0000-0000-0000-000000000000}"/>
          </ac:picMkLst>
        </pc:picChg>
      </pc:sldChg>
      <pc:sldChg chg="addSp delSp modSp add del ord setBg">
        <pc:chgData name="Thangavel, Prabhu" userId="3e579001-273a-496a-ad86-41a8219b525d" providerId="ADAL" clId="{28978792-2AAA-443F-A3A4-6861DA7D731A}" dt="2020-10-07T09:16:10.964" v="5309" actId="2696"/>
        <pc:sldMkLst>
          <pc:docMk/>
          <pc:sldMk cId="2292800230" sldId="291"/>
        </pc:sldMkLst>
        <pc:spChg chg="add mod">
          <ac:chgData name="Thangavel, Prabhu" userId="3e579001-273a-496a-ad86-41a8219b525d" providerId="ADAL" clId="{28978792-2AAA-443F-A3A4-6861DA7D731A}" dt="2020-10-07T09:07:38.829" v="5091" actId="14100"/>
          <ac:spMkLst>
            <pc:docMk/>
            <pc:sldMk cId="2292800230" sldId="291"/>
            <ac:spMk id="19" creationId="{185FA16A-A41A-4917-8C6B-53CD6B9E9AB1}"/>
          </ac:spMkLst>
        </pc:spChg>
        <pc:spChg chg="add mod">
          <ac:chgData name="Thangavel, Prabhu" userId="3e579001-273a-496a-ad86-41a8219b525d" providerId="ADAL" clId="{28978792-2AAA-443F-A3A4-6861DA7D731A}" dt="2020-10-07T09:04:47.938" v="4972" actId="1076"/>
          <ac:spMkLst>
            <pc:docMk/>
            <pc:sldMk cId="2292800230" sldId="291"/>
            <ac:spMk id="20" creationId="{868BA005-B3B4-4630-9978-FF3AE0E0A518}"/>
          </ac:spMkLst>
        </pc:spChg>
        <pc:spChg chg="add mod">
          <ac:chgData name="Thangavel, Prabhu" userId="3e579001-273a-496a-ad86-41a8219b525d" providerId="ADAL" clId="{28978792-2AAA-443F-A3A4-6861DA7D731A}" dt="2020-10-07T09:05:40.122" v="4996" actId="20577"/>
          <ac:spMkLst>
            <pc:docMk/>
            <pc:sldMk cId="2292800230" sldId="291"/>
            <ac:spMk id="21" creationId="{C293FB9B-642D-4A72-B2E2-8352C66BA14C}"/>
          </ac:spMkLst>
        </pc:spChg>
        <pc:spChg chg="add mod">
          <ac:chgData name="Thangavel, Prabhu" userId="3e579001-273a-496a-ad86-41a8219b525d" providerId="ADAL" clId="{28978792-2AAA-443F-A3A4-6861DA7D731A}" dt="2020-10-07T09:06:04.241" v="5016" actId="1076"/>
          <ac:spMkLst>
            <pc:docMk/>
            <pc:sldMk cId="2292800230" sldId="291"/>
            <ac:spMk id="22" creationId="{3337120F-8350-4270-80F1-B21048F25020}"/>
          </ac:spMkLst>
        </pc:spChg>
        <pc:spChg chg="mod">
          <ac:chgData name="Thangavel, Prabhu" userId="3e579001-273a-496a-ad86-41a8219b525d" providerId="ADAL" clId="{28978792-2AAA-443F-A3A4-6861DA7D731A}" dt="2020-10-07T09:10:49.550" v="5094"/>
          <ac:spMkLst>
            <pc:docMk/>
            <pc:sldMk cId="2292800230" sldId="291"/>
            <ac:spMk id="303" creationId="{00000000-0000-0000-0000-000000000000}"/>
          </ac:spMkLst>
        </pc:spChg>
        <pc:spChg chg="mod topLvl">
          <ac:chgData name="Thangavel, Prabhu" userId="3e579001-273a-496a-ad86-41a8219b525d" providerId="ADAL" clId="{28978792-2AAA-443F-A3A4-6861DA7D731A}" dt="2020-10-07T09:06:32.536" v="5038" actId="20577"/>
          <ac:spMkLst>
            <pc:docMk/>
            <pc:sldMk cId="2292800230" sldId="291"/>
            <ac:spMk id="312" creationId="{00000000-0000-0000-0000-000000000000}"/>
          </ac:spMkLst>
        </pc:spChg>
        <pc:spChg chg="del mod topLvl">
          <ac:chgData name="Thangavel, Prabhu" userId="3e579001-273a-496a-ad86-41a8219b525d" providerId="ADAL" clId="{28978792-2AAA-443F-A3A4-6861DA7D731A}" dt="2020-10-07T09:01:16.940" v="4780" actId="478"/>
          <ac:spMkLst>
            <pc:docMk/>
            <pc:sldMk cId="2292800230" sldId="291"/>
            <ac:spMk id="313" creationId="{00000000-0000-0000-0000-000000000000}"/>
          </ac:spMkLst>
        </pc:spChg>
        <pc:spChg chg="mod topLvl">
          <ac:chgData name="Thangavel, Prabhu" userId="3e579001-273a-496a-ad86-41a8219b525d" providerId="ADAL" clId="{28978792-2AAA-443F-A3A4-6861DA7D731A}" dt="2020-10-07T09:00:38.210" v="4752" actId="20577"/>
          <ac:spMkLst>
            <pc:docMk/>
            <pc:sldMk cId="2292800230" sldId="291"/>
            <ac:spMk id="315" creationId="{00000000-0000-0000-0000-000000000000}"/>
          </ac:spMkLst>
        </pc:spChg>
        <pc:spChg chg="del mod topLvl">
          <ac:chgData name="Thangavel, Prabhu" userId="3e579001-273a-496a-ad86-41a8219b525d" providerId="ADAL" clId="{28978792-2AAA-443F-A3A4-6861DA7D731A}" dt="2020-10-07T09:00:17.742" v="4715" actId="478"/>
          <ac:spMkLst>
            <pc:docMk/>
            <pc:sldMk cId="2292800230" sldId="291"/>
            <ac:spMk id="316" creationId="{00000000-0000-0000-0000-000000000000}"/>
          </ac:spMkLst>
        </pc:spChg>
        <pc:spChg chg="mod topLvl">
          <ac:chgData name="Thangavel, Prabhu" userId="3e579001-273a-496a-ad86-41a8219b525d" providerId="ADAL" clId="{28978792-2AAA-443F-A3A4-6861DA7D731A}" dt="2020-10-07T09:04:43.112" v="4971" actId="1076"/>
          <ac:spMkLst>
            <pc:docMk/>
            <pc:sldMk cId="2292800230" sldId="291"/>
            <ac:spMk id="318" creationId="{00000000-0000-0000-0000-000000000000}"/>
          </ac:spMkLst>
        </pc:spChg>
        <pc:spChg chg="del mod topLvl">
          <ac:chgData name="Thangavel, Prabhu" userId="3e579001-273a-496a-ad86-41a8219b525d" providerId="ADAL" clId="{28978792-2AAA-443F-A3A4-6861DA7D731A}" dt="2020-10-07T09:00:21.289" v="4716" actId="478"/>
          <ac:spMkLst>
            <pc:docMk/>
            <pc:sldMk cId="2292800230" sldId="291"/>
            <ac:spMk id="319" creationId="{00000000-0000-0000-0000-000000000000}"/>
          </ac:spMkLst>
        </pc:spChg>
        <pc:grpChg chg="del mod">
          <ac:chgData name="Thangavel, Prabhu" userId="3e579001-273a-496a-ad86-41a8219b525d" providerId="ADAL" clId="{28978792-2AAA-443F-A3A4-6861DA7D731A}" dt="2020-10-07T09:01:16.940" v="4780" actId="478"/>
          <ac:grpSpMkLst>
            <pc:docMk/>
            <pc:sldMk cId="2292800230" sldId="291"/>
            <ac:grpSpMk id="311" creationId="{00000000-0000-0000-0000-000000000000}"/>
          </ac:grpSpMkLst>
        </pc:grpChg>
        <pc:grpChg chg="del">
          <ac:chgData name="Thangavel, Prabhu" userId="3e579001-273a-496a-ad86-41a8219b525d" providerId="ADAL" clId="{28978792-2AAA-443F-A3A4-6861DA7D731A}" dt="2020-10-07T09:00:17.742" v="4715" actId="478"/>
          <ac:grpSpMkLst>
            <pc:docMk/>
            <pc:sldMk cId="2292800230" sldId="291"/>
            <ac:grpSpMk id="314" creationId="{00000000-0000-0000-0000-000000000000}"/>
          </ac:grpSpMkLst>
        </pc:grpChg>
        <pc:grpChg chg="del mod">
          <ac:chgData name="Thangavel, Prabhu" userId="3e579001-273a-496a-ad86-41a8219b525d" providerId="ADAL" clId="{28978792-2AAA-443F-A3A4-6861DA7D731A}" dt="2020-10-07T09:00:21.289" v="4716" actId="478"/>
          <ac:grpSpMkLst>
            <pc:docMk/>
            <pc:sldMk cId="2292800230" sldId="291"/>
            <ac:grpSpMk id="317" creationId="{00000000-0000-0000-0000-000000000000}"/>
          </ac:grpSpMkLst>
        </pc:grpChg>
      </pc:sldChg>
      <pc:sldChg chg="addSp delSp modSp add setBg modAnim">
        <pc:chgData name="Thangavel, Prabhu" userId="3e579001-273a-496a-ad86-41a8219b525d" providerId="ADAL" clId="{28978792-2AAA-443F-A3A4-6861DA7D731A}" dt="2020-10-07T18:21:45.328" v="14962"/>
        <pc:sldMkLst>
          <pc:docMk/>
          <pc:sldMk cId="3366364705" sldId="292"/>
        </pc:sldMkLst>
        <pc:spChg chg="add mod">
          <ac:chgData name="Thangavel, Prabhu" userId="3e579001-273a-496a-ad86-41a8219b525d" providerId="ADAL" clId="{28978792-2AAA-443F-A3A4-6861DA7D731A}" dt="2020-10-07T09:14:46.914" v="5290" actId="14100"/>
          <ac:spMkLst>
            <pc:docMk/>
            <pc:sldMk cId="3366364705" sldId="292"/>
            <ac:spMk id="9" creationId="{2A7F8C2D-DDA0-4122-92DD-CCE59D79E96B}"/>
          </ac:spMkLst>
        </pc:spChg>
        <pc:spChg chg="add mod">
          <ac:chgData name="Thangavel, Prabhu" userId="3e579001-273a-496a-ad86-41a8219b525d" providerId="ADAL" clId="{28978792-2AAA-443F-A3A4-6861DA7D731A}" dt="2020-10-07T09:14:52.897" v="5292" actId="14100"/>
          <ac:spMkLst>
            <pc:docMk/>
            <pc:sldMk cId="3366364705" sldId="292"/>
            <ac:spMk id="10" creationId="{4F64C1BA-77C0-47CA-A166-B5C1F4065156}"/>
          </ac:spMkLst>
        </pc:spChg>
        <pc:spChg chg="add mod">
          <ac:chgData name="Thangavel, Prabhu" userId="3e579001-273a-496a-ad86-41a8219b525d" providerId="ADAL" clId="{28978792-2AAA-443F-A3A4-6861DA7D731A}" dt="2020-10-07T09:15:08.580" v="5297" actId="1076"/>
          <ac:spMkLst>
            <pc:docMk/>
            <pc:sldMk cId="3366364705" sldId="292"/>
            <ac:spMk id="11" creationId="{856921BE-2B70-4451-A974-B222044A135D}"/>
          </ac:spMkLst>
        </pc:spChg>
        <pc:spChg chg="add mod">
          <ac:chgData name="Thangavel, Prabhu" userId="3e579001-273a-496a-ad86-41a8219b525d" providerId="ADAL" clId="{28978792-2AAA-443F-A3A4-6861DA7D731A}" dt="2020-10-07T09:15:12.181" v="5298" actId="14100"/>
          <ac:spMkLst>
            <pc:docMk/>
            <pc:sldMk cId="3366364705" sldId="292"/>
            <ac:spMk id="12" creationId="{A1AF2E41-4FA2-4EBB-BA97-29DA80401F10}"/>
          </ac:spMkLst>
        </pc:spChg>
        <pc:spChg chg="add mod">
          <ac:chgData name="Thangavel, Prabhu" userId="3e579001-273a-496a-ad86-41a8219b525d" providerId="ADAL" clId="{28978792-2AAA-443F-A3A4-6861DA7D731A}" dt="2020-10-07T09:15:34.873" v="5301" actId="1076"/>
          <ac:spMkLst>
            <pc:docMk/>
            <pc:sldMk cId="3366364705" sldId="292"/>
            <ac:spMk id="13" creationId="{6F508DDC-63E7-436C-A1E2-944C39284634}"/>
          </ac:spMkLst>
        </pc:spChg>
        <pc:spChg chg="add mod">
          <ac:chgData name="Thangavel, Prabhu" userId="3e579001-273a-496a-ad86-41a8219b525d" providerId="ADAL" clId="{28978792-2AAA-443F-A3A4-6861DA7D731A}" dt="2020-10-07T09:15:58.317" v="5306" actId="14100"/>
          <ac:spMkLst>
            <pc:docMk/>
            <pc:sldMk cId="3366364705" sldId="292"/>
            <ac:spMk id="14" creationId="{2CA6AF9E-A56E-4D72-A084-322BDEF33D0F}"/>
          </ac:spMkLst>
        </pc:spChg>
        <pc:spChg chg="add mod">
          <ac:chgData name="Thangavel, Prabhu" userId="3e579001-273a-496a-ad86-41a8219b525d" providerId="ADAL" clId="{28978792-2AAA-443F-A3A4-6861DA7D731A}" dt="2020-10-07T09:16:05.565" v="5308" actId="14100"/>
          <ac:spMkLst>
            <pc:docMk/>
            <pc:sldMk cId="3366364705" sldId="292"/>
            <ac:spMk id="15" creationId="{591C55BB-EFF7-495C-9168-BAF56702B1C1}"/>
          </ac:spMkLst>
        </pc:spChg>
        <pc:spChg chg="mod">
          <ac:chgData name="Thangavel, Prabhu" userId="3e579001-273a-496a-ad86-41a8219b525d" providerId="ADAL" clId="{28978792-2AAA-443F-A3A4-6861DA7D731A}" dt="2020-10-07T09:11:26.030" v="5106" actId="20577"/>
          <ac:spMkLst>
            <pc:docMk/>
            <pc:sldMk cId="3366364705" sldId="292"/>
            <ac:spMk id="204" creationId="{00000000-0000-0000-0000-000000000000}"/>
          </ac:spMkLst>
        </pc:spChg>
        <pc:spChg chg="mod">
          <ac:chgData name="Thangavel, Prabhu" userId="3e579001-273a-496a-ad86-41a8219b525d" providerId="ADAL" clId="{28978792-2AAA-443F-A3A4-6861DA7D731A}" dt="2020-10-07T09:20:51.941" v="5842" actId="20577"/>
          <ac:spMkLst>
            <pc:docMk/>
            <pc:sldMk cId="3366364705" sldId="292"/>
            <ac:spMk id="205" creationId="{00000000-0000-0000-0000-000000000000}"/>
          </ac:spMkLst>
        </pc:spChg>
        <pc:picChg chg="del">
          <ac:chgData name="Thangavel, Prabhu" userId="3e579001-273a-496a-ad86-41a8219b525d" providerId="ADAL" clId="{28978792-2AAA-443F-A3A4-6861DA7D731A}" dt="2020-10-07T09:10:44.306" v="5093" actId="478"/>
          <ac:picMkLst>
            <pc:docMk/>
            <pc:sldMk cId="3366364705" sldId="292"/>
            <ac:picMk id="207" creationId="{00000000-0000-0000-0000-000000000000}"/>
          </ac:picMkLst>
        </pc:picChg>
      </pc:sldChg>
      <pc:sldChg chg="modSp add ord">
        <pc:chgData name="Thangavel, Prabhu" userId="3e579001-273a-496a-ad86-41a8219b525d" providerId="ADAL" clId="{28978792-2AAA-443F-A3A4-6861DA7D731A}" dt="2020-10-07T09:28:11.310" v="6196" actId="20577"/>
        <pc:sldMkLst>
          <pc:docMk/>
          <pc:sldMk cId="2869549310" sldId="293"/>
        </pc:sldMkLst>
        <pc:spChg chg="mod">
          <ac:chgData name="Thangavel, Prabhu" userId="3e579001-273a-496a-ad86-41a8219b525d" providerId="ADAL" clId="{28978792-2AAA-443F-A3A4-6861DA7D731A}" dt="2020-10-07T09:28:11.310" v="6196" actId="20577"/>
          <ac:spMkLst>
            <pc:docMk/>
            <pc:sldMk cId="2869549310" sldId="293"/>
            <ac:spMk id="125" creationId="{00000000-0000-0000-0000-000000000000}"/>
          </ac:spMkLst>
        </pc:spChg>
      </pc:sldChg>
      <pc:sldChg chg="addSp delSp modSp add ord setBg modAnim">
        <pc:chgData name="Thangavel, Prabhu" userId="3e579001-273a-496a-ad86-41a8219b525d" providerId="ADAL" clId="{28978792-2AAA-443F-A3A4-6861DA7D731A}" dt="2020-10-07T18:21:32.255" v="14960"/>
        <pc:sldMkLst>
          <pc:docMk/>
          <pc:sldMk cId="2393665886" sldId="294"/>
        </pc:sldMkLst>
        <pc:spChg chg="mod">
          <ac:chgData name="Thangavel, Prabhu" userId="3e579001-273a-496a-ad86-41a8219b525d" providerId="ADAL" clId="{28978792-2AAA-443F-A3A4-6861DA7D731A}" dt="2020-10-07T09:39:16.518" v="6394" actId="20577"/>
          <ac:spMkLst>
            <pc:docMk/>
            <pc:sldMk cId="2393665886" sldId="294"/>
            <ac:spMk id="131" creationId="{00000000-0000-0000-0000-000000000000}"/>
          </ac:spMkLst>
        </pc:spChg>
        <pc:spChg chg="mod">
          <ac:chgData name="Thangavel, Prabhu" userId="3e579001-273a-496a-ad86-41a8219b525d" providerId="ADAL" clId="{28978792-2AAA-443F-A3A4-6861DA7D731A}" dt="2020-10-07T11:29:03.944" v="10771" actId="6549"/>
          <ac:spMkLst>
            <pc:docMk/>
            <pc:sldMk cId="2393665886" sldId="294"/>
            <ac:spMk id="132" creationId="{00000000-0000-0000-0000-000000000000}"/>
          </ac:spMkLst>
        </pc:spChg>
        <pc:picChg chg="add mod">
          <ac:chgData name="Thangavel, Prabhu" userId="3e579001-273a-496a-ad86-41a8219b525d" providerId="ADAL" clId="{28978792-2AAA-443F-A3A4-6861DA7D731A}" dt="2020-10-07T11:28:50.491" v="10769" actId="1076"/>
          <ac:picMkLst>
            <pc:docMk/>
            <pc:sldMk cId="2393665886" sldId="294"/>
            <ac:picMk id="2" creationId="{889E5144-75E7-4376-B2F4-D2F824D6BB40}"/>
          </ac:picMkLst>
        </pc:picChg>
        <pc:picChg chg="del">
          <ac:chgData name="Thangavel, Prabhu" userId="3e579001-273a-496a-ad86-41a8219b525d" providerId="ADAL" clId="{28978792-2AAA-443F-A3A4-6861DA7D731A}" dt="2020-10-07T09:31:19.920" v="6214" actId="478"/>
          <ac:picMkLst>
            <pc:docMk/>
            <pc:sldMk cId="2393665886" sldId="294"/>
            <ac:picMk id="134" creationId="{00000000-0000-0000-0000-000000000000}"/>
          </ac:picMkLst>
        </pc:picChg>
      </pc:sldChg>
      <pc:sldChg chg="addSp delSp modSp add modAnim">
        <pc:chgData name="Thangavel, Prabhu" userId="3e579001-273a-496a-ad86-41a8219b525d" providerId="ADAL" clId="{28978792-2AAA-443F-A3A4-6861DA7D731A}" dt="2020-10-07T11:47:52.229" v="11142"/>
        <pc:sldMkLst>
          <pc:docMk/>
          <pc:sldMk cId="1806576764" sldId="295"/>
        </pc:sldMkLst>
        <pc:spChg chg="add del mod">
          <ac:chgData name="Thangavel, Prabhu" userId="3e579001-273a-496a-ad86-41a8219b525d" providerId="ADAL" clId="{28978792-2AAA-443F-A3A4-6861DA7D731A}" dt="2020-10-07T10:31:46.871" v="7664" actId="478"/>
          <ac:spMkLst>
            <pc:docMk/>
            <pc:sldMk cId="1806576764" sldId="295"/>
            <ac:spMk id="9" creationId="{5E14979A-1456-4798-9AE8-1B599A08C756}"/>
          </ac:spMkLst>
        </pc:spChg>
        <pc:spChg chg="add del mod">
          <ac:chgData name="Thangavel, Prabhu" userId="3e579001-273a-496a-ad86-41a8219b525d" providerId="ADAL" clId="{28978792-2AAA-443F-A3A4-6861DA7D731A}" dt="2020-10-07T10:31:48.044" v="7665" actId="478"/>
          <ac:spMkLst>
            <pc:docMk/>
            <pc:sldMk cId="1806576764" sldId="295"/>
            <ac:spMk id="10" creationId="{FAA25750-FC22-4BF1-AA46-4AF79887AB3A}"/>
          </ac:spMkLst>
        </pc:spChg>
        <pc:spChg chg="mod">
          <ac:chgData name="Thangavel, Prabhu" userId="3e579001-273a-496a-ad86-41a8219b525d" providerId="ADAL" clId="{28978792-2AAA-443F-A3A4-6861DA7D731A}" dt="2020-10-07T10:31:43.929" v="7663" actId="20577"/>
          <ac:spMkLst>
            <pc:docMk/>
            <pc:sldMk cId="1806576764" sldId="295"/>
            <ac:spMk id="204" creationId="{00000000-0000-0000-0000-000000000000}"/>
          </ac:spMkLst>
        </pc:spChg>
        <pc:spChg chg="mod">
          <ac:chgData name="Thangavel, Prabhu" userId="3e579001-273a-496a-ad86-41a8219b525d" providerId="ADAL" clId="{28978792-2AAA-443F-A3A4-6861DA7D731A}" dt="2020-10-07T10:29:58.655" v="7613"/>
          <ac:spMkLst>
            <pc:docMk/>
            <pc:sldMk cId="1806576764" sldId="295"/>
            <ac:spMk id="205" creationId="{00000000-0000-0000-0000-000000000000}"/>
          </ac:spMkLst>
        </pc:spChg>
        <pc:picChg chg="mod">
          <ac:chgData name="Thangavel, Prabhu" userId="3e579001-273a-496a-ad86-41a8219b525d" providerId="ADAL" clId="{28978792-2AAA-443F-A3A4-6861DA7D731A}" dt="2020-10-07T10:31:51.367" v="7666" actId="1076"/>
          <ac:picMkLst>
            <pc:docMk/>
            <pc:sldMk cId="1806576764" sldId="295"/>
            <ac:picMk id="207" creationId="{00000000-0000-0000-0000-000000000000}"/>
          </ac:picMkLst>
        </pc:picChg>
      </pc:sldChg>
      <pc:sldChg chg="addSp delSp modSp add del">
        <pc:chgData name="Thangavel, Prabhu" userId="3e579001-273a-496a-ad86-41a8219b525d" providerId="ADAL" clId="{28978792-2AAA-443F-A3A4-6861DA7D731A}" dt="2020-10-07T10:42:23.639" v="7804" actId="2696"/>
        <pc:sldMkLst>
          <pc:docMk/>
          <pc:sldMk cId="1555483079" sldId="296"/>
        </pc:sldMkLst>
        <pc:spChg chg="del mod">
          <ac:chgData name="Thangavel, Prabhu" userId="3e579001-273a-496a-ad86-41a8219b525d" providerId="ADAL" clId="{28978792-2AAA-443F-A3A4-6861DA7D731A}" dt="2020-10-07T10:34:16.096" v="7686" actId="478"/>
          <ac:spMkLst>
            <pc:docMk/>
            <pc:sldMk cId="1555483079" sldId="296"/>
            <ac:spMk id="9" creationId="{5E14979A-1456-4798-9AE8-1B599A08C756}"/>
          </ac:spMkLst>
        </pc:spChg>
        <pc:spChg chg="del mod">
          <ac:chgData name="Thangavel, Prabhu" userId="3e579001-273a-496a-ad86-41a8219b525d" providerId="ADAL" clId="{28978792-2AAA-443F-A3A4-6861DA7D731A}" dt="2020-10-07T10:34:18.234" v="7687" actId="478"/>
          <ac:spMkLst>
            <pc:docMk/>
            <pc:sldMk cId="1555483079" sldId="296"/>
            <ac:spMk id="10" creationId="{FAA25750-FC22-4BF1-AA46-4AF79887AB3A}"/>
          </ac:spMkLst>
        </pc:spChg>
        <pc:spChg chg="add mod">
          <ac:chgData name="Thangavel, Prabhu" userId="3e579001-273a-496a-ad86-41a8219b525d" providerId="ADAL" clId="{28978792-2AAA-443F-A3A4-6861DA7D731A}" dt="2020-10-07T10:41:53.311" v="7790"/>
          <ac:spMkLst>
            <pc:docMk/>
            <pc:sldMk cId="1555483079" sldId="296"/>
            <ac:spMk id="11" creationId="{929C53C2-985C-46A4-973E-78243F610DC4}"/>
          </ac:spMkLst>
        </pc:spChg>
        <pc:spChg chg="mod">
          <ac:chgData name="Thangavel, Prabhu" userId="3e579001-273a-496a-ad86-41a8219b525d" providerId="ADAL" clId="{28978792-2AAA-443F-A3A4-6861DA7D731A}" dt="2020-10-07T10:14:36.662" v="7236" actId="20577"/>
          <ac:spMkLst>
            <pc:docMk/>
            <pc:sldMk cId="1555483079" sldId="296"/>
            <ac:spMk id="204" creationId="{00000000-0000-0000-0000-000000000000}"/>
          </ac:spMkLst>
        </pc:spChg>
        <pc:spChg chg="mod">
          <ac:chgData name="Thangavel, Prabhu" userId="3e579001-273a-496a-ad86-41a8219b525d" providerId="ADAL" clId="{28978792-2AAA-443F-A3A4-6861DA7D731A}" dt="2020-10-07T10:34:30.944" v="7695"/>
          <ac:spMkLst>
            <pc:docMk/>
            <pc:sldMk cId="1555483079" sldId="296"/>
            <ac:spMk id="205" creationId="{00000000-0000-0000-0000-000000000000}"/>
          </ac:spMkLst>
        </pc:spChg>
      </pc:sldChg>
      <pc:sldChg chg="delSp modSp add del">
        <pc:chgData name="Thangavel, Prabhu" userId="3e579001-273a-496a-ad86-41a8219b525d" providerId="ADAL" clId="{28978792-2AAA-443F-A3A4-6861DA7D731A}" dt="2020-10-07T10:44:19.542" v="7899" actId="2696"/>
        <pc:sldMkLst>
          <pc:docMk/>
          <pc:sldMk cId="652862913" sldId="297"/>
        </pc:sldMkLst>
        <pc:spChg chg="del mod">
          <ac:chgData name="Thangavel, Prabhu" userId="3e579001-273a-496a-ad86-41a8219b525d" providerId="ADAL" clId="{28978792-2AAA-443F-A3A4-6861DA7D731A}" dt="2020-10-07T10:43:27.028" v="7843" actId="478"/>
          <ac:spMkLst>
            <pc:docMk/>
            <pc:sldMk cId="652862913" sldId="297"/>
            <ac:spMk id="9" creationId="{5E14979A-1456-4798-9AE8-1B599A08C756}"/>
          </ac:spMkLst>
        </pc:spChg>
        <pc:spChg chg="mod">
          <ac:chgData name="Thangavel, Prabhu" userId="3e579001-273a-496a-ad86-41a8219b525d" providerId="ADAL" clId="{28978792-2AAA-443F-A3A4-6861DA7D731A}" dt="2020-10-07T10:43:29.638" v="7844" actId="1076"/>
          <ac:spMkLst>
            <pc:docMk/>
            <pc:sldMk cId="652862913" sldId="297"/>
            <ac:spMk id="10" creationId="{FAA25750-FC22-4BF1-AA46-4AF79887AB3A}"/>
          </ac:spMkLst>
        </pc:spChg>
        <pc:spChg chg="mod">
          <ac:chgData name="Thangavel, Prabhu" userId="3e579001-273a-496a-ad86-41a8219b525d" providerId="ADAL" clId="{28978792-2AAA-443F-A3A4-6861DA7D731A}" dt="2020-10-07T10:15:16.542" v="7239" actId="20577"/>
          <ac:spMkLst>
            <pc:docMk/>
            <pc:sldMk cId="652862913" sldId="297"/>
            <ac:spMk id="204" creationId="{00000000-0000-0000-0000-000000000000}"/>
          </ac:spMkLst>
        </pc:spChg>
        <pc:spChg chg="mod">
          <ac:chgData name="Thangavel, Prabhu" userId="3e579001-273a-496a-ad86-41a8219b525d" providerId="ADAL" clId="{28978792-2AAA-443F-A3A4-6861DA7D731A}" dt="2020-10-07T10:43:50.506" v="7882"/>
          <ac:spMkLst>
            <pc:docMk/>
            <pc:sldMk cId="652862913" sldId="297"/>
            <ac:spMk id="205" creationId="{00000000-0000-0000-0000-000000000000}"/>
          </ac:spMkLst>
        </pc:spChg>
      </pc:sldChg>
      <pc:sldChg chg="addSp delSp modSp add del">
        <pc:chgData name="Thangavel, Prabhu" userId="3e579001-273a-496a-ad86-41a8219b525d" providerId="ADAL" clId="{28978792-2AAA-443F-A3A4-6861DA7D731A}" dt="2020-10-07T10:49:44.864" v="8133" actId="2696"/>
        <pc:sldMkLst>
          <pc:docMk/>
          <pc:sldMk cId="1550806854" sldId="298"/>
        </pc:sldMkLst>
        <pc:spChg chg="add del">
          <ac:chgData name="Thangavel, Prabhu" userId="3e579001-273a-496a-ad86-41a8219b525d" providerId="ADAL" clId="{28978792-2AAA-443F-A3A4-6861DA7D731A}" dt="2020-10-07T10:21:25.024" v="7366"/>
          <ac:spMkLst>
            <pc:docMk/>
            <pc:sldMk cId="1550806854" sldId="298"/>
            <ac:spMk id="2" creationId="{957CA557-A285-4D1F-B615-5C208EDFBB98}"/>
          </ac:spMkLst>
        </pc:spChg>
        <pc:spChg chg="del mod">
          <ac:chgData name="Thangavel, Prabhu" userId="3e579001-273a-496a-ad86-41a8219b525d" providerId="ADAL" clId="{28978792-2AAA-443F-A3A4-6861DA7D731A}" dt="2020-10-07T10:45:42.344" v="7954" actId="478"/>
          <ac:spMkLst>
            <pc:docMk/>
            <pc:sldMk cId="1550806854" sldId="298"/>
            <ac:spMk id="9" creationId="{5E14979A-1456-4798-9AE8-1B599A08C756}"/>
          </ac:spMkLst>
        </pc:spChg>
        <pc:spChg chg="mod">
          <ac:chgData name="Thangavel, Prabhu" userId="3e579001-273a-496a-ad86-41a8219b525d" providerId="ADAL" clId="{28978792-2AAA-443F-A3A4-6861DA7D731A}" dt="2020-10-07T10:45:45.013" v="7955" actId="1076"/>
          <ac:spMkLst>
            <pc:docMk/>
            <pc:sldMk cId="1550806854" sldId="298"/>
            <ac:spMk id="10" creationId="{FAA25750-FC22-4BF1-AA46-4AF79887AB3A}"/>
          </ac:spMkLst>
        </pc:spChg>
        <pc:spChg chg="mod">
          <ac:chgData name="Thangavel, Prabhu" userId="3e579001-273a-496a-ad86-41a8219b525d" providerId="ADAL" clId="{28978792-2AAA-443F-A3A4-6861DA7D731A}" dt="2020-10-07T10:45:56.977" v="7971"/>
          <ac:spMkLst>
            <pc:docMk/>
            <pc:sldMk cId="1550806854" sldId="298"/>
            <ac:spMk id="205" creationId="{00000000-0000-0000-0000-000000000000}"/>
          </ac:spMkLst>
        </pc:spChg>
      </pc:sldChg>
      <pc:sldChg chg="delSp modSp add del">
        <pc:chgData name="Thangavel, Prabhu" userId="3e579001-273a-496a-ad86-41a8219b525d" providerId="ADAL" clId="{28978792-2AAA-443F-A3A4-6861DA7D731A}" dt="2020-10-07T10:52:17.758" v="8237" actId="2696"/>
        <pc:sldMkLst>
          <pc:docMk/>
          <pc:sldMk cId="646749866" sldId="299"/>
        </pc:sldMkLst>
        <pc:spChg chg="del mod">
          <ac:chgData name="Thangavel, Prabhu" userId="3e579001-273a-496a-ad86-41a8219b525d" providerId="ADAL" clId="{28978792-2AAA-443F-A3A4-6861DA7D731A}" dt="2020-10-07T10:51:01.093" v="8194" actId="478"/>
          <ac:spMkLst>
            <pc:docMk/>
            <pc:sldMk cId="646749866" sldId="299"/>
            <ac:spMk id="9" creationId="{5E14979A-1456-4798-9AE8-1B599A08C756}"/>
          </ac:spMkLst>
        </pc:spChg>
        <pc:spChg chg="mod">
          <ac:chgData name="Thangavel, Prabhu" userId="3e579001-273a-496a-ad86-41a8219b525d" providerId="ADAL" clId="{28978792-2AAA-443F-A3A4-6861DA7D731A}" dt="2020-10-07T10:51:03.639" v="8195" actId="1076"/>
          <ac:spMkLst>
            <pc:docMk/>
            <pc:sldMk cId="646749866" sldId="299"/>
            <ac:spMk id="10" creationId="{FAA25750-FC22-4BF1-AA46-4AF79887AB3A}"/>
          </ac:spMkLst>
        </pc:spChg>
        <pc:spChg chg="mod">
          <ac:chgData name="Thangavel, Prabhu" userId="3e579001-273a-496a-ad86-41a8219b525d" providerId="ADAL" clId="{28978792-2AAA-443F-A3A4-6861DA7D731A}" dt="2020-10-07T10:51:22.974" v="8214"/>
          <ac:spMkLst>
            <pc:docMk/>
            <pc:sldMk cId="646749866" sldId="299"/>
            <ac:spMk id="205" creationId="{00000000-0000-0000-0000-000000000000}"/>
          </ac:spMkLst>
        </pc:spChg>
      </pc:sldChg>
      <pc:sldChg chg="delSp modSp add del">
        <pc:chgData name="Thangavel, Prabhu" userId="3e579001-273a-496a-ad86-41a8219b525d" providerId="ADAL" clId="{28978792-2AAA-443F-A3A4-6861DA7D731A}" dt="2020-10-07T10:54:33.282" v="8342" actId="2696"/>
        <pc:sldMkLst>
          <pc:docMk/>
          <pc:sldMk cId="4091252620" sldId="300"/>
        </pc:sldMkLst>
        <pc:spChg chg="mod">
          <ac:chgData name="Thangavel, Prabhu" userId="3e579001-273a-496a-ad86-41a8219b525d" providerId="ADAL" clId="{28978792-2AAA-443F-A3A4-6861DA7D731A}" dt="2020-10-07T10:25:23.277" v="7501" actId="20577"/>
          <ac:spMkLst>
            <pc:docMk/>
            <pc:sldMk cId="4091252620" sldId="300"/>
            <ac:spMk id="9" creationId="{5E14979A-1456-4798-9AE8-1B599A08C756}"/>
          </ac:spMkLst>
        </pc:spChg>
        <pc:spChg chg="del">
          <ac:chgData name="Thangavel, Prabhu" userId="3e579001-273a-496a-ad86-41a8219b525d" providerId="ADAL" clId="{28978792-2AAA-443F-A3A4-6861DA7D731A}" dt="2020-10-07T10:25:25.758" v="7502" actId="478"/>
          <ac:spMkLst>
            <pc:docMk/>
            <pc:sldMk cId="4091252620" sldId="300"/>
            <ac:spMk id="10" creationId="{FAA25750-FC22-4BF1-AA46-4AF79887AB3A}"/>
          </ac:spMkLst>
        </pc:spChg>
        <pc:spChg chg="mod">
          <ac:chgData name="Thangavel, Prabhu" userId="3e579001-273a-496a-ad86-41a8219b525d" providerId="ADAL" clId="{28978792-2AAA-443F-A3A4-6861DA7D731A}" dt="2020-10-07T10:52:47.127" v="8267"/>
          <ac:spMkLst>
            <pc:docMk/>
            <pc:sldMk cId="4091252620" sldId="300"/>
            <ac:spMk id="205" creationId="{00000000-0000-0000-0000-000000000000}"/>
          </ac:spMkLst>
        </pc:spChg>
        <pc:picChg chg="del">
          <ac:chgData name="Thangavel, Prabhu" userId="3e579001-273a-496a-ad86-41a8219b525d" providerId="ADAL" clId="{28978792-2AAA-443F-A3A4-6861DA7D731A}" dt="2020-10-07T10:25:13.015" v="7474" actId="478"/>
          <ac:picMkLst>
            <pc:docMk/>
            <pc:sldMk cId="4091252620" sldId="300"/>
            <ac:picMk id="207" creationId="{00000000-0000-0000-0000-000000000000}"/>
          </ac:picMkLst>
        </pc:picChg>
      </pc:sldChg>
      <pc:sldChg chg="addSp delSp modSp add setBg modAnim">
        <pc:chgData name="Thangavel, Prabhu" userId="3e579001-273a-496a-ad86-41a8219b525d" providerId="ADAL" clId="{28978792-2AAA-443F-A3A4-6861DA7D731A}" dt="2020-10-07T18:21:17.215" v="14958"/>
        <pc:sldMkLst>
          <pc:docMk/>
          <pc:sldMk cId="444730184" sldId="301"/>
        </pc:sldMkLst>
        <pc:spChg chg="add del mod">
          <ac:chgData name="Thangavel, Prabhu" userId="3e579001-273a-496a-ad86-41a8219b525d" providerId="ADAL" clId="{28978792-2AAA-443F-A3A4-6861DA7D731A}" dt="2020-10-07T11:32:59.604" v="10832" actId="478"/>
          <ac:spMkLst>
            <pc:docMk/>
            <pc:sldMk cId="444730184" sldId="301"/>
            <ac:spMk id="3" creationId="{D8C9B442-7B9E-40F5-94B7-4AE8ACF2F01E}"/>
          </ac:spMkLst>
        </pc:spChg>
        <pc:spChg chg="add mod">
          <ac:chgData name="Thangavel, Prabhu" userId="3e579001-273a-496a-ad86-41a8219b525d" providerId="ADAL" clId="{28978792-2AAA-443F-A3A4-6861DA7D731A}" dt="2020-10-07T11:34:09.743" v="10865" actId="14100"/>
          <ac:spMkLst>
            <pc:docMk/>
            <pc:sldMk cId="444730184" sldId="301"/>
            <ac:spMk id="13" creationId="{7E7E0B22-05AE-4BBD-A5D9-C9434D53492F}"/>
          </ac:spMkLst>
        </pc:spChg>
        <pc:spChg chg="add mod">
          <ac:chgData name="Thangavel, Prabhu" userId="3e579001-273a-496a-ad86-41a8219b525d" providerId="ADAL" clId="{28978792-2AAA-443F-A3A4-6861DA7D731A}" dt="2020-10-07T11:36:52.091" v="10922" actId="14100"/>
          <ac:spMkLst>
            <pc:docMk/>
            <pc:sldMk cId="444730184" sldId="301"/>
            <ac:spMk id="14" creationId="{03B1CC21-9B37-41D3-8C85-2EDEB972FCB4}"/>
          </ac:spMkLst>
        </pc:spChg>
        <pc:spChg chg="add mod">
          <ac:chgData name="Thangavel, Prabhu" userId="3e579001-273a-496a-ad86-41a8219b525d" providerId="ADAL" clId="{28978792-2AAA-443F-A3A4-6861DA7D731A}" dt="2020-10-07T11:36:47.153" v="10921" actId="14100"/>
          <ac:spMkLst>
            <pc:docMk/>
            <pc:sldMk cId="444730184" sldId="301"/>
            <ac:spMk id="15" creationId="{EA8C9621-2076-45A0-8726-90817DBAA46B}"/>
          </ac:spMkLst>
        </pc:spChg>
        <pc:spChg chg="mod">
          <ac:chgData name="Thangavel, Prabhu" userId="3e579001-273a-496a-ad86-41a8219b525d" providerId="ADAL" clId="{28978792-2AAA-443F-A3A4-6861DA7D731A}" dt="2020-10-07T10:50:04.705" v="8149" actId="20577"/>
          <ac:spMkLst>
            <pc:docMk/>
            <pc:sldMk cId="444730184" sldId="301"/>
            <ac:spMk id="328" creationId="{00000000-0000-0000-0000-000000000000}"/>
          </ac:spMkLst>
        </pc:spChg>
        <pc:spChg chg="del mod">
          <ac:chgData name="Thangavel, Prabhu" userId="3e579001-273a-496a-ad86-41a8219b525d" providerId="ADAL" clId="{28978792-2AAA-443F-A3A4-6861DA7D731A}" dt="2020-10-07T11:32:56.656" v="10831" actId="478"/>
          <ac:spMkLst>
            <pc:docMk/>
            <pc:sldMk cId="444730184" sldId="301"/>
            <ac:spMk id="329" creationId="{00000000-0000-0000-0000-000000000000}"/>
          </ac:spMkLst>
        </pc:spChg>
        <pc:spChg chg="mod">
          <ac:chgData name="Thangavel, Prabhu" userId="3e579001-273a-496a-ad86-41a8219b525d" providerId="ADAL" clId="{28978792-2AAA-443F-A3A4-6861DA7D731A}" dt="2020-10-07T11:33:48.703" v="10850" actId="14100"/>
          <ac:spMkLst>
            <pc:docMk/>
            <pc:sldMk cId="444730184" sldId="301"/>
            <ac:spMk id="330" creationId="{00000000-0000-0000-0000-000000000000}"/>
          </ac:spMkLst>
        </pc:spChg>
        <pc:spChg chg="del mod">
          <ac:chgData name="Thangavel, Prabhu" userId="3e579001-273a-496a-ad86-41a8219b525d" providerId="ADAL" clId="{28978792-2AAA-443F-A3A4-6861DA7D731A}" dt="2020-10-07T11:32:53.578" v="10830" actId="478"/>
          <ac:spMkLst>
            <pc:docMk/>
            <pc:sldMk cId="444730184" sldId="301"/>
            <ac:spMk id="333" creationId="{00000000-0000-0000-0000-000000000000}"/>
          </ac:spMkLst>
        </pc:spChg>
      </pc:sldChg>
      <pc:sldChg chg="addSp delSp modSp add del">
        <pc:chgData name="Thangavel, Prabhu" userId="3e579001-273a-496a-ad86-41a8219b525d" providerId="ADAL" clId="{28978792-2AAA-443F-A3A4-6861DA7D731A}" dt="2020-10-07T11:34:55.240" v="10892" actId="2696"/>
        <pc:sldMkLst>
          <pc:docMk/>
          <pc:sldMk cId="45894684" sldId="302"/>
        </pc:sldMkLst>
        <pc:spChg chg="add del mod">
          <ac:chgData name="Thangavel, Prabhu" userId="3e579001-273a-496a-ad86-41a8219b525d" providerId="ADAL" clId="{28978792-2AAA-443F-A3A4-6861DA7D731A}" dt="2020-10-07T10:45:34.723" v="7952" actId="478"/>
          <ac:spMkLst>
            <pc:docMk/>
            <pc:sldMk cId="45894684" sldId="302"/>
            <ac:spMk id="3" creationId="{FE8B656A-F627-46D4-9C2C-A9E521CE20BF}"/>
          </ac:spMkLst>
        </pc:spChg>
        <pc:spChg chg="add del mod">
          <ac:chgData name="Thangavel, Prabhu" userId="3e579001-273a-496a-ad86-41a8219b525d" providerId="ADAL" clId="{28978792-2AAA-443F-A3A4-6861DA7D731A}" dt="2020-10-07T11:34:14.793" v="10866" actId="478"/>
          <ac:spMkLst>
            <pc:docMk/>
            <pc:sldMk cId="45894684" sldId="302"/>
            <ac:spMk id="4" creationId="{F8ED0882-7862-4849-9486-144347C0D802}"/>
          </ac:spMkLst>
        </pc:spChg>
        <pc:spChg chg="add mod">
          <ac:chgData name="Thangavel, Prabhu" userId="3e579001-273a-496a-ad86-41a8219b525d" providerId="ADAL" clId="{28978792-2AAA-443F-A3A4-6861DA7D731A}" dt="2020-10-07T11:34:18.463" v="10867"/>
          <ac:spMkLst>
            <pc:docMk/>
            <pc:sldMk cId="45894684" sldId="302"/>
            <ac:spMk id="5" creationId="{F2C2E918-0EEA-42DA-BF7D-C8C0A112EBCD}"/>
          </ac:spMkLst>
        </pc:spChg>
        <pc:spChg chg="mod">
          <ac:chgData name="Thangavel, Prabhu" userId="3e579001-273a-496a-ad86-41a8219b525d" providerId="ADAL" clId="{28978792-2AAA-443F-A3A4-6861DA7D731A}" dt="2020-10-07T10:50:09.478" v="8157" actId="20577"/>
          <ac:spMkLst>
            <pc:docMk/>
            <pc:sldMk cId="45894684" sldId="302"/>
            <ac:spMk id="328" creationId="{00000000-0000-0000-0000-000000000000}"/>
          </ac:spMkLst>
        </pc:spChg>
        <pc:spChg chg="del mod">
          <ac:chgData name="Thangavel, Prabhu" userId="3e579001-273a-496a-ad86-41a8219b525d" providerId="ADAL" clId="{28978792-2AAA-443F-A3A4-6861DA7D731A}" dt="2020-10-07T11:33:10.508" v="10834"/>
          <ac:spMkLst>
            <pc:docMk/>
            <pc:sldMk cId="45894684" sldId="302"/>
            <ac:spMk id="329" creationId="{00000000-0000-0000-0000-000000000000}"/>
          </ac:spMkLst>
        </pc:spChg>
        <pc:spChg chg="del mod">
          <ac:chgData name="Thangavel, Prabhu" userId="3e579001-273a-496a-ad86-41a8219b525d" providerId="ADAL" clId="{28978792-2AAA-443F-A3A4-6861DA7D731A}" dt="2020-10-07T11:34:18.463" v="10867"/>
          <ac:spMkLst>
            <pc:docMk/>
            <pc:sldMk cId="45894684" sldId="302"/>
            <ac:spMk id="330" creationId="{00000000-0000-0000-0000-000000000000}"/>
          </ac:spMkLst>
        </pc:spChg>
        <pc:spChg chg="del mod">
          <ac:chgData name="Thangavel, Prabhu" userId="3e579001-273a-496a-ad86-41a8219b525d" providerId="ADAL" clId="{28978792-2AAA-443F-A3A4-6861DA7D731A}" dt="2020-10-07T10:45:25.502" v="7951" actId="478"/>
          <ac:spMkLst>
            <pc:docMk/>
            <pc:sldMk cId="45894684" sldId="302"/>
            <ac:spMk id="333" creationId="{00000000-0000-0000-0000-000000000000}"/>
          </ac:spMkLst>
        </pc:spChg>
      </pc:sldChg>
      <pc:sldChg chg="addSp delSp modSp add setBg modAnim">
        <pc:chgData name="Thangavel, Prabhu" userId="3e579001-273a-496a-ad86-41a8219b525d" providerId="ADAL" clId="{28978792-2AAA-443F-A3A4-6861DA7D731A}" dt="2020-10-07T18:21:13.636" v="14957"/>
        <pc:sldMkLst>
          <pc:docMk/>
          <pc:sldMk cId="2634816811" sldId="303"/>
        </pc:sldMkLst>
        <pc:spChg chg="add del mod">
          <ac:chgData name="Thangavel, Prabhu" userId="3e579001-273a-496a-ad86-41a8219b525d" providerId="ADAL" clId="{28978792-2AAA-443F-A3A4-6861DA7D731A}" dt="2020-10-07T11:36:25.782" v="10917" actId="478"/>
          <ac:spMkLst>
            <pc:docMk/>
            <pc:sldMk cId="2634816811" sldId="303"/>
            <ac:spMk id="2" creationId="{217E459B-40BA-40EB-B721-AD5B6A5BBEA1}"/>
          </ac:spMkLst>
        </pc:spChg>
        <pc:spChg chg="add mod">
          <ac:chgData name="Thangavel, Prabhu" userId="3e579001-273a-496a-ad86-41a8219b525d" providerId="ADAL" clId="{28978792-2AAA-443F-A3A4-6861DA7D731A}" dt="2020-10-07T11:36:35.767" v="10919" actId="1076"/>
          <ac:spMkLst>
            <pc:docMk/>
            <pc:sldMk cId="2634816811" sldId="303"/>
            <ac:spMk id="10" creationId="{7163661C-AE9A-4166-A74D-3619CAB88D0E}"/>
          </ac:spMkLst>
        </pc:spChg>
        <pc:spChg chg="del mod">
          <ac:chgData name="Thangavel, Prabhu" userId="3e579001-273a-496a-ad86-41a8219b525d" providerId="ADAL" clId="{28978792-2AAA-443F-A3A4-6861DA7D731A}" dt="2020-10-07T11:35:06.078" v="10893"/>
          <ac:spMkLst>
            <pc:docMk/>
            <pc:sldMk cId="2634816811" sldId="303"/>
            <ac:spMk id="329" creationId="{00000000-0000-0000-0000-000000000000}"/>
          </ac:spMkLst>
        </pc:spChg>
        <pc:spChg chg="mod">
          <ac:chgData name="Thangavel, Prabhu" userId="3e579001-273a-496a-ad86-41a8219b525d" providerId="ADAL" clId="{28978792-2AAA-443F-A3A4-6861DA7D731A}" dt="2020-10-07T11:36:31.731" v="10918" actId="1076"/>
          <ac:spMkLst>
            <pc:docMk/>
            <pc:sldMk cId="2634816811" sldId="303"/>
            <ac:spMk id="330" creationId="{00000000-0000-0000-0000-000000000000}"/>
          </ac:spMkLst>
        </pc:spChg>
      </pc:sldChg>
      <pc:sldChg chg="modSp add ord setBg modAnim">
        <pc:chgData name="Thangavel, Prabhu" userId="3e579001-273a-496a-ad86-41a8219b525d" providerId="ADAL" clId="{28978792-2AAA-443F-A3A4-6861DA7D731A}" dt="2020-10-07T18:21:40.345" v="14961"/>
        <pc:sldMkLst>
          <pc:docMk/>
          <pc:sldMk cId="2688640760" sldId="304"/>
        </pc:sldMkLst>
        <pc:spChg chg="mod">
          <ac:chgData name="Thangavel, Prabhu" userId="3e579001-273a-496a-ad86-41a8219b525d" providerId="ADAL" clId="{28978792-2AAA-443F-A3A4-6861DA7D731A}" dt="2020-10-07T10:56:19.997" v="8384" actId="20577"/>
          <ac:spMkLst>
            <pc:docMk/>
            <pc:sldMk cId="2688640760" sldId="304"/>
            <ac:spMk id="131" creationId="{00000000-0000-0000-0000-000000000000}"/>
          </ac:spMkLst>
        </pc:spChg>
        <pc:spChg chg="mod">
          <ac:chgData name="Thangavel, Prabhu" userId="3e579001-273a-496a-ad86-41a8219b525d" providerId="ADAL" clId="{28978792-2AAA-443F-A3A4-6861DA7D731A}" dt="2020-10-07T11:08:44.385" v="9697" actId="20577"/>
          <ac:spMkLst>
            <pc:docMk/>
            <pc:sldMk cId="2688640760" sldId="304"/>
            <ac:spMk id="132" creationId="{00000000-0000-0000-0000-000000000000}"/>
          </ac:spMkLst>
        </pc:spChg>
      </pc:sldChg>
      <pc:sldChg chg="modSp add modAnim">
        <pc:chgData name="Thangavel, Prabhu" userId="3e579001-273a-496a-ad86-41a8219b525d" providerId="ADAL" clId="{28978792-2AAA-443F-A3A4-6861DA7D731A}" dt="2020-10-07T11:47:28.819" v="11139"/>
        <pc:sldMkLst>
          <pc:docMk/>
          <pc:sldMk cId="3824362955" sldId="305"/>
        </pc:sldMkLst>
        <pc:spChg chg="mod">
          <ac:chgData name="Thangavel, Prabhu" userId="3e579001-273a-496a-ad86-41a8219b525d" providerId="ADAL" clId="{28978792-2AAA-443F-A3A4-6861DA7D731A}" dt="2020-10-07T11:10:11.208" v="9728" actId="20577"/>
          <ac:spMkLst>
            <pc:docMk/>
            <pc:sldMk cId="3824362955" sldId="305"/>
            <ac:spMk id="131" creationId="{00000000-0000-0000-0000-000000000000}"/>
          </ac:spMkLst>
        </pc:spChg>
        <pc:spChg chg="mod">
          <ac:chgData name="Thangavel, Prabhu" userId="3e579001-273a-496a-ad86-41a8219b525d" providerId="ADAL" clId="{28978792-2AAA-443F-A3A4-6861DA7D731A}" dt="2020-10-07T11:18:29.572" v="10644" actId="20577"/>
          <ac:spMkLst>
            <pc:docMk/>
            <pc:sldMk cId="3824362955" sldId="305"/>
            <ac:spMk id="132" creationId="{00000000-0000-0000-0000-000000000000}"/>
          </ac:spMkLst>
        </pc:spChg>
      </pc:sldChg>
      <pc:sldChg chg="delSp modSp add ord setBg delAnim modAnim">
        <pc:chgData name="Thangavel, Prabhu" userId="3e579001-273a-496a-ad86-41a8219b525d" providerId="ADAL" clId="{28978792-2AAA-443F-A3A4-6861DA7D731A}" dt="2020-10-07T18:19:45.759" v="14955"/>
        <pc:sldMkLst>
          <pc:docMk/>
          <pc:sldMk cId="3201292566" sldId="306"/>
        </pc:sldMkLst>
        <pc:spChg chg="mod">
          <ac:chgData name="Thangavel, Prabhu" userId="3e579001-273a-496a-ad86-41a8219b525d" providerId="ADAL" clId="{28978792-2AAA-443F-A3A4-6861DA7D731A}" dt="2020-10-07T12:29:25.247" v="11247" actId="20577"/>
          <ac:spMkLst>
            <pc:docMk/>
            <pc:sldMk cId="3201292566" sldId="306"/>
            <ac:spMk id="204" creationId="{00000000-0000-0000-0000-000000000000}"/>
          </ac:spMkLst>
        </pc:spChg>
        <pc:spChg chg="mod">
          <ac:chgData name="Thangavel, Prabhu" userId="3e579001-273a-496a-ad86-41a8219b525d" providerId="ADAL" clId="{28978792-2AAA-443F-A3A4-6861DA7D731A}" dt="2020-10-07T12:56:55.798" v="13281" actId="20577"/>
          <ac:spMkLst>
            <pc:docMk/>
            <pc:sldMk cId="3201292566" sldId="306"/>
            <ac:spMk id="205" creationId="{00000000-0000-0000-0000-000000000000}"/>
          </ac:spMkLst>
        </pc:spChg>
        <pc:picChg chg="del">
          <ac:chgData name="Thangavel, Prabhu" userId="3e579001-273a-496a-ad86-41a8219b525d" providerId="ADAL" clId="{28978792-2AAA-443F-A3A4-6861DA7D731A}" dt="2020-10-07T12:29:27.533" v="11248" actId="478"/>
          <ac:picMkLst>
            <pc:docMk/>
            <pc:sldMk cId="3201292566" sldId="306"/>
            <ac:picMk id="207" creationId="{00000000-0000-0000-0000-000000000000}"/>
          </ac:picMkLst>
        </pc:picChg>
      </pc:sldChg>
      <pc:sldChg chg="modSp add del modAnim">
        <pc:chgData name="Thangavel, Prabhu" userId="3e579001-273a-496a-ad86-41a8219b525d" providerId="ADAL" clId="{28978792-2AAA-443F-A3A4-6861DA7D731A}" dt="2020-10-07T12:28:46.421" v="11203" actId="2696"/>
        <pc:sldMkLst>
          <pc:docMk/>
          <pc:sldMk cId="3919741483" sldId="306"/>
        </pc:sldMkLst>
        <pc:spChg chg="mod">
          <ac:chgData name="Thangavel, Prabhu" userId="3e579001-273a-496a-ad86-41a8219b525d" providerId="ADAL" clId="{28978792-2AAA-443F-A3A4-6861DA7D731A}" dt="2020-10-07T12:28:16.723" v="11201" actId="20577"/>
          <ac:spMkLst>
            <pc:docMk/>
            <pc:sldMk cId="3919741483" sldId="306"/>
            <ac:spMk id="328" creationId="{00000000-0000-0000-0000-000000000000}"/>
          </ac:spMkLst>
        </pc:spChg>
        <pc:spChg chg="mod">
          <ac:chgData name="Thangavel, Prabhu" userId="3e579001-273a-496a-ad86-41a8219b525d" providerId="ADAL" clId="{28978792-2AAA-443F-A3A4-6861DA7D731A}" dt="2020-10-07T12:28:43.890" v="11202" actId="6549"/>
          <ac:spMkLst>
            <pc:docMk/>
            <pc:sldMk cId="3919741483" sldId="306"/>
            <ac:spMk id="330" creationId="{00000000-0000-0000-0000-000000000000}"/>
          </ac:spMkLst>
        </pc:spChg>
      </pc:sldChg>
      <pc:sldChg chg="modSp add modAnim">
        <pc:chgData name="Thangavel, Prabhu" userId="3e579001-273a-496a-ad86-41a8219b525d" providerId="ADAL" clId="{28978792-2AAA-443F-A3A4-6861DA7D731A}" dt="2020-10-07T12:56:52.086" v="13280" actId="20577"/>
        <pc:sldMkLst>
          <pc:docMk/>
          <pc:sldMk cId="705670138" sldId="307"/>
        </pc:sldMkLst>
        <pc:spChg chg="mod">
          <ac:chgData name="Thangavel, Prabhu" userId="3e579001-273a-496a-ad86-41a8219b525d" providerId="ADAL" clId="{28978792-2AAA-443F-A3A4-6861DA7D731A}" dt="2020-10-07T12:47:38.355" v="12498" actId="20577"/>
          <ac:spMkLst>
            <pc:docMk/>
            <pc:sldMk cId="705670138" sldId="307"/>
            <ac:spMk id="204" creationId="{00000000-0000-0000-0000-000000000000}"/>
          </ac:spMkLst>
        </pc:spChg>
        <pc:spChg chg="mod">
          <ac:chgData name="Thangavel, Prabhu" userId="3e579001-273a-496a-ad86-41a8219b525d" providerId="ADAL" clId="{28978792-2AAA-443F-A3A4-6861DA7D731A}" dt="2020-10-07T12:56:52.086" v="13280" actId="20577"/>
          <ac:spMkLst>
            <pc:docMk/>
            <pc:sldMk cId="705670138" sldId="307"/>
            <ac:spMk id="205" creationId="{00000000-0000-0000-0000-000000000000}"/>
          </ac:spMkLst>
        </pc:spChg>
      </pc:sldChg>
      <pc:sldChg chg="addSp delSp modSp add delAnim modAnim">
        <pc:chgData name="Thangavel, Prabhu" userId="3e579001-273a-496a-ad86-41a8219b525d" providerId="ADAL" clId="{28978792-2AAA-443F-A3A4-6861DA7D731A}" dt="2020-10-07T18:08:54.297" v="14274"/>
        <pc:sldMkLst>
          <pc:docMk/>
          <pc:sldMk cId="1347669594" sldId="308"/>
        </pc:sldMkLst>
        <pc:spChg chg="add mod">
          <ac:chgData name="Thangavel, Prabhu" userId="3e579001-273a-496a-ad86-41a8219b525d" providerId="ADAL" clId="{28978792-2AAA-443F-A3A4-6861DA7D731A}" dt="2020-10-07T18:07:18.545" v="14240" actId="1076"/>
          <ac:spMkLst>
            <pc:docMk/>
            <pc:sldMk cId="1347669594" sldId="308"/>
            <ac:spMk id="8" creationId="{B9214899-0985-4A2C-B094-13F814A14EA8}"/>
          </ac:spMkLst>
        </pc:spChg>
        <pc:spChg chg="add mod">
          <ac:chgData name="Thangavel, Prabhu" userId="3e579001-273a-496a-ad86-41a8219b525d" providerId="ADAL" clId="{28978792-2AAA-443F-A3A4-6861DA7D731A}" dt="2020-10-07T18:08:07.134" v="14251" actId="14100"/>
          <ac:spMkLst>
            <pc:docMk/>
            <pc:sldMk cId="1347669594" sldId="308"/>
            <ac:spMk id="9" creationId="{341A6634-EDC1-480C-9649-23494184FBBB}"/>
          </ac:spMkLst>
        </pc:spChg>
        <pc:spChg chg="add mod">
          <ac:chgData name="Thangavel, Prabhu" userId="3e579001-273a-496a-ad86-41a8219b525d" providerId="ADAL" clId="{28978792-2AAA-443F-A3A4-6861DA7D731A}" dt="2020-10-07T18:08:18.902" v="14258" actId="20577"/>
          <ac:spMkLst>
            <pc:docMk/>
            <pc:sldMk cId="1347669594" sldId="308"/>
            <ac:spMk id="10" creationId="{6BEC8012-755F-413B-B64E-F1649B7BCF4F}"/>
          </ac:spMkLst>
        </pc:spChg>
        <pc:spChg chg="add del mod">
          <ac:chgData name="Thangavel, Prabhu" userId="3e579001-273a-496a-ad86-41a8219b525d" providerId="ADAL" clId="{28978792-2AAA-443F-A3A4-6861DA7D731A}" dt="2020-10-07T18:07:36.344" v="14245" actId="478"/>
          <ac:spMkLst>
            <pc:docMk/>
            <pc:sldMk cId="1347669594" sldId="308"/>
            <ac:spMk id="11" creationId="{0B16BBA5-A5DE-4C91-85CA-7B5077EADDED}"/>
          </ac:spMkLst>
        </pc:spChg>
        <pc:spChg chg="add mod">
          <ac:chgData name="Thangavel, Prabhu" userId="3e579001-273a-496a-ad86-41a8219b525d" providerId="ADAL" clId="{28978792-2AAA-443F-A3A4-6861DA7D731A}" dt="2020-10-07T18:08:32.660" v="14272" actId="20577"/>
          <ac:spMkLst>
            <pc:docMk/>
            <pc:sldMk cId="1347669594" sldId="308"/>
            <ac:spMk id="12" creationId="{8F042D0D-8B5A-4AE8-8AF9-390C826057C2}"/>
          </ac:spMkLst>
        </pc:spChg>
        <pc:spChg chg="mod">
          <ac:chgData name="Thangavel, Prabhu" userId="3e579001-273a-496a-ad86-41a8219b525d" providerId="ADAL" clId="{28978792-2AAA-443F-A3A4-6861DA7D731A}" dt="2020-10-07T12:58:19.624" v="13360" actId="20577"/>
          <ac:spMkLst>
            <pc:docMk/>
            <pc:sldMk cId="1347669594" sldId="308"/>
            <ac:spMk id="204" creationId="{00000000-0000-0000-0000-000000000000}"/>
          </ac:spMkLst>
        </pc:spChg>
        <pc:spChg chg="mod">
          <ac:chgData name="Thangavel, Prabhu" userId="3e579001-273a-496a-ad86-41a8219b525d" providerId="ADAL" clId="{28978792-2AAA-443F-A3A4-6861DA7D731A}" dt="2020-10-07T18:07:01.750" v="14239" actId="20577"/>
          <ac:spMkLst>
            <pc:docMk/>
            <pc:sldMk cId="1347669594" sldId="308"/>
            <ac:spMk id="205" creationId="{00000000-0000-0000-0000-000000000000}"/>
          </ac:spMkLst>
        </pc:spChg>
      </pc:sldChg>
      <pc:sldChg chg="modSp add setBg modAnim">
        <pc:chgData name="Thangavel, Prabhu" userId="3e579001-273a-496a-ad86-41a8219b525d" providerId="ADAL" clId="{28978792-2AAA-443F-A3A4-6861DA7D731A}" dt="2020-10-07T18:20:59.170" v="14956"/>
        <pc:sldMkLst>
          <pc:docMk/>
          <pc:sldMk cId="400521463" sldId="309"/>
        </pc:sldMkLst>
        <pc:spChg chg="mod">
          <ac:chgData name="Thangavel, Prabhu" userId="3e579001-273a-496a-ad86-41a8219b525d" providerId="ADAL" clId="{28978792-2AAA-443F-A3A4-6861DA7D731A}" dt="2020-10-07T13:00:04.323" v="13462" actId="20577"/>
          <ac:spMkLst>
            <pc:docMk/>
            <pc:sldMk cId="400521463" sldId="309"/>
            <ac:spMk id="204" creationId="{00000000-0000-0000-0000-000000000000}"/>
          </ac:spMkLst>
        </pc:spChg>
        <pc:spChg chg="mod">
          <ac:chgData name="Thangavel, Prabhu" userId="3e579001-273a-496a-ad86-41a8219b525d" providerId="ADAL" clId="{28978792-2AAA-443F-A3A4-6861DA7D731A}" dt="2020-10-07T18:14:03.610" v="14786" actId="20577"/>
          <ac:spMkLst>
            <pc:docMk/>
            <pc:sldMk cId="400521463" sldId="309"/>
            <ac:spMk id="205" creationId="{00000000-0000-0000-0000-000000000000}"/>
          </ac:spMkLst>
        </pc:spChg>
      </pc:sldChg>
      <pc:sldChg chg="modSp add modAnim">
        <pc:chgData name="Thangavel, Prabhu" userId="3e579001-273a-496a-ad86-41a8219b525d" providerId="ADAL" clId="{28978792-2AAA-443F-A3A4-6861DA7D731A}" dt="2020-10-07T18:15:43.293" v="14924"/>
        <pc:sldMkLst>
          <pc:docMk/>
          <pc:sldMk cId="1113506456" sldId="310"/>
        </pc:sldMkLst>
        <pc:spChg chg="mod">
          <ac:chgData name="Thangavel, Prabhu" userId="3e579001-273a-496a-ad86-41a8219b525d" providerId="ADAL" clId="{28978792-2AAA-443F-A3A4-6861DA7D731A}" dt="2020-10-07T18:14:41.892" v="14807" actId="20577"/>
          <ac:spMkLst>
            <pc:docMk/>
            <pc:sldMk cId="1113506456" sldId="310"/>
            <ac:spMk id="204" creationId="{00000000-0000-0000-0000-000000000000}"/>
          </ac:spMkLst>
        </pc:spChg>
        <pc:spChg chg="mod">
          <ac:chgData name="Thangavel, Prabhu" userId="3e579001-273a-496a-ad86-41a8219b525d" providerId="ADAL" clId="{28978792-2AAA-443F-A3A4-6861DA7D731A}" dt="2020-10-07T18:15:32.880" v="14923" actId="20577"/>
          <ac:spMkLst>
            <pc:docMk/>
            <pc:sldMk cId="1113506456" sldId="310"/>
            <ac:spMk id="205" creationId="{00000000-0000-0000-0000-000000000000}"/>
          </ac:spMkLst>
        </pc:spChg>
      </pc:sldChg>
      <pc:sldChg chg="delSp modSp add setBg">
        <pc:chgData name="Thangavel, Prabhu" userId="3e579001-273a-496a-ad86-41a8219b525d" providerId="ADAL" clId="{28978792-2AAA-443F-A3A4-6861DA7D731A}" dt="2020-10-07T18:32:25.866" v="14989" actId="1076"/>
        <pc:sldMkLst>
          <pc:docMk/>
          <pc:sldMk cId="0" sldId="311"/>
        </pc:sldMkLst>
        <pc:spChg chg="del mod">
          <ac:chgData name="Thangavel, Prabhu" userId="3e579001-273a-496a-ad86-41a8219b525d" providerId="ADAL" clId="{28978792-2AAA-443F-A3A4-6861DA7D731A}" dt="2020-10-07T18:31:38.388" v="14981" actId="478"/>
          <ac:spMkLst>
            <pc:docMk/>
            <pc:sldMk cId="0" sldId="311"/>
            <ac:spMk id="398" creationId="{00000000-0000-0000-0000-000000000000}"/>
          </ac:spMkLst>
        </pc:spChg>
        <pc:spChg chg="mod">
          <ac:chgData name="Thangavel, Prabhu" userId="3e579001-273a-496a-ad86-41a8219b525d" providerId="ADAL" clId="{28978792-2AAA-443F-A3A4-6861DA7D731A}" dt="2020-10-07T18:32:25.866" v="14989" actId="1076"/>
          <ac:spMkLst>
            <pc:docMk/>
            <pc:sldMk cId="0" sldId="311"/>
            <ac:spMk id="399" creationId="{00000000-0000-0000-0000-000000000000}"/>
          </ac:spMkLst>
        </pc:spChg>
      </pc:sldChg>
      <pc:sldMasterChg chg="addSldLayout delSldLayout">
        <pc:chgData name="Thangavel, Prabhu" userId="3e579001-273a-496a-ad86-41a8219b525d" providerId="ADAL" clId="{28978792-2AAA-443F-A3A4-6861DA7D731A}" dt="2020-10-07T10:54:53.619" v="8360" actId="2696"/>
        <pc:sldMasterMkLst>
          <pc:docMk/>
          <pc:sldMasterMk cId="0" sldId="2147483659"/>
        </pc:sldMasterMkLst>
        <pc:sldLayoutChg chg="del">
          <pc:chgData name="Thangavel, Prabhu" userId="3e579001-273a-496a-ad86-41a8219b525d" providerId="ADAL" clId="{28978792-2AAA-443F-A3A4-6861DA7D731A}" dt="2020-10-07T10:54:42.223" v="8355" actId="2696"/>
          <pc:sldLayoutMkLst>
            <pc:docMk/>
            <pc:sldMasterMk cId="0" sldId="2147483659"/>
            <pc:sldLayoutMk cId="0" sldId="2147483654"/>
          </pc:sldLayoutMkLst>
        </pc:sldLayoutChg>
        <pc:sldLayoutChg chg="del">
          <pc:chgData name="Thangavel, Prabhu" userId="3e579001-273a-496a-ad86-41a8219b525d" providerId="ADAL" clId="{28978792-2AAA-443F-A3A4-6861DA7D731A}" dt="2020-10-07T10:54:34.402" v="8345" actId="2696"/>
          <pc:sldLayoutMkLst>
            <pc:docMk/>
            <pc:sldMasterMk cId="0" sldId="2147483659"/>
            <pc:sldLayoutMk cId="0" sldId="2147483655"/>
          </pc:sldLayoutMkLst>
        </pc:sldLayoutChg>
        <pc:sldLayoutChg chg="add del">
          <pc:chgData name="Thangavel, Prabhu" userId="3e579001-273a-496a-ad86-41a8219b525d" providerId="ADAL" clId="{28978792-2AAA-443F-A3A4-6861DA7D731A}" dt="2020-10-07T10:54:39.198" v="8351" actId="2696"/>
          <pc:sldLayoutMkLst>
            <pc:docMk/>
            <pc:sldMasterMk cId="0" sldId="2147483659"/>
            <pc:sldLayoutMk cId="0" sldId="2147483656"/>
          </pc:sldLayoutMkLst>
        </pc:sldLayoutChg>
        <pc:sldLayoutChg chg="del">
          <pc:chgData name="Thangavel, Prabhu" userId="3e579001-273a-496a-ad86-41a8219b525d" providerId="ADAL" clId="{28978792-2AAA-443F-A3A4-6861DA7D731A}" dt="2020-10-07T10:54:53.619" v="8360" actId="2696"/>
          <pc:sldLayoutMkLst>
            <pc:docMk/>
            <pc:sldMasterMk cId="0" sldId="2147483659"/>
            <pc:sldLayoutMk cId="0" sldId="2147483658"/>
          </pc:sldLayoutMkLst>
        </pc:sldLayoutChg>
      </pc:sldMasterChg>
    </pc:docChg>
  </pc:docChgLst>
  <pc:docChgLst>
    <pc:chgData name="Thangavel, Prabhu" userId="3e579001-273a-496a-ad86-41a8219b525d" providerId="ADAL" clId="{720D86FD-0B44-4496-934B-FD7A939378F6}"/>
    <pc:docChg chg="undo custSel modSld sldOrd">
      <pc:chgData name="Thangavel, Prabhu" userId="3e579001-273a-496a-ad86-41a8219b525d" providerId="ADAL" clId="{720D86FD-0B44-4496-934B-FD7A939378F6}" dt="2020-08-05T13:26:25.092" v="785" actId="1076"/>
      <pc:docMkLst>
        <pc:docMk/>
      </pc:docMkLst>
      <pc:sldChg chg="addSp delSp modSp">
        <pc:chgData name="Thangavel, Prabhu" userId="3e579001-273a-496a-ad86-41a8219b525d" providerId="ADAL" clId="{720D86FD-0B44-4496-934B-FD7A939378F6}" dt="2020-08-05T04:28:31.494" v="45" actId="478"/>
        <pc:sldMkLst>
          <pc:docMk/>
          <pc:sldMk cId="0" sldId="256"/>
        </pc:sldMkLst>
        <pc:spChg chg="mod">
          <ac:chgData name="Thangavel, Prabhu" userId="3e579001-273a-496a-ad86-41a8219b525d" providerId="ADAL" clId="{720D86FD-0B44-4496-934B-FD7A939378F6}" dt="2020-08-05T04:18:29.637" v="36" actId="20577"/>
          <ac:spMkLst>
            <pc:docMk/>
            <pc:sldMk cId="0" sldId="256"/>
            <ac:spMk id="90" creationId="{00000000-0000-0000-0000-000000000000}"/>
          </ac:spMkLst>
        </pc:spChg>
        <pc:picChg chg="add del mod">
          <ac:chgData name="Thangavel, Prabhu" userId="3e579001-273a-496a-ad86-41a8219b525d" providerId="ADAL" clId="{720D86FD-0B44-4496-934B-FD7A939378F6}" dt="2020-08-05T04:28:31.494" v="45" actId="478"/>
          <ac:picMkLst>
            <pc:docMk/>
            <pc:sldMk cId="0" sldId="256"/>
            <ac:picMk id="4" creationId="{7151082A-5F1D-41BB-A7BA-FD01E2DFFDCE}"/>
          </ac:picMkLst>
        </pc:picChg>
      </pc:sldChg>
      <pc:sldChg chg="addSp delSp modSp ord setBg">
        <pc:chgData name="Thangavel, Prabhu" userId="3e579001-273a-496a-ad86-41a8219b525d" providerId="ADAL" clId="{720D86FD-0B44-4496-934B-FD7A939378F6}" dt="2020-08-05T04:53:47.652" v="782"/>
        <pc:sldMkLst>
          <pc:docMk/>
          <pc:sldMk cId="0" sldId="258"/>
        </pc:sldMkLst>
        <pc:spChg chg="add">
          <ac:chgData name="Thangavel, Prabhu" userId="3e579001-273a-496a-ad86-41a8219b525d" providerId="ADAL" clId="{720D86FD-0B44-4496-934B-FD7A939378F6}" dt="2020-08-05T04:53:47.652" v="782"/>
          <ac:spMkLst>
            <pc:docMk/>
            <pc:sldMk cId="0" sldId="258"/>
            <ac:spMk id="7" creationId="{21729BAC-73EF-44DE-AA0B-9F86D0134514}"/>
          </ac:spMkLst>
        </pc:spChg>
        <pc:spChg chg="del">
          <ac:chgData name="Thangavel, Prabhu" userId="3e579001-273a-496a-ad86-41a8219b525d" providerId="ADAL" clId="{720D86FD-0B44-4496-934B-FD7A939378F6}" dt="2020-08-05T04:35:52.559" v="296" actId="478"/>
          <ac:spMkLst>
            <pc:docMk/>
            <pc:sldMk cId="0" sldId="258"/>
            <ac:spMk id="109" creationId="{00000000-0000-0000-0000-000000000000}"/>
          </ac:spMkLst>
        </pc:spChg>
        <pc:spChg chg="mod">
          <ac:chgData name="Thangavel, Prabhu" userId="3e579001-273a-496a-ad86-41a8219b525d" providerId="ADAL" clId="{720D86FD-0B44-4496-934B-FD7A939378F6}" dt="2020-08-05T04:42:29.622" v="353" actId="1076"/>
          <ac:spMkLst>
            <pc:docMk/>
            <pc:sldMk cId="0" sldId="258"/>
            <ac:spMk id="110" creationId="{00000000-0000-0000-0000-000000000000}"/>
          </ac:spMkLst>
        </pc:spChg>
        <pc:spChg chg="mod">
          <ac:chgData name="Thangavel, Prabhu" userId="3e579001-273a-496a-ad86-41a8219b525d" providerId="ADAL" clId="{720D86FD-0B44-4496-934B-FD7A939378F6}" dt="2020-08-05T04:50:35.985" v="690" actId="20577"/>
          <ac:spMkLst>
            <pc:docMk/>
            <pc:sldMk cId="0" sldId="258"/>
            <ac:spMk id="111" creationId="{00000000-0000-0000-0000-000000000000}"/>
          </ac:spMkLst>
        </pc:spChg>
        <pc:picChg chg="add del mod">
          <ac:chgData name="Thangavel, Prabhu" userId="3e579001-273a-496a-ad86-41a8219b525d" providerId="ADAL" clId="{720D86FD-0B44-4496-934B-FD7A939378F6}" dt="2020-08-05T04:23:27.761" v="40"/>
          <ac:picMkLst>
            <pc:docMk/>
            <pc:sldMk cId="0" sldId="258"/>
            <ac:picMk id="2" creationId="{06224CE3-372F-47FA-8B7A-C12DE83725BB}"/>
          </ac:picMkLst>
        </pc:picChg>
        <pc:picChg chg="mod">
          <ac:chgData name="Thangavel, Prabhu" userId="3e579001-273a-496a-ad86-41a8219b525d" providerId="ADAL" clId="{720D86FD-0B44-4496-934B-FD7A939378F6}" dt="2020-08-05T04:43:02.274" v="359" actId="1076"/>
          <ac:picMkLst>
            <pc:docMk/>
            <pc:sldMk cId="0" sldId="258"/>
            <ac:picMk id="113" creationId="{00000000-0000-0000-0000-000000000000}"/>
          </ac:picMkLst>
        </pc:picChg>
      </pc:sldChg>
      <pc:sldChg chg="delSp modSp ord setBg">
        <pc:chgData name="Thangavel, Prabhu" userId="3e579001-273a-496a-ad86-41a8219b525d" providerId="ADAL" clId="{720D86FD-0B44-4496-934B-FD7A939378F6}" dt="2020-08-05T04:53:09.318" v="781" actId="478"/>
        <pc:sldMkLst>
          <pc:docMk/>
          <pc:sldMk cId="0" sldId="278"/>
        </pc:sldMkLst>
        <pc:spChg chg="mod">
          <ac:chgData name="Thangavel, Prabhu" userId="3e579001-273a-496a-ad86-41a8219b525d" providerId="ADAL" clId="{720D86FD-0B44-4496-934B-FD7A939378F6}" dt="2020-08-05T04:52:36.343" v="778" actId="20577"/>
          <ac:spMkLst>
            <pc:docMk/>
            <pc:sldMk cId="0" sldId="278"/>
            <ac:spMk id="399" creationId="{00000000-0000-0000-0000-000000000000}"/>
          </ac:spMkLst>
        </pc:spChg>
        <pc:picChg chg="del">
          <ac:chgData name="Thangavel, Prabhu" userId="3e579001-273a-496a-ad86-41a8219b525d" providerId="ADAL" clId="{720D86FD-0B44-4496-934B-FD7A939378F6}" dt="2020-08-05T04:53:09.318" v="781" actId="478"/>
          <ac:picMkLst>
            <pc:docMk/>
            <pc:sldMk cId="0" sldId="278"/>
            <ac:picMk id="401" creationId="{00000000-0000-0000-0000-000000000000}"/>
          </ac:picMkLst>
        </pc:picChg>
      </pc:sldChg>
      <pc:sldChg chg="modSp">
        <pc:chgData name="Thangavel, Prabhu" userId="3e579001-273a-496a-ad86-41a8219b525d" providerId="ADAL" clId="{720D86FD-0B44-4496-934B-FD7A939378F6}" dt="2020-08-05T13:26:25.092" v="785" actId="1076"/>
        <pc:sldMkLst>
          <pc:docMk/>
          <pc:sldMk cId="0" sldId="281"/>
        </pc:sldMkLst>
        <pc:spChg chg="mod">
          <ac:chgData name="Thangavel, Prabhu" userId="3e579001-273a-496a-ad86-41a8219b525d" providerId="ADAL" clId="{720D86FD-0B44-4496-934B-FD7A939378F6}" dt="2020-08-05T10:23:06.566" v="784" actId="1076"/>
          <ac:spMkLst>
            <pc:docMk/>
            <pc:sldMk cId="0" sldId="281"/>
            <ac:spMk id="546" creationId="{00000000-0000-0000-0000-000000000000}"/>
          </ac:spMkLst>
        </pc:spChg>
        <pc:grpChg chg="mod">
          <ac:chgData name="Thangavel, Prabhu" userId="3e579001-273a-496a-ad86-41a8219b525d" providerId="ADAL" clId="{720D86FD-0B44-4496-934B-FD7A939378F6}" dt="2020-08-05T10:22:32.153" v="783" actId="1076"/>
          <ac:grpSpMkLst>
            <pc:docMk/>
            <pc:sldMk cId="0" sldId="281"/>
            <ac:grpSpMk id="664" creationId="{00000000-0000-0000-0000-000000000000}"/>
          </ac:grpSpMkLst>
        </pc:grpChg>
        <pc:grpChg chg="mod">
          <ac:chgData name="Thangavel, Prabhu" userId="3e579001-273a-496a-ad86-41a8219b525d" providerId="ADAL" clId="{720D86FD-0B44-4496-934B-FD7A939378F6}" dt="2020-08-05T13:26:25.092" v="785" actId="1076"/>
          <ac:grpSpMkLst>
            <pc:docMk/>
            <pc:sldMk cId="0" sldId="281"/>
            <ac:grpSpMk id="683" creationId="{00000000-0000-0000-0000-000000000000}"/>
          </ac:grpSpMkLst>
        </pc:grpChg>
      </pc:sldChg>
    </pc:docChg>
  </pc:docChgLst>
  <pc:docChgLst>
    <pc:chgData name="Thangavel, Prabhu" userId="3e579001-273a-496a-ad86-41a8219b525d" providerId="ADAL" clId="{F1386F8F-CA8C-4E87-AA45-1AAA63B7CF06}"/>
    <pc:docChg chg="undo custSel addSld delSld modSld sldOrd">
      <pc:chgData name="Thangavel, Prabhu" userId="3e579001-273a-496a-ad86-41a8219b525d" providerId="ADAL" clId="{F1386F8F-CA8C-4E87-AA45-1AAA63B7CF06}" dt="2020-10-07T06:59:18.256" v="602" actId="14100"/>
      <pc:docMkLst>
        <pc:docMk/>
      </pc:docMkLst>
      <pc:sldChg chg="modSp">
        <pc:chgData name="Thangavel, Prabhu" userId="3e579001-273a-496a-ad86-41a8219b525d" providerId="ADAL" clId="{F1386F8F-CA8C-4E87-AA45-1AAA63B7CF06}" dt="2020-10-07T06:28:40.490" v="116" actId="14826"/>
        <pc:sldMkLst>
          <pc:docMk/>
          <pc:sldMk cId="0" sldId="256"/>
        </pc:sldMkLst>
        <pc:spChg chg="mod">
          <ac:chgData name="Thangavel, Prabhu" userId="3e579001-273a-496a-ad86-41a8219b525d" providerId="ADAL" clId="{F1386F8F-CA8C-4E87-AA45-1AAA63B7CF06}" dt="2020-10-07T06:28:39.771" v="114" actId="14100"/>
          <ac:spMkLst>
            <pc:docMk/>
            <pc:sldMk cId="0" sldId="256"/>
            <ac:spMk id="90" creationId="{00000000-0000-0000-0000-000000000000}"/>
          </ac:spMkLst>
        </pc:spChg>
        <pc:picChg chg="mod">
          <ac:chgData name="Thangavel, Prabhu" userId="3e579001-273a-496a-ad86-41a8219b525d" providerId="ADAL" clId="{F1386F8F-CA8C-4E87-AA45-1AAA63B7CF06}" dt="2020-10-07T06:28:40.490" v="116" actId="14826"/>
          <ac:picMkLst>
            <pc:docMk/>
            <pc:sldMk cId="0" sldId="256"/>
            <ac:picMk id="89" creationId="{00000000-0000-0000-0000-000000000000}"/>
          </ac:picMkLst>
        </pc:picChg>
      </pc:sldChg>
      <pc:sldChg chg="del">
        <pc:chgData name="Thangavel, Prabhu" userId="3e579001-273a-496a-ad86-41a8219b525d" providerId="ADAL" clId="{F1386F8F-CA8C-4E87-AA45-1AAA63B7CF06}" dt="2020-10-07T05:53:29.859" v="2" actId="2696"/>
        <pc:sldMkLst>
          <pc:docMk/>
          <pc:sldMk cId="0" sldId="258"/>
        </pc:sldMkLst>
      </pc:sldChg>
      <pc:sldChg chg="modSp del ord">
        <pc:chgData name="Thangavel, Prabhu" userId="3e579001-273a-496a-ad86-41a8219b525d" providerId="ADAL" clId="{F1386F8F-CA8C-4E87-AA45-1AAA63B7CF06}" dt="2020-10-07T06:49:11.804" v="191" actId="2696"/>
        <pc:sldMkLst>
          <pc:docMk/>
          <pc:sldMk cId="0" sldId="259"/>
        </pc:sldMkLst>
        <pc:spChg chg="mod">
          <ac:chgData name="Thangavel, Prabhu" userId="3e579001-273a-496a-ad86-41a8219b525d" providerId="ADAL" clId="{F1386F8F-CA8C-4E87-AA45-1AAA63B7CF06}" dt="2020-10-07T06:49:06.625" v="190"/>
          <ac:spMkLst>
            <pc:docMk/>
            <pc:sldMk cId="0" sldId="259"/>
            <ac:spMk id="118" creationId="{00000000-0000-0000-0000-000000000000}"/>
          </ac:spMkLst>
        </pc:spChg>
        <pc:spChg chg="mod ord">
          <ac:chgData name="Thangavel, Prabhu" userId="3e579001-273a-496a-ad86-41a8219b525d" providerId="ADAL" clId="{F1386F8F-CA8C-4E87-AA45-1AAA63B7CF06}" dt="2020-10-07T06:48:20.978" v="186" actId="171"/>
          <ac:spMkLst>
            <pc:docMk/>
            <pc:sldMk cId="0" sldId="259"/>
            <ac:spMk id="120" creationId="{00000000-0000-0000-0000-000000000000}"/>
          </ac:spMkLst>
        </pc:spChg>
      </pc:sldChg>
      <pc:sldChg chg="modSp ord">
        <pc:chgData name="Thangavel, Prabhu" userId="3e579001-273a-496a-ad86-41a8219b525d" providerId="ADAL" clId="{F1386F8F-CA8C-4E87-AA45-1AAA63B7CF06}" dt="2020-10-07T06:26:03.994" v="106" actId="20577"/>
        <pc:sldMkLst>
          <pc:docMk/>
          <pc:sldMk cId="0" sldId="262"/>
        </pc:sldMkLst>
        <pc:spChg chg="mod">
          <ac:chgData name="Thangavel, Prabhu" userId="3e579001-273a-496a-ad86-41a8219b525d" providerId="ADAL" clId="{F1386F8F-CA8C-4E87-AA45-1AAA63B7CF06}" dt="2020-10-07T06:01:52.411" v="44" actId="20577"/>
          <ac:spMkLst>
            <pc:docMk/>
            <pc:sldMk cId="0" sldId="262"/>
            <ac:spMk id="145" creationId="{00000000-0000-0000-0000-000000000000}"/>
          </ac:spMkLst>
        </pc:spChg>
        <pc:spChg chg="mod">
          <ac:chgData name="Thangavel, Prabhu" userId="3e579001-273a-496a-ad86-41a8219b525d" providerId="ADAL" clId="{F1386F8F-CA8C-4E87-AA45-1AAA63B7CF06}" dt="2020-10-07T06:26:03.994" v="106" actId="20577"/>
          <ac:spMkLst>
            <pc:docMk/>
            <pc:sldMk cId="0" sldId="262"/>
            <ac:spMk id="146" creationId="{00000000-0000-0000-0000-000000000000}"/>
          </ac:spMkLst>
        </pc:spChg>
      </pc:sldChg>
      <pc:sldChg chg="ord">
        <pc:chgData name="Thangavel, Prabhu" userId="3e579001-273a-496a-ad86-41a8219b525d" providerId="ADAL" clId="{F1386F8F-CA8C-4E87-AA45-1AAA63B7CF06}" dt="2020-10-07T06:28:55.355" v="117"/>
        <pc:sldMkLst>
          <pc:docMk/>
          <pc:sldMk cId="0" sldId="263"/>
        </pc:sldMkLst>
      </pc:sldChg>
      <pc:sldChg chg="modSp ord">
        <pc:chgData name="Thangavel, Prabhu" userId="3e579001-273a-496a-ad86-41a8219b525d" providerId="ADAL" clId="{F1386F8F-CA8C-4E87-AA45-1AAA63B7CF06}" dt="2020-10-07T06:48:56.022" v="187"/>
        <pc:sldMkLst>
          <pc:docMk/>
          <pc:sldMk cId="0" sldId="265"/>
        </pc:sldMkLst>
        <pc:picChg chg="mod">
          <ac:chgData name="Thangavel, Prabhu" userId="3e579001-273a-496a-ad86-41a8219b525d" providerId="ADAL" clId="{F1386F8F-CA8C-4E87-AA45-1AAA63B7CF06}" dt="2020-10-07T06:26:57.267" v="107" actId="14826"/>
          <ac:picMkLst>
            <pc:docMk/>
            <pc:sldMk cId="0" sldId="265"/>
            <ac:picMk id="207" creationId="{00000000-0000-0000-0000-000000000000}"/>
          </ac:picMkLst>
        </pc:picChg>
      </pc:sldChg>
      <pc:sldChg chg="delSp modSp">
        <pc:chgData name="Thangavel, Prabhu" userId="3e579001-273a-496a-ad86-41a8219b525d" providerId="ADAL" clId="{F1386F8F-CA8C-4E87-AA45-1AAA63B7CF06}" dt="2020-10-07T05:53:18.462" v="1" actId="478"/>
        <pc:sldMkLst>
          <pc:docMk/>
          <pc:sldMk cId="0" sldId="269"/>
        </pc:sldMkLst>
        <pc:spChg chg="del mod">
          <ac:chgData name="Thangavel, Prabhu" userId="3e579001-273a-496a-ad86-41a8219b525d" providerId="ADAL" clId="{F1386F8F-CA8C-4E87-AA45-1AAA63B7CF06}" dt="2020-10-07T05:53:18.462" v="1" actId="478"/>
          <ac:spMkLst>
            <pc:docMk/>
            <pc:sldMk cId="0" sldId="269"/>
            <ac:spMk id="262" creationId="{00000000-0000-0000-0000-000000000000}"/>
          </ac:spMkLst>
        </pc:spChg>
      </pc:sldChg>
      <pc:sldChg chg="del">
        <pc:chgData name="Thangavel, Prabhu" userId="3e579001-273a-496a-ad86-41a8219b525d" providerId="ADAL" clId="{F1386F8F-CA8C-4E87-AA45-1AAA63B7CF06}" dt="2020-10-07T05:53:30.845" v="3" actId="2696"/>
        <pc:sldMkLst>
          <pc:docMk/>
          <pc:sldMk cId="0" sldId="278"/>
        </pc:sldMkLst>
      </pc:sldChg>
      <pc:sldChg chg="modSp add ord setBg">
        <pc:chgData name="Thangavel, Prabhu" userId="3e579001-273a-496a-ad86-41a8219b525d" providerId="ADAL" clId="{F1386F8F-CA8C-4E87-AA45-1AAA63B7CF06}" dt="2020-10-07T06:59:18.256" v="602" actId="14100"/>
        <pc:sldMkLst>
          <pc:docMk/>
          <pc:sldMk cId="4047604135" sldId="285"/>
        </pc:sldMkLst>
        <pc:spChg chg="mod">
          <ac:chgData name="Thangavel, Prabhu" userId="3e579001-273a-496a-ad86-41a8219b525d" providerId="ADAL" clId="{F1386F8F-CA8C-4E87-AA45-1AAA63B7CF06}" dt="2020-10-07T06:49:43.031" v="198" actId="14100"/>
          <ac:spMkLst>
            <pc:docMk/>
            <pc:sldMk cId="4047604135" sldId="285"/>
            <ac:spMk id="204" creationId="{00000000-0000-0000-0000-000000000000}"/>
          </ac:spMkLst>
        </pc:spChg>
        <pc:spChg chg="mod">
          <ac:chgData name="Thangavel, Prabhu" userId="3e579001-273a-496a-ad86-41a8219b525d" providerId="ADAL" clId="{F1386F8F-CA8C-4E87-AA45-1AAA63B7CF06}" dt="2020-10-07T06:59:18.256" v="602" actId="14100"/>
          <ac:spMkLst>
            <pc:docMk/>
            <pc:sldMk cId="4047604135" sldId="285"/>
            <ac:spMk id="205" creationId="{00000000-0000-0000-0000-000000000000}"/>
          </ac:spMkLst>
        </pc:spChg>
        <pc:picChg chg="mod">
          <ac:chgData name="Thangavel, Prabhu" userId="3e579001-273a-496a-ad86-41a8219b525d" providerId="ADAL" clId="{F1386F8F-CA8C-4E87-AA45-1AAA63B7CF06}" dt="2020-10-07T06:50:13.950" v="199" actId="14826"/>
          <ac:picMkLst>
            <pc:docMk/>
            <pc:sldMk cId="4047604135" sldId="285"/>
            <ac:picMk id="207" creationId="{00000000-0000-0000-0000-000000000000}"/>
          </ac:picMkLst>
        </pc:picChg>
      </pc:sldChg>
      <pc:sldMasterChg chg="delSldLayout">
        <pc:chgData name="Thangavel, Prabhu" userId="3e579001-273a-496a-ad86-41a8219b525d" providerId="ADAL" clId="{F1386F8F-CA8C-4E87-AA45-1AAA63B7CF06}" dt="2020-10-07T06:49:11.805" v="192" actId="2696"/>
        <pc:sldMasterMkLst>
          <pc:docMk/>
          <pc:sldMasterMk cId="0" sldId="2147483659"/>
        </pc:sldMasterMkLst>
        <pc:sldLayoutChg chg="del">
          <pc:chgData name="Thangavel, Prabhu" userId="3e579001-273a-496a-ad86-41a8219b525d" providerId="ADAL" clId="{F1386F8F-CA8C-4E87-AA45-1AAA63B7CF06}" dt="2020-10-07T06:49:11.805" v="192" actId="2696"/>
          <pc:sldLayoutMkLst>
            <pc:docMk/>
            <pc:sldMasterMk cId="0" sldId="2147483659"/>
            <pc:sldLayoutMk cId="0" sldId="214748364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65369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03835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03479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83860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48846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03613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33760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33503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81532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04968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70119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95583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76259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24818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72984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84895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3445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8e6b99d788_0_5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8e6b99d788_0_5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17944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6625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2000" y="0"/>
            <a:ext cx="9144000" cy="5143500"/>
          </a:xfrm>
          <a:prstGeom prst="rect">
            <a:avLst/>
          </a:prstGeom>
          <a:solidFill>
            <a:srgbClr val="02102E">
              <a:alpha val="5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6860500" y="-25"/>
            <a:ext cx="22836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751500" y="751925"/>
            <a:ext cx="3426900" cy="3639600"/>
          </a:xfrm>
          <a:prstGeom prst="rect">
            <a:avLst/>
          </a:prstGeom>
        </p:spPr>
        <p:txBody>
          <a:bodyPr spcFirstLastPara="1" wrap="square" lIns="0" tIns="0" rIns="0" bIns="0"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
        <p:nvSpPr>
          <p:cNvPr id="13" name="Google Shape;13;p2"/>
          <p:cNvSpPr/>
          <p:nvPr/>
        </p:nvSpPr>
        <p:spPr>
          <a:xfrm>
            <a:off x="8392600" y="4392000"/>
            <a:ext cx="751500" cy="751500"/>
          </a:xfrm>
          <a:prstGeom prst="rect">
            <a:avLst/>
          </a:prstGeom>
          <a:solidFill>
            <a:srgbClr val="02102E">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1"/>
        <p:cNvGrpSpPr/>
        <p:nvPr/>
      </p:nvGrpSpPr>
      <p:grpSpPr>
        <a:xfrm>
          <a:off x="0" y="0"/>
          <a:ext cx="0" cy="0"/>
          <a:chOff x="0" y="0"/>
          <a:chExt cx="0" cy="0"/>
        </a:xfrm>
      </p:grpSpPr>
      <p:sp>
        <p:nvSpPr>
          <p:cNvPr id="22" name="Google Shape;22;p4"/>
          <p:cNvSpPr/>
          <p:nvPr/>
        </p:nvSpPr>
        <p:spPr>
          <a:xfrm>
            <a:off x="-2000" y="0"/>
            <a:ext cx="9144000" cy="5143500"/>
          </a:xfrm>
          <a:prstGeom prst="rect">
            <a:avLst/>
          </a:prstGeom>
          <a:solidFill>
            <a:srgbClr val="02102E">
              <a:alpha val="5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p:nvPr/>
        </p:nvSpPr>
        <p:spPr>
          <a:xfrm>
            <a:off x="2283500" y="-25"/>
            <a:ext cx="6860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p:nvPr/>
        </p:nvSpPr>
        <p:spPr>
          <a:xfrm>
            <a:off x="0" y="0"/>
            <a:ext cx="751500" cy="75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txBox="1">
            <a:spLocks noGrp="1"/>
          </p:cNvSpPr>
          <p:nvPr>
            <p:ph type="body" idx="1"/>
          </p:nvPr>
        </p:nvSpPr>
        <p:spPr>
          <a:xfrm>
            <a:off x="3035000" y="751500"/>
            <a:ext cx="5357400" cy="3639600"/>
          </a:xfrm>
          <a:prstGeom prst="rect">
            <a:avLst/>
          </a:prstGeom>
        </p:spPr>
        <p:txBody>
          <a:bodyPr spcFirstLastPara="1" wrap="square" lIns="0" tIns="0" rIns="0" bIns="0" anchor="t" anchorCtr="0">
            <a:noAutofit/>
          </a:bodyPr>
          <a:lstStyle>
            <a:lvl1pPr marL="457200" lvl="0" indent="-457200" rtl="0">
              <a:spcBef>
                <a:spcPts val="600"/>
              </a:spcBef>
              <a:spcAft>
                <a:spcPts val="0"/>
              </a:spcAft>
              <a:buSzPts val="3600"/>
              <a:buChar char="▪"/>
              <a:defRPr sz="3600"/>
            </a:lvl1pPr>
            <a:lvl2pPr marL="914400" lvl="1" indent="-457200" rtl="0">
              <a:spcBef>
                <a:spcPts val="0"/>
              </a:spcBef>
              <a:spcAft>
                <a:spcPts val="0"/>
              </a:spcAft>
              <a:buSzPts val="3600"/>
              <a:buChar char="▫"/>
              <a:defRPr sz="3600"/>
            </a:lvl2pPr>
            <a:lvl3pPr marL="1371600" lvl="2" indent="-457200" rtl="0">
              <a:spcBef>
                <a:spcPts val="0"/>
              </a:spcBef>
              <a:spcAft>
                <a:spcPts val="0"/>
              </a:spcAft>
              <a:buSzPts val="3600"/>
              <a:buChar char="▫"/>
              <a:defRPr sz="3600"/>
            </a:lvl3pPr>
            <a:lvl4pPr marL="1828800" lvl="3" indent="-457200" rtl="0">
              <a:spcBef>
                <a:spcPts val="0"/>
              </a:spcBef>
              <a:spcAft>
                <a:spcPts val="0"/>
              </a:spcAft>
              <a:buSzPts val="3600"/>
              <a:buChar char="▫"/>
              <a:defRPr sz="3600"/>
            </a:lvl4pPr>
            <a:lvl5pPr marL="2286000" lvl="4" indent="-457200" rtl="0">
              <a:spcBef>
                <a:spcPts val="0"/>
              </a:spcBef>
              <a:spcAft>
                <a:spcPts val="0"/>
              </a:spcAft>
              <a:buSzPts val="3600"/>
              <a:buChar char="○"/>
              <a:defRPr sz="3600"/>
            </a:lvl5pPr>
            <a:lvl6pPr marL="2743200" lvl="5" indent="-457200" rtl="0">
              <a:spcBef>
                <a:spcPts val="0"/>
              </a:spcBef>
              <a:spcAft>
                <a:spcPts val="0"/>
              </a:spcAft>
              <a:buSzPts val="3600"/>
              <a:buChar char="■"/>
              <a:defRPr sz="3600"/>
            </a:lvl6pPr>
            <a:lvl7pPr marL="3200400" lvl="6" indent="-457200" rtl="0">
              <a:spcBef>
                <a:spcPts val="0"/>
              </a:spcBef>
              <a:spcAft>
                <a:spcPts val="0"/>
              </a:spcAft>
              <a:buSzPts val="3600"/>
              <a:buChar char="●"/>
              <a:defRPr sz="3600"/>
            </a:lvl7pPr>
            <a:lvl8pPr marL="3657600" lvl="7" indent="-457200" rtl="0">
              <a:spcBef>
                <a:spcPts val="0"/>
              </a:spcBef>
              <a:spcAft>
                <a:spcPts val="0"/>
              </a:spcAft>
              <a:buSzPts val="3600"/>
              <a:buChar char="○"/>
              <a:defRPr sz="3600"/>
            </a:lvl8pPr>
            <a:lvl9pPr marL="4114800" lvl="8" indent="-457200" rtl="0">
              <a:spcBef>
                <a:spcPts val="0"/>
              </a:spcBef>
              <a:spcAft>
                <a:spcPts val="0"/>
              </a:spcAft>
              <a:buSzPts val="3600"/>
              <a:buChar char="■"/>
              <a:defRPr sz="3600"/>
            </a:lvl9pPr>
          </a:lstStyle>
          <a:p>
            <a:endParaRPr/>
          </a:p>
        </p:txBody>
      </p:sp>
      <p:sp>
        <p:nvSpPr>
          <p:cNvPr id="26" name="Google Shape;26;p4"/>
          <p:cNvSpPr txBox="1"/>
          <p:nvPr/>
        </p:nvSpPr>
        <p:spPr>
          <a:xfrm>
            <a:off x="-2000" y="76175"/>
            <a:ext cx="751500" cy="5904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7200">
                <a:solidFill>
                  <a:schemeClr val="lt1"/>
                </a:solidFill>
                <a:latin typeface="Fira Sans SemiBold"/>
                <a:ea typeface="Fira Sans SemiBold"/>
                <a:cs typeface="Fira Sans SemiBold"/>
                <a:sym typeface="Fira Sans SemiBold"/>
              </a:rPr>
              <a:t>“</a:t>
            </a:r>
            <a:endParaRPr sz="7200">
              <a:solidFill>
                <a:schemeClr val="lt1"/>
              </a:solidFill>
              <a:latin typeface="Fira Sans SemiBold"/>
              <a:ea typeface="Fira Sans SemiBold"/>
              <a:cs typeface="Fira Sans SemiBold"/>
              <a:sym typeface="Fira Sans SemiBold"/>
            </a:endParaRPr>
          </a:p>
        </p:txBody>
      </p:sp>
      <p:sp>
        <p:nvSpPr>
          <p:cNvPr id="27" name="Google Shape;27;p4"/>
          <p:cNvSpPr txBox="1">
            <a:spLocks noGrp="1"/>
          </p:cNvSpPr>
          <p:nvPr>
            <p:ph type="sldNum" idx="12"/>
          </p:nvPr>
        </p:nvSpPr>
        <p:spPr>
          <a:xfrm>
            <a:off x="8392497" y="4391174"/>
            <a:ext cx="751500" cy="751500"/>
          </a:xfrm>
          <a:prstGeom prst="rect">
            <a:avLst/>
          </a:prstGeom>
          <a:solidFill>
            <a:srgbClr val="02102E">
              <a:alpha val="16200"/>
            </a:srgbClr>
          </a:solidFill>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8"/>
        <p:cNvGrpSpPr/>
        <p:nvPr/>
      </p:nvGrpSpPr>
      <p:grpSpPr>
        <a:xfrm>
          <a:off x="0" y="0"/>
          <a:ext cx="0" cy="0"/>
          <a:chOff x="0" y="0"/>
          <a:chExt cx="0" cy="0"/>
        </a:xfrm>
      </p:grpSpPr>
      <p:sp>
        <p:nvSpPr>
          <p:cNvPr id="29" name="Google Shape;29;p5"/>
          <p:cNvSpPr/>
          <p:nvPr/>
        </p:nvSpPr>
        <p:spPr>
          <a:xfrm>
            <a:off x="-2000" y="0"/>
            <a:ext cx="9144000" cy="5143500"/>
          </a:xfrm>
          <a:prstGeom prst="rect">
            <a:avLst/>
          </a:prstGeom>
          <a:solidFill>
            <a:srgbClr val="02102E">
              <a:alpha val="5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5"/>
          <p:cNvSpPr/>
          <p:nvPr/>
        </p:nvSpPr>
        <p:spPr>
          <a:xfrm>
            <a:off x="6860500" y="-25"/>
            <a:ext cx="22836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p:nvPr/>
        </p:nvSpPr>
        <p:spPr>
          <a:xfrm>
            <a:off x="0" y="0"/>
            <a:ext cx="751500" cy="75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5"/>
          <p:cNvSpPr txBox="1">
            <a:spLocks noGrp="1"/>
          </p:cNvSpPr>
          <p:nvPr>
            <p:ph type="title"/>
          </p:nvPr>
        </p:nvSpPr>
        <p:spPr>
          <a:xfrm>
            <a:off x="751500" y="1217000"/>
            <a:ext cx="4491600" cy="396300"/>
          </a:xfrm>
          <a:prstGeom prst="rect">
            <a:avLst/>
          </a:prstGeom>
        </p:spPr>
        <p:txBody>
          <a:bodyPr spcFirstLastPara="1" wrap="square" lIns="0" tIns="0" rIns="0" bIns="0" anchor="b"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 name="Google Shape;33;p5"/>
          <p:cNvSpPr txBox="1">
            <a:spLocks noGrp="1"/>
          </p:cNvSpPr>
          <p:nvPr>
            <p:ph type="body" idx="1"/>
          </p:nvPr>
        </p:nvSpPr>
        <p:spPr>
          <a:xfrm>
            <a:off x="751500" y="1664175"/>
            <a:ext cx="4491600" cy="2727000"/>
          </a:xfrm>
          <a:prstGeom prst="rect">
            <a:avLst/>
          </a:prstGeom>
        </p:spPr>
        <p:txBody>
          <a:bodyPr spcFirstLastPara="1" wrap="square" lIns="0" tIns="0" rIns="0" bIns="0" anchor="t" anchorCtr="0">
            <a:noAutofit/>
          </a:bodyPr>
          <a:lstStyle>
            <a:lvl1pPr marL="457200" lvl="0" indent="-368300" rtl="0">
              <a:spcBef>
                <a:spcPts val="600"/>
              </a:spcBef>
              <a:spcAft>
                <a:spcPts val="0"/>
              </a:spcAft>
              <a:buSzPts val="2200"/>
              <a:buChar char="▪"/>
              <a:defRPr/>
            </a:lvl1pPr>
            <a:lvl2pPr marL="914400" lvl="1" indent="-368300" rtl="0">
              <a:spcBef>
                <a:spcPts val="0"/>
              </a:spcBef>
              <a:spcAft>
                <a:spcPts val="0"/>
              </a:spcAft>
              <a:buSzPts val="2200"/>
              <a:buChar char="▫"/>
              <a:defRPr/>
            </a:lvl2pPr>
            <a:lvl3pPr marL="1371600" lvl="2" indent="-368300" rtl="0">
              <a:spcBef>
                <a:spcPts val="0"/>
              </a:spcBef>
              <a:spcAft>
                <a:spcPts val="0"/>
              </a:spcAft>
              <a:buSzPts val="2200"/>
              <a:buChar char="▫"/>
              <a:defRPr/>
            </a:lvl3pPr>
            <a:lvl4pPr marL="1828800" lvl="3" indent="-368300" rtl="0">
              <a:spcBef>
                <a:spcPts val="0"/>
              </a:spcBef>
              <a:spcAft>
                <a:spcPts val="0"/>
              </a:spcAft>
              <a:buSzPts val="2200"/>
              <a:buChar char="▫"/>
              <a:defRPr/>
            </a:lvl4pPr>
            <a:lvl5pPr marL="2286000" lvl="4" indent="-368300" rtl="0">
              <a:spcBef>
                <a:spcPts val="0"/>
              </a:spcBef>
              <a:spcAft>
                <a:spcPts val="0"/>
              </a:spcAft>
              <a:buSzPts val="2200"/>
              <a:buChar char="○"/>
              <a:defRPr/>
            </a:lvl5pPr>
            <a:lvl6pPr marL="2743200" lvl="5" indent="-368300" rtl="0">
              <a:spcBef>
                <a:spcPts val="0"/>
              </a:spcBef>
              <a:spcAft>
                <a:spcPts val="0"/>
              </a:spcAft>
              <a:buSzPts val="2200"/>
              <a:buChar char="■"/>
              <a:defRPr/>
            </a:lvl6pPr>
            <a:lvl7pPr marL="3200400" lvl="6" indent="-368300" rtl="0">
              <a:spcBef>
                <a:spcPts val="0"/>
              </a:spcBef>
              <a:spcAft>
                <a:spcPts val="0"/>
              </a:spcAft>
              <a:buSzPts val="2200"/>
              <a:buChar char="●"/>
              <a:defRPr/>
            </a:lvl7pPr>
            <a:lvl8pPr marL="3657600" lvl="7" indent="-368300" rtl="0">
              <a:spcBef>
                <a:spcPts val="0"/>
              </a:spcBef>
              <a:spcAft>
                <a:spcPts val="0"/>
              </a:spcAft>
              <a:buSzPts val="2200"/>
              <a:buChar char="○"/>
              <a:defRPr/>
            </a:lvl8pPr>
            <a:lvl9pPr marL="4114800" lvl="8" indent="-368300" rtl="0">
              <a:spcBef>
                <a:spcPts val="0"/>
              </a:spcBef>
              <a:spcAft>
                <a:spcPts val="0"/>
              </a:spcAft>
              <a:buSzPts val="2200"/>
              <a:buChar char="■"/>
              <a:defRPr/>
            </a:lvl9pPr>
          </a:lstStyle>
          <a:p>
            <a:endParaRPr/>
          </a:p>
        </p:txBody>
      </p:sp>
      <p:sp>
        <p:nvSpPr>
          <p:cNvPr id="34" name="Google Shape;34;p5"/>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5"/>
        <p:cNvGrpSpPr/>
        <p:nvPr/>
      </p:nvGrpSpPr>
      <p:grpSpPr>
        <a:xfrm>
          <a:off x="0" y="0"/>
          <a:ext cx="0" cy="0"/>
          <a:chOff x="0" y="0"/>
          <a:chExt cx="0" cy="0"/>
        </a:xfrm>
      </p:grpSpPr>
      <p:sp>
        <p:nvSpPr>
          <p:cNvPr id="36" name="Google Shape;36;p6"/>
          <p:cNvSpPr/>
          <p:nvPr/>
        </p:nvSpPr>
        <p:spPr>
          <a:xfrm>
            <a:off x="-2000" y="0"/>
            <a:ext cx="9144000" cy="5143500"/>
          </a:xfrm>
          <a:prstGeom prst="rect">
            <a:avLst/>
          </a:prstGeom>
          <a:solidFill>
            <a:srgbClr val="02102E">
              <a:alpha val="5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6"/>
          <p:cNvSpPr/>
          <p:nvPr/>
        </p:nvSpPr>
        <p:spPr>
          <a:xfrm>
            <a:off x="6860500" y="-25"/>
            <a:ext cx="22836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6"/>
          <p:cNvSpPr/>
          <p:nvPr/>
        </p:nvSpPr>
        <p:spPr>
          <a:xfrm>
            <a:off x="0" y="0"/>
            <a:ext cx="751500" cy="75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6"/>
          <p:cNvSpPr txBox="1">
            <a:spLocks noGrp="1"/>
          </p:cNvSpPr>
          <p:nvPr>
            <p:ph type="title"/>
          </p:nvPr>
        </p:nvSpPr>
        <p:spPr>
          <a:xfrm>
            <a:off x="751500" y="1217000"/>
            <a:ext cx="4491600" cy="396300"/>
          </a:xfrm>
          <a:prstGeom prst="rect">
            <a:avLst/>
          </a:prstGeom>
        </p:spPr>
        <p:txBody>
          <a:bodyPr spcFirstLastPara="1" wrap="square" lIns="0" tIns="0" rIns="0" bIns="0" anchor="b"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0" name="Google Shape;40;p6"/>
          <p:cNvSpPr txBox="1">
            <a:spLocks noGrp="1"/>
          </p:cNvSpPr>
          <p:nvPr>
            <p:ph type="body" idx="1"/>
          </p:nvPr>
        </p:nvSpPr>
        <p:spPr>
          <a:xfrm>
            <a:off x="751500" y="1664175"/>
            <a:ext cx="2098500" cy="27270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41" name="Google Shape;41;p6"/>
          <p:cNvSpPr txBox="1">
            <a:spLocks noGrp="1"/>
          </p:cNvSpPr>
          <p:nvPr>
            <p:ph type="body" idx="2"/>
          </p:nvPr>
        </p:nvSpPr>
        <p:spPr>
          <a:xfrm>
            <a:off x="3144470" y="1664175"/>
            <a:ext cx="2098500" cy="27270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42" name="Google Shape;42;p6"/>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3"/>
        <p:cNvGrpSpPr/>
        <p:nvPr/>
      </p:nvGrpSpPr>
      <p:grpSpPr>
        <a:xfrm>
          <a:off x="0" y="0"/>
          <a:ext cx="0" cy="0"/>
          <a:chOff x="0" y="0"/>
          <a:chExt cx="0" cy="0"/>
        </a:xfrm>
      </p:grpSpPr>
      <p:sp>
        <p:nvSpPr>
          <p:cNvPr id="44" name="Google Shape;44;p7"/>
          <p:cNvSpPr/>
          <p:nvPr/>
        </p:nvSpPr>
        <p:spPr>
          <a:xfrm>
            <a:off x="-2000" y="0"/>
            <a:ext cx="9144000" cy="5143500"/>
          </a:xfrm>
          <a:prstGeom prst="rect">
            <a:avLst/>
          </a:prstGeom>
          <a:solidFill>
            <a:srgbClr val="02102E">
              <a:alpha val="5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7"/>
          <p:cNvSpPr/>
          <p:nvPr/>
        </p:nvSpPr>
        <p:spPr>
          <a:xfrm>
            <a:off x="8392600" y="0"/>
            <a:ext cx="7515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7"/>
          <p:cNvSpPr/>
          <p:nvPr/>
        </p:nvSpPr>
        <p:spPr>
          <a:xfrm>
            <a:off x="0" y="0"/>
            <a:ext cx="751500" cy="75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7"/>
          <p:cNvSpPr txBox="1">
            <a:spLocks noGrp="1"/>
          </p:cNvSpPr>
          <p:nvPr>
            <p:ph type="title"/>
          </p:nvPr>
        </p:nvSpPr>
        <p:spPr>
          <a:xfrm>
            <a:off x="751500" y="1217000"/>
            <a:ext cx="4491600" cy="396300"/>
          </a:xfrm>
          <a:prstGeom prst="rect">
            <a:avLst/>
          </a:prstGeom>
        </p:spPr>
        <p:txBody>
          <a:bodyPr spcFirstLastPara="1" wrap="square" lIns="0" tIns="0" rIns="0" bIns="0" anchor="b"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8" name="Google Shape;48;p7"/>
          <p:cNvSpPr txBox="1">
            <a:spLocks noGrp="1"/>
          </p:cNvSpPr>
          <p:nvPr>
            <p:ph type="body" idx="1"/>
          </p:nvPr>
        </p:nvSpPr>
        <p:spPr>
          <a:xfrm>
            <a:off x="751500" y="1664175"/>
            <a:ext cx="2146200" cy="27270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49" name="Google Shape;49;p7"/>
          <p:cNvSpPr txBox="1">
            <a:spLocks noGrp="1"/>
          </p:cNvSpPr>
          <p:nvPr>
            <p:ph type="body" idx="2"/>
          </p:nvPr>
        </p:nvSpPr>
        <p:spPr>
          <a:xfrm>
            <a:off x="3123206" y="1664175"/>
            <a:ext cx="2146200" cy="27270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0" name="Google Shape;50;p7"/>
          <p:cNvSpPr txBox="1">
            <a:spLocks noGrp="1"/>
          </p:cNvSpPr>
          <p:nvPr>
            <p:ph type="body" idx="3"/>
          </p:nvPr>
        </p:nvSpPr>
        <p:spPr>
          <a:xfrm>
            <a:off x="5494913" y="1664175"/>
            <a:ext cx="2146200" cy="27270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1" name="Google Shape;51;p7"/>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1"/>
        <p:cNvGrpSpPr/>
        <p:nvPr/>
      </p:nvGrpSpPr>
      <p:grpSpPr>
        <a:xfrm>
          <a:off x="0" y="0"/>
          <a:ext cx="0" cy="0"/>
          <a:chOff x="0" y="0"/>
          <a:chExt cx="0" cy="0"/>
        </a:xfrm>
      </p:grpSpPr>
      <p:sp>
        <p:nvSpPr>
          <p:cNvPr id="72" name="Google Shape;72;p11"/>
          <p:cNvSpPr/>
          <p:nvPr/>
        </p:nvSpPr>
        <p:spPr>
          <a:xfrm>
            <a:off x="-2000" y="0"/>
            <a:ext cx="9144000" cy="5143500"/>
          </a:xfrm>
          <a:prstGeom prst="rect">
            <a:avLst/>
          </a:prstGeom>
          <a:solidFill>
            <a:srgbClr val="02102E">
              <a:alpha val="5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a:off x="0" y="0"/>
            <a:ext cx="751500" cy="75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a:off x="8392600" y="0"/>
            <a:ext cx="7515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8">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51500" y="1217000"/>
            <a:ext cx="4491600" cy="396300"/>
          </a:xfrm>
          <a:prstGeom prst="rect">
            <a:avLst/>
          </a:prstGeom>
          <a:noFill/>
          <a:ln>
            <a:noFill/>
          </a:ln>
          <a:effectLst>
            <a:outerShdw blurRad="42863" dist="9525" dir="5400000" algn="bl" rotWithShape="0">
              <a:schemeClr val="dk1">
                <a:alpha val="20000"/>
              </a:schemeClr>
            </a:outerShdw>
          </a:effectLst>
        </p:spPr>
        <p:txBody>
          <a:bodyPr spcFirstLastPara="1" wrap="square" lIns="0" tIns="0" rIns="0" bIns="0" anchor="b" anchorCtr="0">
            <a:noAutofit/>
          </a:bodyPr>
          <a:lstStyle>
            <a:lvl1pPr lvl="0" rtl="0">
              <a:lnSpc>
                <a:spcPct val="90000"/>
              </a:lnSpc>
              <a:spcBef>
                <a:spcPts val="0"/>
              </a:spcBef>
              <a:spcAft>
                <a:spcPts val="0"/>
              </a:spcAft>
              <a:buClr>
                <a:schemeClr val="accent6"/>
              </a:buClr>
              <a:buSzPts val="2800"/>
              <a:buFont typeface="Fira Sans SemiBold"/>
              <a:buNone/>
              <a:defRPr sz="2800">
                <a:solidFill>
                  <a:schemeClr val="accent6"/>
                </a:solidFill>
                <a:latin typeface="Fira Sans SemiBold"/>
                <a:ea typeface="Fira Sans SemiBold"/>
                <a:cs typeface="Fira Sans SemiBold"/>
                <a:sym typeface="Fira Sans SemiBold"/>
              </a:defRPr>
            </a:lvl1pPr>
            <a:lvl2pPr lvl="1" rtl="0">
              <a:lnSpc>
                <a:spcPct val="90000"/>
              </a:lnSpc>
              <a:spcBef>
                <a:spcPts val="0"/>
              </a:spcBef>
              <a:spcAft>
                <a:spcPts val="0"/>
              </a:spcAft>
              <a:buClr>
                <a:schemeClr val="accent6"/>
              </a:buClr>
              <a:buSzPts val="2800"/>
              <a:buFont typeface="Fira Sans SemiBold"/>
              <a:buNone/>
              <a:defRPr sz="2800">
                <a:solidFill>
                  <a:schemeClr val="accent6"/>
                </a:solidFill>
                <a:latin typeface="Fira Sans SemiBold"/>
                <a:ea typeface="Fira Sans SemiBold"/>
                <a:cs typeface="Fira Sans SemiBold"/>
                <a:sym typeface="Fira Sans SemiBold"/>
              </a:defRPr>
            </a:lvl2pPr>
            <a:lvl3pPr lvl="2" rtl="0">
              <a:lnSpc>
                <a:spcPct val="90000"/>
              </a:lnSpc>
              <a:spcBef>
                <a:spcPts val="0"/>
              </a:spcBef>
              <a:spcAft>
                <a:spcPts val="0"/>
              </a:spcAft>
              <a:buClr>
                <a:schemeClr val="accent6"/>
              </a:buClr>
              <a:buSzPts val="2800"/>
              <a:buFont typeface="Fira Sans SemiBold"/>
              <a:buNone/>
              <a:defRPr sz="2800">
                <a:solidFill>
                  <a:schemeClr val="accent6"/>
                </a:solidFill>
                <a:latin typeface="Fira Sans SemiBold"/>
                <a:ea typeface="Fira Sans SemiBold"/>
                <a:cs typeface="Fira Sans SemiBold"/>
                <a:sym typeface="Fira Sans SemiBold"/>
              </a:defRPr>
            </a:lvl3pPr>
            <a:lvl4pPr lvl="3" rtl="0">
              <a:lnSpc>
                <a:spcPct val="90000"/>
              </a:lnSpc>
              <a:spcBef>
                <a:spcPts val="0"/>
              </a:spcBef>
              <a:spcAft>
                <a:spcPts val="0"/>
              </a:spcAft>
              <a:buClr>
                <a:schemeClr val="accent6"/>
              </a:buClr>
              <a:buSzPts val="2800"/>
              <a:buFont typeface="Fira Sans SemiBold"/>
              <a:buNone/>
              <a:defRPr sz="2800">
                <a:solidFill>
                  <a:schemeClr val="accent6"/>
                </a:solidFill>
                <a:latin typeface="Fira Sans SemiBold"/>
                <a:ea typeface="Fira Sans SemiBold"/>
                <a:cs typeface="Fira Sans SemiBold"/>
                <a:sym typeface="Fira Sans SemiBold"/>
              </a:defRPr>
            </a:lvl4pPr>
            <a:lvl5pPr lvl="4" rtl="0">
              <a:lnSpc>
                <a:spcPct val="90000"/>
              </a:lnSpc>
              <a:spcBef>
                <a:spcPts val="0"/>
              </a:spcBef>
              <a:spcAft>
                <a:spcPts val="0"/>
              </a:spcAft>
              <a:buClr>
                <a:schemeClr val="accent6"/>
              </a:buClr>
              <a:buSzPts val="2800"/>
              <a:buFont typeface="Fira Sans SemiBold"/>
              <a:buNone/>
              <a:defRPr sz="2800">
                <a:solidFill>
                  <a:schemeClr val="accent6"/>
                </a:solidFill>
                <a:latin typeface="Fira Sans SemiBold"/>
                <a:ea typeface="Fira Sans SemiBold"/>
                <a:cs typeface="Fira Sans SemiBold"/>
                <a:sym typeface="Fira Sans SemiBold"/>
              </a:defRPr>
            </a:lvl5pPr>
            <a:lvl6pPr lvl="5" rtl="0">
              <a:lnSpc>
                <a:spcPct val="90000"/>
              </a:lnSpc>
              <a:spcBef>
                <a:spcPts val="0"/>
              </a:spcBef>
              <a:spcAft>
                <a:spcPts val="0"/>
              </a:spcAft>
              <a:buClr>
                <a:schemeClr val="accent6"/>
              </a:buClr>
              <a:buSzPts val="2800"/>
              <a:buFont typeface="Fira Sans SemiBold"/>
              <a:buNone/>
              <a:defRPr sz="2800">
                <a:solidFill>
                  <a:schemeClr val="accent6"/>
                </a:solidFill>
                <a:latin typeface="Fira Sans SemiBold"/>
                <a:ea typeface="Fira Sans SemiBold"/>
                <a:cs typeface="Fira Sans SemiBold"/>
                <a:sym typeface="Fira Sans SemiBold"/>
              </a:defRPr>
            </a:lvl6pPr>
            <a:lvl7pPr lvl="6" rtl="0">
              <a:lnSpc>
                <a:spcPct val="90000"/>
              </a:lnSpc>
              <a:spcBef>
                <a:spcPts val="0"/>
              </a:spcBef>
              <a:spcAft>
                <a:spcPts val="0"/>
              </a:spcAft>
              <a:buClr>
                <a:schemeClr val="accent6"/>
              </a:buClr>
              <a:buSzPts val="2800"/>
              <a:buFont typeface="Fira Sans SemiBold"/>
              <a:buNone/>
              <a:defRPr sz="2800">
                <a:solidFill>
                  <a:schemeClr val="accent6"/>
                </a:solidFill>
                <a:latin typeface="Fira Sans SemiBold"/>
                <a:ea typeface="Fira Sans SemiBold"/>
                <a:cs typeface="Fira Sans SemiBold"/>
                <a:sym typeface="Fira Sans SemiBold"/>
              </a:defRPr>
            </a:lvl7pPr>
            <a:lvl8pPr lvl="7" rtl="0">
              <a:lnSpc>
                <a:spcPct val="90000"/>
              </a:lnSpc>
              <a:spcBef>
                <a:spcPts val="0"/>
              </a:spcBef>
              <a:spcAft>
                <a:spcPts val="0"/>
              </a:spcAft>
              <a:buClr>
                <a:schemeClr val="accent6"/>
              </a:buClr>
              <a:buSzPts val="2800"/>
              <a:buFont typeface="Fira Sans SemiBold"/>
              <a:buNone/>
              <a:defRPr sz="2800">
                <a:solidFill>
                  <a:schemeClr val="accent6"/>
                </a:solidFill>
                <a:latin typeface="Fira Sans SemiBold"/>
                <a:ea typeface="Fira Sans SemiBold"/>
                <a:cs typeface="Fira Sans SemiBold"/>
                <a:sym typeface="Fira Sans SemiBold"/>
              </a:defRPr>
            </a:lvl8pPr>
            <a:lvl9pPr lvl="8" rtl="0">
              <a:lnSpc>
                <a:spcPct val="90000"/>
              </a:lnSpc>
              <a:spcBef>
                <a:spcPts val="0"/>
              </a:spcBef>
              <a:spcAft>
                <a:spcPts val="0"/>
              </a:spcAft>
              <a:buClr>
                <a:schemeClr val="accent6"/>
              </a:buClr>
              <a:buSzPts val="2800"/>
              <a:buFont typeface="Fira Sans SemiBold"/>
              <a:buNone/>
              <a:defRPr sz="2800">
                <a:solidFill>
                  <a:schemeClr val="accent6"/>
                </a:solidFill>
                <a:latin typeface="Fira Sans SemiBold"/>
                <a:ea typeface="Fira Sans SemiBold"/>
                <a:cs typeface="Fira Sans SemiBold"/>
                <a:sym typeface="Fira Sans SemiBold"/>
              </a:defRPr>
            </a:lvl9pPr>
          </a:lstStyle>
          <a:p>
            <a:endParaRPr/>
          </a:p>
        </p:txBody>
      </p:sp>
      <p:sp>
        <p:nvSpPr>
          <p:cNvPr id="7" name="Google Shape;7;p1"/>
          <p:cNvSpPr txBox="1">
            <a:spLocks noGrp="1"/>
          </p:cNvSpPr>
          <p:nvPr>
            <p:ph type="body" idx="1"/>
          </p:nvPr>
        </p:nvSpPr>
        <p:spPr>
          <a:xfrm>
            <a:off x="751500" y="1664175"/>
            <a:ext cx="4491600" cy="2727000"/>
          </a:xfrm>
          <a:prstGeom prst="rect">
            <a:avLst/>
          </a:prstGeom>
          <a:noFill/>
          <a:ln>
            <a:noFill/>
          </a:ln>
        </p:spPr>
        <p:txBody>
          <a:bodyPr spcFirstLastPara="1" wrap="square" lIns="0" tIns="0" rIns="0" bIns="0" anchor="t" anchorCtr="0">
            <a:noAutofit/>
          </a:bodyPr>
          <a:lstStyle>
            <a:lvl1pPr marL="457200" lvl="0" indent="-368300" rtl="0">
              <a:spcBef>
                <a:spcPts val="600"/>
              </a:spcBef>
              <a:spcAft>
                <a:spcPts val="0"/>
              </a:spcAft>
              <a:buClr>
                <a:schemeClr val="accent1"/>
              </a:buClr>
              <a:buSzPts val="2200"/>
              <a:buFont typeface="Fira Sans Light"/>
              <a:buChar char="▪"/>
              <a:defRPr sz="2200">
                <a:solidFill>
                  <a:schemeClr val="lt1"/>
                </a:solidFill>
                <a:latin typeface="Fira Sans Light"/>
                <a:ea typeface="Fira Sans Light"/>
                <a:cs typeface="Fira Sans Light"/>
                <a:sym typeface="Fira Sans Light"/>
              </a:defRPr>
            </a:lvl1pPr>
            <a:lvl2pPr marL="914400" lvl="1" indent="-368300" rtl="0">
              <a:spcBef>
                <a:spcPts val="0"/>
              </a:spcBef>
              <a:spcAft>
                <a:spcPts val="0"/>
              </a:spcAft>
              <a:buClr>
                <a:schemeClr val="accent1"/>
              </a:buClr>
              <a:buSzPts val="2200"/>
              <a:buFont typeface="Fira Sans Light"/>
              <a:buChar char="▫"/>
              <a:defRPr sz="2200">
                <a:solidFill>
                  <a:schemeClr val="lt1"/>
                </a:solidFill>
                <a:latin typeface="Fira Sans Light"/>
                <a:ea typeface="Fira Sans Light"/>
                <a:cs typeface="Fira Sans Light"/>
                <a:sym typeface="Fira Sans Light"/>
              </a:defRPr>
            </a:lvl2pPr>
            <a:lvl3pPr marL="1371600" lvl="2" indent="-368300" rtl="0">
              <a:spcBef>
                <a:spcPts val="0"/>
              </a:spcBef>
              <a:spcAft>
                <a:spcPts val="0"/>
              </a:spcAft>
              <a:buClr>
                <a:schemeClr val="lt2"/>
              </a:buClr>
              <a:buSzPts val="2200"/>
              <a:buFont typeface="Fira Sans Light"/>
              <a:buChar char="▫"/>
              <a:defRPr sz="2200">
                <a:solidFill>
                  <a:schemeClr val="lt1"/>
                </a:solidFill>
                <a:latin typeface="Fira Sans Light"/>
                <a:ea typeface="Fira Sans Light"/>
                <a:cs typeface="Fira Sans Light"/>
                <a:sym typeface="Fira Sans Light"/>
              </a:defRPr>
            </a:lvl3pPr>
            <a:lvl4pPr marL="1828800" lvl="3" indent="-368300" rtl="0">
              <a:spcBef>
                <a:spcPts val="0"/>
              </a:spcBef>
              <a:spcAft>
                <a:spcPts val="0"/>
              </a:spcAft>
              <a:buClr>
                <a:schemeClr val="dk1"/>
              </a:buClr>
              <a:buSzPts val="2200"/>
              <a:buFont typeface="Fira Sans Light"/>
              <a:buChar char="▫"/>
              <a:defRPr sz="2200">
                <a:solidFill>
                  <a:schemeClr val="lt1"/>
                </a:solidFill>
                <a:latin typeface="Fira Sans Light"/>
                <a:ea typeface="Fira Sans Light"/>
                <a:cs typeface="Fira Sans Light"/>
                <a:sym typeface="Fira Sans Light"/>
              </a:defRPr>
            </a:lvl4pPr>
            <a:lvl5pPr marL="2286000" lvl="4" indent="-368300" rtl="0">
              <a:spcBef>
                <a:spcPts val="0"/>
              </a:spcBef>
              <a:spcAft>
                <a:spcPts val="0"/>
              </a:spcAft>
              <a:buClr>
                <a:schemeClr val="lt1"/>
              </a:buClr>
              <a:buSzPts val="2200"/>
              <a:buFont typeface="Fira Sans Light"/>
              <a:buChar char="○"/>
              <a:defRPr sz="2200">
                <a:solidFill>
                  <a:schemeClr val="lt1"/>
                </a:solidFill>
                <a:latin typeface="Fira Sans Light"/>
                <a:ea typeface="Fira Sans Light"/>
                <a:cs typeface="Fira Sans Light"/>
                <a:sym typeface="Fira Sans Light"/>
              </a:defRPr>
            </a:lvl5pPr>
            <a:lvl6pPr marL="2743200" lvl="5" indent="-368300" rtl="0">
              <a:spcBef>
                <a:spcPts val="0"/>
              </a:spcBef>
              <a:spcAft>
                <a:spcPts val="0"/>
              </a:spcAft>
              <a:buClr>
                <a:schemeClr val="lt1"/>
              </a:buClr>
              <a:buSzPts val="2200"/>
              <a:buFont typeface="Fira Sans Light"/>
              <a:buChar char="■"/>
              <a:defRPr sz="2200">
                <a:solidFill>
                  <a:schemeClr val="lt1"/>
                </a:solidFill>
                <a:latin typeface="Fira Sans Light"/>
                <a:ea typeface="Fira Sans Light"/>
                <a:cs typeface="Fira Sans Light"/>
                <a:sym typeface="Fira Sans Light"/>
              </a:defRPr>
            </a:lvl6pPr>
            <a:lvl7pPr marL="3200400" lvl="6" indent="-368300" rtl="0">
              <a:spcBef>
                <a:spcPts val="0"/>
              </a:spcBef>
              <a:spcAft>
                <a:spcPts val="0"/>
              </a:spcAft>
              <a:buClr>
                <a:schemeClr val="lt1"/>
              </a:buClr>
              <a:buSzPts val="2200"/>
              <a:buFont typeface="Fira Sans Light"/>
              <a:buChar char="●"/>
              <a:defRPr sz="2200">
                <a:solidFill>
                  <a:schemeClr val="lt1"/>
                </a:solidFill>
                <a:latin typeface="Fira Sans Light"/>
                <a:ea typeface="Fira Sans Light"/>
                <a:cs typeface="Fira Sans Light"/>
                <a:sym typeface="Fira Sans Light"/>
              </a:defRPr>
            </a:lvl7pPr>
            <a:lvl8pPr marL="3657600" lvl="7" indent="-368300" rtl="0">
              <a:spcBef>
                <a:spcPts val="0"/>
              </a:spcBef>
              <a:spcAft>
                <a:spcPts val="0"/>
              </a:spcAft>
              <a:buClr>
                <a:schemeClr val="lt1"/>
              </a:buClr>
              <a:buSzPts val="2200"/>
              <a:buFont typeface="Fira Sans Light"/>
              <a:buChar char="○"/>
              <a:defRPr sz="2200">
                <a:solidFill>
                  <a:schemeClr val="lt1"/>
                </a:solidFill>
                <a:latin typeface="Fira Sans Light"/>
                <a:ea typeface="Fira Sans Light"/>
                <a:cs typeface="Fira Sans Light"/>
                <a:sym typeface="Fira Sans Light"/>
              </a:defRPr>
            </a:lvl8pPr>
            <a:lvl9pPr marL="4114800" lvl="8" indent="-368300" rtl="0">
              <a:spcBef>
                <a:spcPts val="0"/>
              </a:spcBef>
              <a:spcAft>
                <a:spcPts val="0"/>
              </a:spcAft>
              <a:buClr>
                <a:schemeClr val="lt1"/>
              </a:buClr>
              <a:buSzPts val="2200"/>
              <a:buFont typeface="Fira Sans Light"/>
              <a:buChar char="■"/>
              <a:defRPr sz="2200">
                <a:solidFill>
                  <a:schemeClr val="lt1"/>
                </a:solidFill>
                <a:latin typeface="Fira Sans Light"/>
                <a:ea typeface="Fira Sans Light"/>
                <a:cs typeface="Fira Sans Light"/>
                <a:sym typeface="Fira Sans Light"/>
              </a:defRPr>
            </a:lvl9pPr>
          </a:lstStyle>
          <a:p>
            <a:endParaRPr/>
          </a:p>
        </p:txBody>
      </p:sp>
      <p:sp>
        <p:nvSpPr>
          <p:cNvPr id="8" name="Google Shape;8;p1"/>
          <p:cNvSpPr txBox="1">
            <a:spLocks noGrp="1"/>
          </p:cNvSpPr>
          <p:nvPr>
            <p:ph type="sldNum" idx="12"/>
          </p:nvPr>
        </p:nvSpPr>
        <p:spPr>
          <a:xfrm>
            <a:off x="8392497" y="4391174"/>
            <a:ext cx="751500" cy="751500"/>
          </a:xfrm>
          <a:prstGeom prst="rect">
            <a:avLst/>
          </a:prstGeom>
          <a:solidFill>
            <a:srgbClr val="02102E">
              <a:alpha val="16200"/>
            </a:srgbClr>
          </a:solidFill>
          <a:ln>
            <a:noFill/>
          </a:ln>
        </p:spPr>
        <p:txBody>
          <a:bodyPr spcFirstLastPara="1" wrap="square" lIns="0" tIns="0" rIns="0" bIns="0" anchor="ctr" anchorCtr="0">
            <a:noAutofit/>
          </a:bodyPr>
          <a:lstStyle>
            <a:lvl1pPr lvl="0" algn="ctr" rtl="0">
              <a:buNone/>
              <a:defRPr sz="1500">
                <a:solidFill>
                  <a:schemeClr val="accent6"/>
                </a:solidFill>
                <a:latin typeface="Fira Sans SemiBold"/>
                <a:ea typeface="Fira Sans SemiBold"/>
                <a:cs typeface="Fira Sans SemiBold"/>
                <a:sym typeface="Fira Sans SemiBold"/>
              </a:defRPr>
            </a:lvl1pPr>
            <a:lvl2pPr lvl="1" algn="ctr" rtl="0">
              <a:buNone/>
              <a:defRPr sz="1500">
                <a:solidFill>
                  <a:schemeClr val="accent6"/>
                </a:solidFill>
                <a:latin typeface="Fira Sans SemiBold"/>
                <a:ea typeface="Fira Sans SemiBold"/>
                <a:cs typeface="Fira Sans SemiBold"/>
                <a:sym typeface="Fira Sans SemiBold"/>
              </a:defRPr>
            </a:lvl2pPr>
            <a:lvl3pPr lvl="2" algn="ctr" rtl="0">
              <a:buNone/>
              <a:defRPr sz="1500">
                <a:solidFill>
                  <a:schemeClr val="accent6"/>
                </a:solidFill>
                <a:latin typeface="Fira Sans SemiBold"/>
                <a:ea typeface="Fira Sans SemiBold"/>
                <a:cs typeface="Fira Sans SemiBold"/>
                <a:sym typeface="Fira Sans SemiBold"/>
              </a:defRPr>
            </a:lvl3pPr>
            <a:lvl4pPr lvl="3" algn="ctr" rtl="0">
              <a:buNone/>
              <a:defRPr sz="1500">
                <a:solidFill>
                  <a:schemeClr val="accent6"/>
                </a:solidFill>
                <a:latin typeface="Fira Sans SemiBold"/>
                <a:ea typeface="Fira Sans SemiBold"/>
                <a:cs typeface="Fira Sans SemiBold"/>
                <a:sym typeface="Fira Sans SemiBold"/>
              </a:defRPr>
            </a:lvl4pPr>
            <a:lvl5pPr lvl="4" algn="ctr" rtl="0">
              <a:buNone/>
              <a:defRPr sz="1500">
                <a:solidFill>
                  <a:schemeClr val="accent6"/>
                </a:solidFill>
                <a:latin typeface="Fira Sans SemiBold"/>
                <a:ea typeface="Fira Sans SemiBold"/>
                <a:cs typeface="Fira Sans SemiBold"/>
                <a:sym typeface="Fira Sans SemiBold"/>
              </a:defRPr>
            </a:lvl5pPr>
            <a:lvl6pPr lvl="5" algn="ctr" rtl="0">
              <a:buNone/>
              <a:defRPr sz="1500">
                <a:solidFill>
                  <a:schemeClr val="accent6"/>
                </a:solidFill>
                <a:latin typeface="Fira Sans SemiBold"/>
                <a:ea typeface="Fira Sans SemiBold"/>
                <a:cs typeface="Fira Sans SemiBold"/>
                <a:sym typeface="Fira Sans SemiBold"/>
              </a:defRPr>
            </a:lvl6pPr>
            <a:lvl7pPr lvl="6" algn="ctr" rtl="0">
              <a:buNone/>
              <a:defRPr sz="1500">
                <a:solidFill>
                  <a:schemeClr val="accent6"/>
                </a:solidFill>
                <a:latin typeface="Fira Sans SemiBold"/>
                <a:ea typeface="Fira Sans SemiBold"/>
                <a:cs typeface="Fira Sans SemiBold"/>
                <a:sym typeface="Fira Sans SemiBold"/>
              </a:defRPr>
            </a:lvl7pPr>
            <a:lvl8pPr lvl="7" algn="ctr" rtl="0">
              <a:buNone/>
              <a:defRPr sz="1500">
                <a:solidFill>
                  <a:schemeClr val="accent6"/>
                </a:solidFill>
                <a:latin typeface="Fira Sans SemiBold"/>
                <a:ea typeface="Fira Sans SemiBold"/>
                <a:cs typeface="Fira Sans SemiBold"/>
                <a:sym typeface="Fira Sans SemiBold"/>
              </a:defRPr>
            </a:lvl8pPr>
            <a:lvl9pPr lvl="8" algn="ctr" rtl="0">
              <a:buNone/>
              <a:defRPr sz="1500">
                <a:solidFill>
                  <a:schemeClr val="accent6"/>
                </a:solidFill>
                <a:latin typeface="Fira Sans SemiBold"/>
                <a:ea typeface="Fira Sans SemiBold"/>
                <a:cs typeface="Fira Sans SemiBold"/>
                <a:sym typeface="Fira Sans SemiBold"/>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7"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jfif"/><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jfi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4"/>
        <p:cNvGrpSpPr/>
        <p:nvPr/>
      </p:nvGrpSpPr>
      <p:grpSpPr>
        <a:xfrm>
          <a:off x="0" y="0"/>
          <a:ext cx="0" cy="0"/>
          <a:chOff x="0" y="0"/>
          <a:chExt cx="0" cy="0"/>
        </a:xfrm>
      </p:grpSpPr>
      <p:sp>
        <p:nvSpPr>
          <p:cNvPr id="145" name="Google Shape;145;p19"/>
          <p:cNvSpPr txBox="1">
            <a:spLocks noGrp="1"/>
          </p:cNvSpPr>
          <p:nvPr>
            <p:ph type="ctrTitle" idx="4294967295"/>
          </p:nvPr>
        </p:nvSpPr>
        <p:spPr>
          <a:xfrm>
            <a:off x="870218" y="120277"/>
            <a:ext cx="6914833" cy="747634"/>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sz="4000" dirty="0"/>
              <a:t>Devops – Big picture</a:t>
            </a:r>
            <a:endParaRPr sz="4000" dirty="0"/>
          </a:p>
        </p:txBody>
      </p:sp>
      <p:sp>
        <p:nvSpPr>
          <p:cNvPr id="146" name="Google Shape;146;p19"/>
          <p:cNvSpPr txBox="1">
            <a:spLocks noGrp="1"/>
          </p:cNvSpPr>
          <p:nvPr>
            <p:ph type="subTitle" idx="4294967295"/>
          </p:nvPr>
        </p:nvSpPr>
        <p:spPr>
          <a:xfrm>
            <a:off x="122945" y="991450"/>
            <a:ext cx="7791610" cy="3951901"/>
          </a:xfrm>
          <a:prstGeom prst="rect">
            <a:avLst/>
          </a:prstGeom>
        </p:spPr>
        <p:txBody>
          <a:bodyPr spcFirstLastPara="1" wrap="square" lIns="0" tIns="0" rIns="0" bIns="0" anchor="t" anchorCtr="0">
            <a:noAutofit/>
          </a:bodyPr>
          <a:lstStyle/>
          <a:p>
            <a:pPr marL="342900" lvl="0" indent="-342900" algn="l" rtl="0">
              <a:spcBef>
                <a:spcPts val="600"/>
              </a:spcBef>
              <a:spcAft>
                <a:spcPts val="0"/>
              </a:spcAft>
              <a:buFont typeface="Arial" panose="020B0604020202020204" pitchFamily="34" charset="0"/>
              <a:buChar char="•"/>
            </a:pPr>
            <a:r>
              <a:rPr lang="en-US" dirty="0"/>
              <a:t>Traditional way of software development</a:t>
            </a:r>
          </a:p>
          <a:p>
            <a:pPr marL="342900" lvl="0" indent="-342900" algn="l" rtl="0">
              <a:spcBef>
                <a:spcPts val="600"/>
              </a:spcBef>
              <a:spcAft>
                <a:spcPts val="0"/>
              </a:spcAft>
              <a:buFont typeface="Arial" panose="020B0604020202020204" pitchFamily="34" charset="0"/>
              <a:buChar char="•"/>
            </a:pPr>
            <a:r>
              <a:rPr lang="en-US" dirty="0"/>
              <a:t>Agile methodology</a:t>
            </a:r>
          </a:p>
          <a:p>
            <a:pPr marL="342900" lvl="0" indent="-342900" algn="l" rtl="0">
              <a:spcBef>
                <a:spcPts val="600"/>
              </a:spcBef>
              <a:spcAft>
                <a:spcPts val="0"/>
              </a:spcAft>
              <a:buFont typeface="Arial" panose="020B0604020202020204" pitchFamily="34" charset="0"/>
              <a:buChar char="•"/>
            </a:pPr>
            <a:r>
              <a:rPr lang="en-US" dirty="0"/>
              <a:t>Problem analysis</a:t>
            </a:r>
          </a:p>
          <a:p>
            <a:pPr marL="342900" lvl="0" indent="-342900" algn="l" rtl="0">
              <a:spcBef>
                <a:spcPts val="600"/>
              </a:spcBef>
              <a:spcAft>
                <a:spcPts val="0"/>
              </a:spcAft>
              <a:buFont typeface="Arial" panose="020B0604020202020204" pitchFamily="34" charset="0"/>
              <a:buChar char="•"/>
            </a:pPr>
            <a:r>
              <a:rPr lang="en-US" dirty="0"/>
              <a:t>Introduction to Devops</a:t>
            </a:r>
          </a:p>
          <a:p>
            <a:pPr marL="342900" lvl="0" indent="-342900" algn="l" rtl="0">
              <a:spcBef>
                <a:spcPts val="600"/>
              </a:spcBef>
              <a:spcAft>
                <a:spcPts val="0"/>
              </a:spcAft>
              <a:buFont typeface="Arial" panose="020B0604020202020204" pitchFamily="34" charset="0"/>
              <a:buChar char="•"/>
            </a:pPr>
            <a:r>
              <a:rPr lang="en-US" dirty="0"/>
              <a:t>Devops Tools</a:t>
            </a:r>
          </a:p>
          <a:p>
            <a:pPr marL="342900" lvl="0" indent="-342900" algn="l" rtl="0">
              <a:spcBef>
                <a:spcPts val="600"/>
              </a:spcBef>
              <a:spcAft>
                <a:spcPts val="0"/>
              </a:spcAft>
              <a:buFont typeface="Arial" panose="020B0604020202020204" pitchFamily="34" charset="0"/>
              <a:buChar char="•"/>
            </a:pPr>
            <a:r>
              <a:rPr lang="en-US" dirty="0"/>
              <a:t>Roles &amp; Responsibility of Devops engineer</a:t>
            </a:r>
          </a:p>
          <a:p>
            <a:pPr marL="342900" lvl="0" indent="-342900" algn="l" rtl="0">
              <a:spcBef>
                <a:spcPts val="600"/>
              </a:spcBef>
              <a:spcAft>
                <a:spcPts val="0"/>
              </a:spcAft>
              <a:buFont typeface="Arial" panose="020B0604020202020204" pitchFamily="34" charset="0"/>
              <a:buChar char="•"/>
            </a:pPr>
            <a:r>
              <a:rPr lang="en-US" dirty="0"/>
              <a:t>Skills set required for Devops engineer</a:t>
            </a:r>
          </a:p>
          <a:p>
            <a:pPr marL="342900" lvl="0" indent="-342900" algn="l" rtl="0">
              <a:spcBef>
                <a:spcPts val="600"/>
              </a:spcBef>
              <a:spcAft>
                <a:spcPts val="0"/>
              </a:spcAft>
              <a:buFont typeface="Arial" panose="020B0604020202020204" pitchFamily="34" charset="0"/>
              <a:buChar char="•"/>
            </a:pPr>
            <a:r>
              <a:rPr lang="en-US" dirty="0"/>
              <a:t>Who can become Devops engineer</a:t>
            </a:r>
          </a:p>
          <a:p>
            <a:pPr marL="342900" lvl="0" indent="-342900" algn="l" rtl="0">
              <a:spcBef>
                <a:spcPts val="600"/>
              </a:spcBef>
              <a:spcAft>
                <a:spcPts val="0"/>
              </a:spcAft>
              <a:buFont typeface="Arial" panose="020B0604020202020204" pitchFamily="34" charset="0"/>
              <a:buChar char="•"/>
            </a:pPr>
            <a:r>
              <a:rPr lang="en-US" dirty="0"/>
              <a:t>What I am going to focus </a:t>
            </a:r>
            <a:endParaRPr dirty="0"/>
          </a:p>
        </p:txBody>
      </p:sp>
      <p:sp>
        <p:nvSpPr>
          <p:cNvPr id="147" name="Google Shape;147;p19"/>
          <p:cNvSpPr/>
          <p:nvPr/>
        </p:nvSpPr>
        <p:spPr>
          <a:xfrm>
            <a:off x="6494491" y="3662706"/>
            <a:ext cx="328208" cy="31338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 name="Google Shape;148;p19"/>
          <p:cNvGrpSpPr/>
          <p:nvPr/>
        </p:nvGrpSpPr>
        <p:grpSpPr>
          <a:xfrm>
            <a:off x="6087000" y="1902811"/>
            <a:ext cx="1406159" cy="1406531"/>
            <a:chOff x="6654650" y="3665275"/>
            <a:chExt cx="409100" cy="409125"/>
          </a:xfrm>
        </p:grpSpPr>
        <p:sp>
          <p:nvSpPr>
            <p:cNvPr id="149" name="Google Shape;149;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 name="Google Shape;151;p19"/>
          <p:cNvGrpSpPr/>
          <p:nvPr/>
        </p:nvGrpSpPr>
        <p:grpSpPr>
          <a:xfrm rot="1056918">
            <a:off x="5419791" y="1365289"/>
            <a:ext cx="929009" cy="929132"/>
            <a:chOff x="570875" y="4322250"/>
            <a:chExt cx="443300" cy="443325"/>
          </a:xfrm>
        </p:grpSpPr>
        <p:sp>
          <p:nvSpPr>
            <p:cNvPr id="152" name="Google Shape;152;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 name="Google Shape;156;p19"/>
          <p:cNvSpPr/>
          <p:nvPr/>
        </p:nvSpPr>
        <p:spPr>
          <a:xfrm rot="2466725">
            <a:off x="4836185" y="2175386"/>
            <a:ext cx="456024" cy="43542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9"/>
          <p:cNvSpPr/>
          <p:nvPr/>
        </p:nvSpPr>
        <p:spPr>
          <a:xfrm rot="-1609335">
            <a:off x="5503104" y="2449369"/>
            <a:ext cx="328153" cy="31333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9"/>
          <p:cNvSpPr/>
          <p:nvPr/>
        </p:nvSpPr>
        <p:spPr>
          <a:xfrm rot="2926353">
            <a:off x="7492949" y="2697599"/>
            <a:ext cx="245755" cy="23465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9"/>
          <p:cNvSpPr/>
          <p:nvPr/>
        </p:nvSpPr>
        <p:spPr>
          <a:xfrm rot="-1609413">
            <a:off x="6470219" y="1125535"/>
            <a:ext cx="221416" cy="21141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9"/>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a:t>
            </a:fld>
            <a:endParaRPr/>
          </a:p>
        </p:txBody>
      </p:sp>
      <p:grpSp>
        <p:nvGrpSpPr>
          <p:cNvPr id="161" name="Google Shape;161;p19"/>
          <p:cNvGrpSpPr/>
          <p:nvPr/>
        </p:nvGrpSpPr>
        <p:grpSpPr>
          <a:xfrm>
            <a:off x="268031" y="200148"/>
            <a:ext cx="215437" cy="351204"/>
            <a:chOff x="6730350" y="2315900"/>
            <a:chExt cx="257700" cy="420100"/>
          </a:xfrm>
        </p:grpSpPr>
        <p:sp>
          <p:nvSpPr>
            <p:cNvPr id="162" name="Google Shape;162;p19"/>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63" name="Google Shape;163;p19"/>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64" name="Google Shape;164;p19"/>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65" name="Google Shape;165;p19"/>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66" name="Google Shape;166;p19"/>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00"/>
        <p:cNvGrpSpPr/>
        <p:nvPr/>
      </p:nvGrpSpPr>
      <p:grpSpPr>
        <a:xfrm>
          <a:off x="0" y="0"/>
          <a:ext cx="0" cy="0"/>
          <a:chOff x="0" y="0"/>
          <a:chExt cx="0" cy="0"/>
        </a:xfrm>
      </p:grpSpPr>
      <p:grpSp>
        <p:nvGrpSpPr>
          <p:cNvPr id="201" name="Google Shape;201;p22"/>
          <p:cNvGrpSpPr/>
          <p:nvPr/>
        </p:nvGrpSpPr>
        <p:grpSpPr>
          <a:xfrm>
            <a:off x="189939" y="221075"/>
            <a:ext cx="371623" cy="309362"/>
            <a:chOff x="1244325" y="314425"/>
            <a:chExt cx="444525" cy="370050"/>
          </a:xfrm>
        </p:grpSpPr>
        <p:sp>
          <p:nvSpPr>
            <p:cNvPr id="202" name="Google Shape;202;p22"/>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03" name="Google Shape;203;p22"/>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204" name="Google Shape;204;p22"/>
          <p:cNvSpPr txBox="1">
            <a:spLocks noGrp="1"/>
          </p:cNvSpPr>
          <p:nvPr>
            <p:ph type="title"/>
          </p:nvPr>
        </p:nvSpPr>
        <p:spPr>
          <a:xfrm>
            <a:off x="874445" y="128137"/>
            <a:ext cx="5741508" cy="517322"/>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dirty="0"/>
              <a:t>How Agile method works?</a:t>
            </a:r>
            <a:endParaRPr dirty="0"/>
          </a:p>
        </p:txBody>
      </p:sp>
      <p:sp>
        <p:nvSpPr>
          <p:cNvPr id="205" name="Google Shape;205;p22"/>
          <p:cNvSpPr txBox="1">
            <a:spLocks noGrp="1"/>
          </p:cNvSpPr>
          <p:nvPr>
            <p:ph type="body" idx="1"/>
          </p:nvPr>
        </p:nvSpPr>
        <p:spPr>
          <a:xfrm>
            <a:off x="189938" y="929768"/>
            <a:ext cx="6556643" cy="4085595"/>
          </a:xfrm>
          <a:prstGeom prst="rect">
            <a:avLst/>
          </a:prstGeom>
        </p:spPr>
        <p:txBody>
          <a:bodyPr spcFirstLastPara="1" wrap="square" lIns="0" tIns="0" rIns="0" bIns="0" anchor="t" anchorCtr="0">
            <a:noAutofit/>
          </a:bodyPr>
          <a:lstStyle/>
          <a:p>
            <a:pPr marL="342900" lvl="0" indent="-342900" algn="l" rtl="0">
              <a:spcBef>
                <a:spcPts val="600"/>
              </a:spcBef>
              <a:spcAft>
                <a:spcPts val="0"/>
              </a:spcAft>
              <a:buFont typeface="Arial" panose="020B0604020202020204" pitchFamily="34" charset="0"/>
              <a:buChar char="•"/>
            </a:pPr>
            <a:r>
              <a:rPr lang="en-IN" sz="1400" dirty="0"/>
              <a:t>As this image explains development is broken up into several iterations.</a:t>
            </a:r>
          </a:p>
          <a:p>
            <a:pPr marL="342900" lvl="0" indent="-342900" algn="l" rtl="0">
              <a:spcBef>
                <a:spcPts val="600"/>
              </a:spcBef>
              <a:spcAft>
                <a:spcPts val="0"/>
              </a:spcAft>
              <a:buFont typeface="Arial" panose="020B0604020202020204" pitchFamily="34" charset="0"/>
              <a:buChar char="•"/>
            </a:pPr>
            <a:r>
              <a:rPr lang="en-IN" sz="1400" dirty="0"/>
              <a:t>Coding &amp; Testing occurs continuously at each iteration which increase the product quality.</a:t>
            </a:r>
          </a:p>
          <a:p>
            <a:pPr marL="0" lvl="0" indent="0" algn="l" rtl="0">
              <a:spcBef>
                <a:spcPts val="600"/>
              </a:spcBef>
              <a:spcAft>
                <a:spcPts val="0"/>
              </a:spcAft>
              <a:buNone/>
            </a:pPr>
            <a:endParaRPr dirty="0"/>
          </a:p>
        </p:txBody>
      </p:sp>
      <p:sp>
        <p:nvSpPr>
          <p:cNvPr id="206" name="Google Shape;206;p22"/>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10</a:t>
            </a:fld>
            <a:endParaRPr/>
          </a:p>
        </p:txBody>
      </p:sp>
      <p:pic>
        <p:nvPicPr>
          <p:cNvPr id="2" name="Picture 1">
            <a:extLst>
              <a:ext uri="{FF2B5EF4-FFF2-40B4-BE49-F238E27FC236}">
                <a16:creationId xmlns:a16="http://schemas.microsoft.com/office/drawing/2014/main" id="{E5D94677-5AFB-458D-B860-C5F85CE7FBC1}"/>
              </a:ext>
            </a:extLst>
          </p:cNvPr>
          <p:cNvPicPr>
            <a:picLocks noChangeAspect="1"/>
          </p:cNvPicPr>
          <p:nvPr/>
        </p:nvPicPr>
        <p:blipFill>
          <a:blip r:embed="rId4"/>
          <a:stretch>
            <a:fillRect/>
          </a:stretch>
        </p:blipFill>
        <p:spPr>
          <a:xfrm>
            <a:off x="310407" y="1821115"/>
            <a:ext cx="6305546" cy="3101309"/>
          </a:xfrm>
          <a:prstGeom prst="rect">
            <a:avLst/>
          </a:prstGeom>
        </p:spPr>
      </p:pic>
    </p:spTree>
    <p:extLst>
      <p:ext uri="{BB962C8B-B14F-4D97-AF65-F5344CB8AC3E}">
        <p14:creationId xmlns:p14="http://schemas.microsoft.com/office/powerpoint/2010/main" val="2186563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grpSp>
        <p:nvGrpSpPr>
          <p:cNvPr id="201" name="Google Shape;201;p22"/>
          <p:cNvGrpSpPr/>
          <p:nvPr/>
        </p:nvGrpSpPr>
        <p:grpSpPr>
          <a:xfrm>
            <a:off x="189939" y="221075"/>
            <a:ext cx="371623" cy="309362"/>
            <a:chOff x="1244325" y="314425"/>
            <a:chExt cx="444525" cy="370050"/>
          </a:xfrm>
        </p:grpSpPr>
        <p:sp>
          <p:nvSpPr>
            <p:cNvPr id="202" name="Google Shape;202;p22"/>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03" name="Google Shape;203;p22"/>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204" name="Google Shape;204;p22"/>
          <p:cNvSpPr txBox="1">
            <a:spLocks noGrp="1"/>
          </p:cNvSpPr>
          <p:nvPr>
            <p:ph type="title"/>
          </p:nvPr>
        </p:nvSpPr>
        <p:spPr>
          <a:xfrm>
            <a:off x="897496" y="128137"/>
            <a:ext cx="5987397" cy="478902"/>
          </a:xfrm>
          <a:prstGeom prst="rect">
            <a:avLst/>
          </a:prstGeom>
        </p:spPr>
        <p:txBody>
          <a:bodyPr spcFirstLastPara="1" wrap="square" lIns="0" tIns="0" rIns="0" bIns="0" anchor="b" anchorCtr="0">
            <a:noAutofit/>
          </a:bodyPr>
          <a:lstStyle/>
          <a:p>
            <a:pPr lvl="0"/>
            <a:r>
              <a:rPr lang="en-US" sz="2400" dirty="0"/>
              <a:t>Waterfall vs Agile </a:t>
            </a:r>
            <a:endParaRPr sz="2400" dirty="0"/>
          </a:p>
        </p:txBody>
      </p:sp>
      <p:sp>
        <p:nvSpPr>
          <p:cNvPr id="205" name="Google Shape;205;p22"/>
          <p:cNvSpPr txBox="1">
            <a:spLocks noGrp="1"/>
          </p:cNvSpPr>
          <p:nvPr>
            <p:ph type="body" idx="1"/>
          </p:nvPr>
        </p:nvSpPr>
        <p:spPr>
          <a:xfrm>
            <a:off x="92207" y="860612"/>
            <a:ext cx="4484144" cy="4282062"/>
          </a:xfrm>
          <a:prstGeom prst="rect">
            <a:avLst/>
          </a:prstGeom>
        </p:spPr>
        <p:txBody>
          <a:bodyPr spcFirstLastPara="1" wrap="square" lIns="0" tIns="0" rIns="0" bIns="0" anchor="t" anchorCtr="0">
            <a:noAutofit/>
          </a:bodyPr>
          <a:lstStyle/>
          <a:p>
            <a:pPr marL="342900" indent="-342900">
              <a:buFont typeface="Arial" panose="020B0604020202020204" pitchFamily="34" charset="0"/>
              <a:buChar char="•"/>
            </a:pPr>
            <a:endParaRPr lang="en-IN" sz="1800" dirty="0"/>
          </a:p>
          <a:p>
            <a:pPr marL="342900" indent="-342900">
              <a:buFont typeface="Arial" panose="020B0604020202020204" pitchFamily="34" charset="0"/>
              <a:buChar char="•"/>
            </a:pPr>
            <a:endParaRPr lang="en-IN" sz="1800" dirty="0"/>
          </a:p>
          <a:p>
            <a:pPr marL="342900" indent="-342900">
              <a:buFont typeface="Arial" panose="020B0604020202020204" pitchFamily="34" charset="0"/>
              <a:buChar char="•"/>
            </a:pPr>
            <a:r>
              <a:rPr lang="en-IN" sz="1800" dirty="0"/>
              <a:t>As you can waterfall model is pretty linear and straight forward.</a:t>
            </a:r>
          </a:p>
          <a:p>
            <a:pPr marL="342900" indent="-342900">
              <a:buFont typeface="Arial" panose="020B0604020202020204" pitchFamily="34" charset="0"/>
              <a:buChar char="•"/>
            </a:pPr>
            <a:r>
              <a:rPr lang="en-IN" sz="1800" dirty="0"/>
              <a:t>But in agile [Design, build &amp; testing] part happens continuously in several iterations. Hence the complete development is broken into chunks.</a:t>
            </a:r>
          </a:p>
          <a:p>
            <a:pPr marL="0" indent="0">
              <a:buNone/>
            </a:pPr>
            <a:endParaRPr lang="en-IN" sz="1800" dirty="0"/>
          </a:p>
        </p:txBody>
      </p:sp>
      <p:sp>
        <p:nvSpPr>
          <p:cNvPr id="206" name="Google Shape;206;p22"/>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11</a:t>
            </a:fld>
            <a:endParaRPr/>
          </a:p>
        </p:txBody>
      </p:sp>
      <p:pic>
        <p:nvPicPr>
          <p:cNvPr id="207" name="Google Shape;207;p22"/>
          <p:cNvPicPr preferRelativeResize="0"/>
          <p:nvPr/>
        </p:nvPicPr>
        <p:blipFill>
          <a:blip r:embed="rId3"/>
          <a:srcRect/>
          <a:stretch/>
        </p:blipFill>
        <p:spPr>
          <a:xfrm>
            <a:off x="4840941" y="530437"/>
            <a:ext cx="4210852" cy="3643994"/>
          </a:xfrm>
          <a:prstGeom prst="rect">
            <a:avLst/>
          </a:prstGeom>
          <a:noFill/>
          <a:ln>
            <a:noFill/>
          </a:ln>
          <a:effectLst>
            <a:outerShdw blurRad="285750" dist="190500" dir="2760000" algn="bl" rotWithShape="0">
              <a:schemeClr val="dk1">
                <a:alpha val="35000"/>
              </a:schemeClr>
            </a:outerShdw>
          </a:effectLst>
        </p:spPr>
      </p:pic>
    </p:spTree>
    <p:extLst>
      <p:ext uri="{BB962C8B-B14F-4D97-AF65-F5344CB8AC3E}">
        <p14:creationId xmlns:p14="http://schemas.microsoft.com/office/powerpoint/2010/main" val="2874621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grpSp>
        <p:nvGrpSpPr>
          <p:cNvPr id="201" name="Google Shape;201;p22"/>
          <p:cNvGrpSpPr/>
          <p:nvPr/>
        </p:nvGrpSpPr>
        <p:grpSpPr>
          <a:xfrm>
            <a:off x="189939" y="221075"/>
            <a:ext cx="371623" cy="309362"/>
            <a:chOff x="1244325" y="314425"/>
            <a:chExt cx="444525" cy="370050"/>
          </a:xfrm>
        </p:grpSpPr>
        <p:sp>
          <p:nvSpPr>
            <p:cNvPr id="202" name="Google Shape;202;p22"/>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03" name="Google Shape;203;p22"/>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204" name="Google Shape;204;p22"/>
          <p:cNvSpPr txBox="1">
            <a:spLocks noGrp="1"/>
          </p:cNvSpPr>
          <p:nvPr>
            <p:ph type="title"/>
          </p:nvPr>
        </p:nvSpPr>
        <p:spPr>
          <a:xfrm>
            <a:off x="826152" y="128137"/>
            <a:ext cx="6058741" cy="478902"/>
          </a:xfrm>
          <a:prstGeom prst="rect">
            <a:avLst/>
          </a:prstGeom>
        </p:spPr>
        <p:txBody>
          <a:bodyPr spcFirstLastPara="1" wrap="square" lIns="0" tIns="0" rIns="0" bIns="0" anchor="b" anchorCtr="0">
            <a:noAutofit/>
          </a:bodyPr>
          <a:lstStyle/>
          <a:p>
            <a:pPr lvl="0"/>
            <a:r>
              <a:rPr lang="en-US" sz="2400" dirty="0"/>
              <a:t>Limitations of Agile</a:t>
            </a:r>
            <a:endParaRPr sz="2400" dirty="0"/>
          </a:p>
        </p:txBody>
      </p:sp>
      <p:sp>
        <p:nvSpPr>
          <p:cNvPr id="205" name="Google Shape;205;p22"/>
          <p:cNvSpPr txBox="1">
            <a:spLocks noGrp="1"/>
          </p:cNvSpPr>
          <p:nvPr>
            <p:ph type="body" idx="1"/>
          </p:nvPr>
        </p:nvSpPr>
        <p:spPr>
          <a:xfrm>
            <a:off x="92207" y="799139"/>
            <a:ext cx="4717998" cy="4343535"/>
          </a:xfrm>
          <a:prstGeom prst="rect">
            <a:avLst/>
          </a:prstGeom>
        </p:spPr>
        <p:txBody>
          <a:bodyPr spcFirstLastPara="1" wrap="square" lIns="0" tIns="0" rIns="0" bIns="0" anchor="t" anchorCtr="0">
            <a:noAutofit/>
          </a:bodyPr>
          <a:lstStyle/>
          <a:p>
            <a:pPr marL="342900" indent="-342900">
              <a:buFont typeface="Arial" panose="020B0604020202020204" pitchFamily="34" charset="0"/>
              <a:buChar char="•"/>
            </a:pPr>
            <a:r>
              <a:rPr lang="en-IN" sz="1800" dirty="0"/>
              <a:t>The biggest problem with agile is that development part of project become way more agile. </a:t>
            </a:r>
          </a:p>
          <a:p>
            <a:pPr marL="342900" indent="-342900">
              <a:buFont typeface="Arial" panose="020B0604020202020204" pitchFamily="34" charset="0"/>
              <a:buChar char="•"/>
            </a:pPr>
            <a:r>
              <a:rPr lang="en-IN" sz="1800" dirty="0"/>
              <a:t>Development and testing happens continuously but problem comes when you want to deploy your code. Because operation team not agile yet. </a:t>
            </a:r>
          </a:p>
          <a:p>
            <a:pPr marL="342900" indent="-342900">
              <a:buFont typeface="Arial" panose="020B0604020202020204" pitchFamily="34" charset="0"/>
              <a:buChar char="•"/>
            </a:pPr>
            <a:r>
              <a:rPr lang="en-IN" sz="1800" dirty="0"/>
              <a:t>Once code is ready developer need to work with operation team to get required machines and deploy the code. </a:t>
            </a:r>
          </a:p>
          <a:p>
            <a:pPr marL="342900" indent="-342900">
              <a:buFont typeface="Arial" panose="020B0604020202020204" pitchFamily="34" charset="0"/>
              <a:buChar char="•"/>
            </a:pPr>
            <a:r>
              <a:rPr lang="en-IN" sz="1800" dirty="0"/>
              <a:t>However it involves multiple process within it, let’s see it one by one.</a:t>
            </a:r>
          </a:p>
          <a:p>
            <a:pPr marL="342900" indent="-342900">
              <a:buFont typeface="Arial" panose="020B0604020202020204" pitchFamily="34" charset="0"/>
              <a:buChar char="•"/>
            </a:pPr>
            <a:endParaRPr lang="en-IN" sz="1800" dirty="0"/>
          </a:p>
          <a:p>
            <a:pPr marL="342900" indent="-342900">
              <a:buFont typeface="Arial" panose="020B0604020202020204" pitchFamily="34" charset="0"/>
              <a:buChar char="•"/>
            </a:pPr>
            <a:endParaRPr lang="en-IN" sz="1800" dirty="0"/>
          </a:p>
          <a:p>
            <a:pPr marL="342900" indent="-342900">
              <a:buFont typeface="Arial" panose="020B0604020202020204" pitchFamily="34" charset="0"/>
              <a:buChar char="•"/>
            </a:pPr>
            <a:endParaRPr lang="en-IN" sz="1800" dirty="0"/>
          </a:p>
          <a:p>
            <a:pPr marL="0" indent="0">
              <a:buNone/>
            </a:pPr>
            <a:endParaRPr lang="en-IN" sz="1800" dirty="0"/>
          </a:p>
          <a:p>
            <a:pPr marL="0" indent="0">
              <a:buNone/>
            </a:pPr>
            <a:endParaRPr lang="en-IN" sz="1800" dirty="0"/>
          </a:p>
        </p:txBody>
      </p:sp>
      <p:sp>
        <p:nvSpPr>
          <p:cNvPr id="206" name="Google Shape;206;p22"/>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12</a:t>
            </a:fld>
            <a:endParaRPr/>
          </a:p>
        </p:txBody>
      </p:sp>
      <p:pic>
        <p:nvPicPr>
          <p:cNvPr id="207" name="Google Shape;207;p22"/>
          <p:cNvPicPr preferRelativeResize="0"/>
          <p:nvPr/>
        </p:nvPicPr>
        <p:blipFill>
          <a:blip r:embed="rId3"/>
          <a:srcRect/>
          <a:stretch/>
        </p:blipFill>
        <p:spPr>
          <a:xfrm>
            <a:off x="4933145" y="691444"/>
            <a:ext cx="4210852" cy="3622300"/>
          </a:xfrm>
          <a:prstGeom prst="rect">
            <a:avLst/>
          </a:prstGeom>
          <a:noFill/>
          <a:ln>
            <a:noFill/>
          </a:ln>
          <a:effectLst>
            <a:outerShdw blurRad="285750" dist="190500" dir="2760000" algn="bl" rotWithShape="0">
              <a:schemeClr val="dk1">
                <a:alpha val="35000"/>
              </a:schemeClr>
            </a:outerShdw>
          </a:effectLst>
        </p:spPr>
      </p:pic>
    </p:spTree>
    <p:extLst>
      <p:ext uri="{BB962C8B-B14F-4D97-AF65-F5344CB8AC3E}">
        <p14:creationId xmlns:p14="http://schemas.microsoft.com/office/powerpoint/2010/main" val="1904729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5">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200"/>
        <p:cNvGrpSpPr/>
        <p:nvPr/>
      </p:nvGrpSpPr>
      <p:grpSpPr>
        <a:xfrm>
          <a:off x="0" y="0"/>
          <a:ext cx="0" cy="0"/>
          <a:chOff x="0" y="0"/>
          <a:chExt cx="0" cy="0"/>
        </a:xfrm>
      </p:grpSpPr>
      <p:grpSp>
        <p:nvGrpSpPr>
          <p:cNvPr id="201" name="Google Shape;201;p22"/>
          <p:cNvGrpSpPr/>
          <p:nvPr/>
        </p:nvGrpSpPr>
        <p:grpSpPr>
          <a:xfrm>
            <a:off x="189939" y="221075"/>
            <a:ext cx="371623" cy="309362"/>
            <a:chOff x="1244325" y="314425"/>
            <a:chExt cx="444525" cy="370050"/>
          </a:xfrm>
        </p:grpSpPr>
        <p:sp>
          <p:nvSpPr>
            <p:cNvPr id="202" name="Google Shape;202;p22"/>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03" name="Google Shape;203;p22"/>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204" name="Google Shape;204;p22"/>
          <p:cNvSpPr txBox="1">
            <a:spLocks noGrp="1"/>
          </p:cNvSpPr>
          <p:nvPr>
            <p:ph type="title"/>
          </p:nvPr>
        </p:nvSpPr>
        <p:spPr>
          <a:xfrm>
            <a:off x="826152" y="128137"/>
            <a:ext cx="6058741" cy="478902"/>
          </a:xfrm>
          <a:prstGeom prst="rect">
            <a:avLst/>
          </a:prstGeom>
        </p:spPr>
        <p:txBody>
          <a:bodyPr spcFirstLastPara="1" wrap="square" lIns="0" tIns="0" rIns="0" bIns="0" anchor="b" anchorCtr="0">
            <a:noAutofit/>
          </a:bodyPr>
          <a:lstStyle/>
          <a:p>
            <a:pPr lvl="0"/>
            <a:r>
              <a:rPr lang="en-IN" sz="2400" dirty="0"/>
              <a:t>Operation team process</a:t>
            </a:r>
            <a:endParaRPr sz="2400" dirty="0"/>
          </a:p>
        </p:txBody>
      </p:sp>
      <p:sp>
        <p:nvSpPr>
          <p:cNvPr id="205" name="Google Shape;205;p22"/>
          <p:cNvSpPr txBox="1">
            <a:spLocks noGrp="1"/>
          </p:cNvSpPr>
          <p:nvPr>
            <p:ph type="body" idx="1"/>
          </p:nvPr>
        </p:nvSpPr>
        <p:spPr>
          <a:xfrm>
            <a:off x="92207" y="799139"/>
            <a:ext cx="6639006" cy="4343535"/>
          </a:xfrm>
          <a:prstGeom prst="rect">
            <a:avLst/>
          </a:prstGeom>
        </p:spPr>
        <p:txBody>
          <a:bodyPr spcFirstLastPara="1" wrap="square" lIns="0" tIns="0" rIns="0" bIns="0" anchor="t" anchorCtr="0">
            <a:noAutofit/>
          </a:bodyPr>
          <a:lstStyle/>
          <a:p>
            <a:pPr marL="342900" indent="-342900">
              <a:buFont typeface="Arial" panose="020B0604020202020204" pitchFamily="34" charset="0"/>
              <a:buChar char="•"/>
            </a:pPr>
            <a:r>
              <a:rPr lang="en-IN" sz="1600" dirty="0"/>
              <a:t>Operation team says their process easy but its not.</a:t>
            </a:r>
          </a:p>
          <a:p>
            <a:pPr marL="342900" indent="-342900">
              <a:buFont typeface="Arial" panose="020B0604020202020204" pitchFamily="34" charset="0"/>
              <a:buChar char="•"/>
            </a:pPr>
            <a:endParaRPr lang="en-IN" sz="1600" dirty="0"/>
          </a:p>
          <a:p>
            <a:pPr marL="342900" indent="-342900">
              <a:buFont typeface="Arial" panose="020B0604020202020204" pitchFamily="34" charset="0"/>
              <a:buChar char="•"/>
            </a:pPr>
            <a:endParaRPr lang="en-IN" sz="1800" dirty="0"/>
          </a:p>
          <a:p>
            <a:pPr marL="342900" indent="-342900">
              <a:buFont typeface="Arial" panose="020B0604020202020204" pitchFamily="34" charset="0"/>
              <a:buChar char="•"/>
            </a:pPr>
            <a:endParaRPr lang="en-IN" sz="1800" dirty="0"/>
          </a:p>
          <a:p>
            <a:pPr marL="342900" indent="-342900">
              <a:buFont typeface="Arial" panose="020B0604020202020204" pitchFamily="34" charset="0"/>
              <a:buChar char="•"/>
            </a:pPr>
            <a:endParaRPr lang="en-IN" sz="1800" dirty="0"/>
          </a:p>
          <a:p>
            <a:pPr marL="342900" indent="-342900">
              <a:buFont typeface="Arial" panose="020B0604020202020204" pitchFamily="34" charset="0"/>
              <a:buChar char="•"/>
            </a:pPr>
            <a:endParaRPr lang="en-IN" sz="1800" dirty="0"/>
          </a:p>
          <a:p>
            <a:pPr marL="342900" indent="-342900">
              <a:buFont typeface="Arial" panose="020B0604020202020204" pitchFamily="34" charset="0"/>
              <a:buChar char="•"/>
            </a:pPr>
            <a:r>
              <a:rPr lang="en-IN" sz="1600" dirty="0"/>
              <a:t>There will be lot of conflict always between dev &amp; ops team where dev team wants agility and ops team want stability in infrastructure.</a:t>
            </a:r>
          </a:p>
          <a:p>
            <a:pPr marL="342900" indent="-342900">
              <a:buFont typeface="Arial" panose="020B0604020202020204" pitchFamily="34" charset="0"/>
              <a:buChar char="•"/>
            </a:pPr>
            <a:r>
              <a:rPr lang="en-IN" sz="1600" dirty="0"/>
              <a:t>Many can relate to such issues like code works in laptop well neither in production at all. </a:t>
            </a:r>
          </a:p>
          <a:p>
            <a:pPr marL="342900" indent="-342900">
              <a:buFont typeface="Arial" panose="020B0604020202020204" pitchFamily="34" charset="0"/>
              <a:buChar char="•"/>
            </a:pPr>
            <a:r>
              <a:rPr lang="en-IN" sz="1600" dirty="0"/>
              <a:t>This happens because of inconsistence and not understanding the requirement of developer properly. </a:t>
            </a:r>
          </a:p>
          <a:p>
            <a:pPr marL="342900" indent="-342900">
              <a:buFont typeface="Arial" panose="020B0604020202020204" pitchFamily="34" charset="0"/>
              <a:buChar char="•"/>
            </a:pPr>
            <a:r>
              <a:rPr lang="en-IN" sz="1600" dirty="0"/>
              <a:t>There is used to lot of fights happen between developer and ops team at deployment stage.</a:t>
            </a:r>
          </a:p>
          <a:p>
            <a:pPr marL="342900" indent="-342900">
              <a:buFont typeface="Arial" panose="020B0604020202020204" pitchFamily="34" charset="0"/>
              <a:buChar char="•"/>
            </a:pPr>
            <a:endParaRPr lang="en-IN" sz="1800" dirty="0"/>
          </a:p>
          <a:p>
            <a:pPr marL="342900" indent="-342900">
              <a:buFont typeface="Arial" panose="020B0604020202020204" pitchFamily="34" charset="0"/>
              <a:buChar char="•"/>
            </a:pPr>
            <a:endParaRPr lang="en-IN" sz="1800" dirty="0"/>
          </a:p>
          <a:p>
            <a:pPr marL="0" indent="0">
              <a:buNone/>
            </a:pPr>
            <a:endParaRPr lang="en-IN" sz="1800" dirty="0"/>
          </a:p>
          <a:p>
            <a:pPr marL="0" indent="0">
              <a:buNone/>
            </a:pPr>
            <a:r>
              <a:rPr lang="en-IN" sz="1800" dirty="0"/>
              <a:t>     </a:t>
            </a:r>
          </a:p>
          <a:p>
            <a:pPr marL="0" indent="0">
              <a:buNone/>
            </a:pPr>
            <a:endParaRPr lang="en-IN" sz="1800" dirty="0"/>
          </a:p>
          <a:p>
            <a:pPr marL="0" indent="0">
              <a:buNone/>
            </a:pPr>
            <a:endParaRPr lang="en-IN" sz="1800" dirty="0"/>
          </a:p>
          <a:p>
            <a:pPr marL="0" indent="0">
              <a:buNone/>
            </a:pPr>
            <a:endParaRPr lang="en-IN" sz="1800" dirty="0"/>
          </a:p>
        </p:txBody>
      </p:sp>
      <p:sp>
        <p:nvSpPr>
          <p:cNvPr id="206" name="Google Shape;206;p22"/>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13</a:t>
            </a:fld>
            <a:endParaRPr/>
          </a:p>
        </p:txBody>
      </p:sp>
      <p:sp>
        <p:nvSpPr>
          <p:cNvPr id="9" name="Google Shape;315;p29">
            <a:extLst>
              <a:ext uri="{FF2B5EF4-FFF2-40B4-BE49-F238E27FC236}">
                <a16:creationId xmlns:a16="http://schemas.microsoft.com/office/drawing/2014/main" id="{2A7F8C2D-DDA0-4122-92DD-CCE59D79E96B}"/>
              </a:ext>
            </a:extLst>
          </p:cNvPr>
          <p:cNvSpPr/>
          <p:nvPr/>
        </p:nvSpPr>
        <p:spPr>
          <a:xfrm>
            <a:off x="92207" y="1295297"/>
            <a:ext cx="2102031" cy="669000"/>
          </a:xfrm>
          <a:prstGeom prst="homePlat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dirty="0">
                <a:solidFill>
                  <a:schemeClr val="lt1"/>
                </a:solidFill>
                <a:latin typeface="Fira Sans SemiBold"/>
                <a:ea typeface="Fira Sans SemiBold"/>
                <a:cs typeface="Fira Sans SemiBold"/>
                <a:sym typeface="Fira Sans SemiBold"/>
              </a:rPr>
              <a:t>Discuss requirement to ops team</a:t>
            </a:r>
            <a:endParaRPr dirty="0">
              <a:solidFill>
                <a:schemeClr val="lt1"/>
              </a:solidFill>
              <a:latin typeface="Fira Sans SemiBold"/>
              <a:ea typeface="Fira Sans SemiBold"/>
              <a:cs typeface="Fira Sans SemiBold"/>
              <a:sym typeface="Fira Sans SemiBold"/>
            </a:endParaRPr>
          </a:p>
        </p:txBody>
      </p:sp>
      <p:sp>
        <p:nvSpPr>
          <p:cNvPr id="10" name="Google Shape;312;p29">
            <a:extLst>
              <a:ext uri="{FF2B5EF4-FFF2-40B4-BE49-F238E27FC236}">
                <a16:creationId xmlns:a16="http://schemas.microsoft.com/office/drawing/2014/main" id="{4F64C1BA-77C0-47CA-A166-B5C1F4065156}"/>
              </a:ext>
            </a:extLst>
          </p:cNvPr>
          <p:cNvSpPr/>
          <p:nvPr/>
        </p:nvSpPr>
        <p:spPr>
          <a:xfrm>
            <a:off x="1905817" y="1295297"/>
            <a:ext cx="1949706" cy="669000"/>
          </a:xfrm>
          <a:prstGeom prst="chevron">
            <a:avLst>
              <a:gd name="adj" fmla="val 50000"/>
            </a:avLst>
          </a:prstGeom>
          <a:solidFill>
            <a:srgbClr val="D8382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lt1"/>
                </a:solidFill>
                <a:latin typeface="Fira Sans SemiBold"/>
                <a:ea typeface="Fira Sans SemiBold"/>
                <a:cs typeface="Fira Sans SemiBold"/>
                <a:sym typeface="Fira Sans SemiBold"/>
              </a:rPr>
              <a:t>Raise request</a:t>
            </a:r>
            <a:endParaRPr dirty="0">
              <a:solidFill>
                <a:schemeClr val="lt1"/>
              </a:solidFill>
              <a:latin typeface="Fira Sans SemiBold"/>
              <a:ea typeface="Fira Sans SemiBold"/>
              <a:cs typeface="Fira Sans SemiBold"/>
              <a:sym typeface="Fira Sans SemiBold"/>
            </a:endParaRPr>
          </a:p>
        </p:txBody>
      </p:sp>
      <p:sp>
        <p:nvSpPr>
          <p:cNvPr id="11" name="Google Shape;318;p29">
            <a:extLst>
              <a:ext uri="{FF2B5EF4-FFF2-40B4-BE49-F238E27FC236}">
                <a16:creationId xmlns:a16="http://schemas.microsoft.com/office/drawing/2014/main" id="{856921BE-2B70-4451-A974-B222044A135D}"/>
              </a:ext>
            </a:extLst>
          </p:cNvPr>
          <p:cNvSpPr/>
          <p:nvPr/>
        </p:nvSpPr>
        <p:spPr>
          <a:xfrm>
            <a:off x="3573753" y="1295297"/>
            <a:ext cx="1796455" cy="669000"/>
          </a:xfrm>
          <a:prstGeom prst="chevron">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latin typeface="Fira Sans SemiBold"/>
                <a:ea typeface="Fira Sans SemiBold"/>
                <a:cs typeface="Fira Sans SemiBold"/>
                <a:sym typeface="Fira Sans SemiBold"/>
              </a:rPr>
              <a:t>Get it approved</a:t>
            </a:r>
            <a:endParaRPr dirty="0">
              <a:solidFill>
                <a:schemeClr val="lt1"/>
              </a:solidFill>
              <a:latin typeface="Fira Sans SemiBold"/>
              <a:ea typeface="Fira Sans SemiBold"/>
              <a:cs typeface="Fira Sans SemiBold"/>
              <a:sym typeface="Fira Sans SemiBold"/>
            </a:endParaRPr>
          </a:p>
        </p:txBody>
      </p:sp>
      <p:sp>
        <p:nvSpPr>
          <p:cNvPr id="12" name="Google Shape;312;p29">
            <a:extLst>
              <a:ext uri="{FF2B5EF4-FFF2-40B4-BE49-F238E27FC236}">
                <a16:creationId xmlns:a16="http://schemas.microsoft.com/office/drawing/2014/main" id="{A1AF2E41-4FA2-4EBB-BA97-29DA80401F10}"/>
              </a:ext>
            </a:extLst>
          </p:cNvPr>
          <p:cNvSpPr/>
          <p:nvPr/>
        </p:nvSpPr>
        <p:spPr>
          <a:xfrm>
            <a:off x="5088439" y="1295297"/>
            <a:ext cx="1734984" cy="669000"/>
          </a:xfrm>
          <a:prstGeom prst="chevron">
            <a:avLst>
              <a:gd name="adj" fmla="val 50000"/>
            </a:avLst>
          </a:prstGeom>
          <a:solidFill>
            <a:srgbClr val="D8382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lt1"/>
                </a:solidFill>
                <a:latin typeface="Fira Sans SemiBold"/>
                <a:ea typeface="Fira Sans SemiBold"/>
                <a:cs typeface="Fira Sans SemiBold"/>
                <a:sym typeface="Fira Sans SemiBold"/>
              </a:rPr>
              <a:t>Get VM delivered</a:t>
            </a:r>
            <a:endParaRPr dirty="0">
              <a:solidFill>
                <a:schemeClr val="lt1"/>
              </a:solidFill>
              <a:latin typeface="Fira Sans SemiBold"/>
              <a:ea typeface="Fira Sans SemiBold"/>
              <a:cs typeface="Fira Sans SemiBold"/>
              <a:sym typeface="Fira Sans SemiBold"/>
            </a:endParaRPr>
          </a:p>
        </p:txBody>
      </p:sp>
      <p:sp>
        <p:nvSpPr>
          <p:cNvPr id="13" name="Google Shape;315;p29">
            <a:extLst>
              <a:ext uri="{FF2B5EF4-FFF2-40B4-BE49-F238E27FC236}">
                <a16:creationId xmlns:a16="http://schemas.microsoft.com/office/drawing/2014/main" id="{6F508DDC-63E7-436C-A1E2-944C39284634}"/>
              </a:ext>
            </a:extLst>
          </p:cNvPr>
          <p:cNvSpPr/>
          <p:nvPr/>
        </p:nvSpPr>
        <p:spPr>
          <a:xfrm>
            <a:off x="92207" y="2044439"/>
            <a:ext cx="1760659" cy="669000"/>
          </a:xfrm>
          <a:prstGeom prst="homePlat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dirty="0">
                <a:solidFill>
                  <a:schemeClr val="lt1"/>
                </a:solidFill>
                <a:latin typeface="Fira Sans SemiBold"/>
                <a:ea typeface="Fira Sans SemiBold"/>
                <a:cs typeface="Fira Sans SemiBold"/>
                <a:sym typeface="Fira Sans SemiBold"/>
              </a:rPr>
              <a:t>Validate the machine</a:t>
            </a:r>
            <a:endParaRPr dirty="0">
              <a:solidFill>
                <a:schemeClr val="lt1"/>
              </a:solidFill>
              <a:latin typeface="Fira Sans SemiBold"/>
              <a:ea typeface="Fira Sans SemiBold"/>
              <a:cs typeface="Fira Sans SemiBold"/>
              <a:sym typeface="Fira Sans SemiBold"/>
            </a:endParaRPr>
          </a:p>
        </p:txBody>
      </p:sp>
      <p:sp>
        <p:nvSpPr>
          <p:cNvPr id="14" name="Google Shape;312;p29">
            <a:extLst>
              <a:ext uri="{FF2B5EF4-FFF2-40B4-BE49-F238E27FC236}">
                <a16:creationId xmlns:a16="http://schemas.microsoft.com/office/drawing/2014/main" id="{2CA6AF9E-A56E-4D72-A084-322BDEF33D0F}"/>
              </a:ext>
            </a:extLst>
          </p:cNvPr>
          <p:cNvSpPr/>
          <p:nvPr/>
        </p:nvSpPr>
        <p:spPr>
          <a:xfrm>
            <a:off x="1593072" y="2044439"/>
            <a:ext cx="2262450" cy="669000"/>
          </a:xfrm>
          <a:prstGeom prst="chevron">
            <a:avLst>
              <a:gd name="adj" fmla="val 50000"/>
            </a:avLst>
          </a:prstGeom>
          <a:solidFill>
            <a:srgbClr val="D8382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lt1"/>
                </a:solidFill>
                <a:latin typeface="Fira Sans SemiBold"/>
                <a:ea typeface="Fira Sans SemiBold"/>
                <a:cs typeface="Fira Sans SemiBold"/>
                <a:sym typeface="Fira Sans SemiBold"/>
              </a:rPr>
              <a:t>Deploy your code</a:t>
            </a:r>
            <a:endParaRPr dirty="0">
              <a:solidFill>
                <a:schemeClr val="lt1"/>
              </a:solidFill>
              <a:latin typeface="Fira Sans SemiBold"/>
              <a:ea typeface="Fira Sans SemiBold"/>
              <a:cs typeface="Fira Sans SemiBold"/>
              <a:sym typeface="Fira Sans SemiBold"/>
            </a:endParaRPr>
          </a:p>
        </p:txBody>
      </p:sp>
      <p:sp>
        <p:nvSpPr>
          <p:cNvPr id="15" name="Google Shape;318;p29">
            <a:extLst>
              <a:ext uri="{FF2B5EF4-FFF2-40B4-BE49-F238E27FC236}">
                <a16:creationId xmlns:a16="http://schemas.microsoft.com/office/drawing/2014/main" id="{591C55BB-EFF7-495C-9168-BAF56702B1C1}"/>
              </a:ext>
            </a:extLst>
          </p:cNvPr>
          <p:cNvSpPr/>
          <p:nvPr/>
        </p:nvSpPr>
        <p:spPr>
          <a:xfrm>
            <a:off x="3573753" y="2044439"/>
            <a:ext cx="3249670" cy="669000"/>
          </a:xfrm>
          <a:prstGeom prst="chevron">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dirty="0">
                <a:solidFill>
                  <a:schemeClr val="lt1"/>
                </a:solidFill>
                <a:latin typeface="Fira Sans SemiBold"/>
                <a:ea typeface="Fira Sans SemiBold"/>
                <a:cs typeface="Fira Sans SemiBold"/>
                <a:sym typeface="Fira Sans SemiBold"/>
              </a:rPr>
              <a:t>Work with ops team if any problem in deploying code</a:t>
            </a:r>
            <a:endParaRPr dirty="0">
              <a:solidFill>
                <a:schemeClr val="lt1"/>
              </a:solidFill>
              <a:latin typeface="Fira Sans SemiBold"/>
              <a:ea typeface="Fira Sans SemiBold"/>
              <a:cs typeface="Fira Sans SemiBold"/>
              <a:sym typeface="Fira Sans SemiBold"/>
            </a:endParaRPr>
          </a:p>
        </p:txBody>
      </p:sp>
    </p:spTree>
    <p:extLst>
      <p:ext uri="{BB962C8B-B14F-4D97-AF65-F5344CB8AC3E}">
        <p14:creationId xmlns:p14="http://schemas.microsoft.com/office/powerpoint/2010/main" val="3366364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5">
                                            <p:txEl>
                                              <p:pRg st="6" end="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05">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05">
                                            <p:txEl>
                                              <p:pRg st="8" end="8"/>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0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4"/>
        <p:cNvGrpSpPr/>
        <p:nvPr/>
      </p:nvGrpSpPr>
      <p:grpSpPr>
        <a:xfrm>
          <a:off x="0" y="0"/>
          <a:ext cx="0" cy="0"/>
          <a:chOff x="0" y="0"/>
          <a:chExt cx="0" cy="0"/>
        </a:xfrm>
      </p:grpSpPr>
      <p:sp>
        <p:nvSpPr>
          <p:cNvPr id="125" name="Google Shape;125;p17"/>
          <p:cNvSpPr txBox="1">
            <a:spLocks noGrp="1"/>
          </p:cNvSpPr>
          <p:nvPr>
            <p:ph type="body" idx="1"/>
          </p:nvPr>
        </p:nvSpPr>
        <p:spPr>
          <a:xfrm>
            <a:off x="2389733" y="107576"/>
            <a:ext cx="6623637" cy="4871678"/>
          </a:xfrm>
          <a:prstGeom prst="rect">
            <a:avLst/>
          </a:prstGeom>
        </p:spPr>
        <p:txBody>
          <a:bodyPr spcFirstLastPara="1" wrap="square" lIns="0" tIns="0" rIns="0" bIns="0" anchor="t" anchorCtr="0">
            <a:noAutofit/>
          </a:bodyPr>
          <a:lstStyle/>
          <a:p>
            <a:pPr marL="0" lvl="0" indent="0" algn="l" rtl="0">
              <a:spcBef>
                <a:spcPts val="600"/>
              </a:spcBef>
              <a:spcAft>
                <a:spcPts val="0"/>
              </a:spcAft>
              <a:buNone/>
            </a:pPr>
            <a:endParaRPr lang="en-IN" sz="2800" dirty="0"/>
          </a:p>
          <a:p>
            <a:pPr marL="0" lvl="0" indent="0" algn="l" rtl="0">
              <a:spcBef>
                <a:spcPts val="600"/>
              </a:spcBef>
              <a:spcAft>
                <a:spcPts val="0"/>
              </a:spcAft>
              <a:buNone/>
            </a:pPr>
            <a:endParaRPr lang="en-IN" sz="2800" dirty="0"/>
          </a:p>
          <a:p>
            <a:pPr marL="0" lvl="0" indent="0" algn="l" rtl="0">
              <a:spcBef>
                <a:spcPts val="600"/>
              </a:spcBef>
              <a:spcAft>
                <a:spcPts val="0"/>
              </a:spcAft>
              <a:buNone/>
            </a:pPr>
            <a:r>
              <a:rPr lang="en-IN" sz="2800" dirty="0"/>
              <a:t>Now development part of company become more agile and robust whereas operations part of company still remains sluggish and linear which requires some solution to solve the problems which we have discussed.</a:t>
            </a:r>
          </a:p>
          <a:p>
            <a:pPr marL="0" lvl="0" indent="0" algn="l" rtl="0">
              <a:spcBef>
                <a:spcPts val="600"/>
              </a:spcBef>
              <a:spcAft>
                <a:spcPts val="0"/>
              </a:spcAft>
              <a:buNone/>
            </a:pPr>
            <a:endParaRPr lang="en-IN" sz="2800" dirty="0"/>
          </a:p>
        </p:txBody>
      </p:sp>
      <p:sp>
        <p:nvSpPr>
          <p:cNvPr id="126" name="Google Shape;126;p17"/>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2869549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130"/>
        <p:cNvGrpSpPr/>
        <p:nvPr/>
      </p:nvGrpSpPr>
      <p:grpSpPr>
        <a:xfrm>
          <a:off x="0" y="0"/>
          <a:ext cx="0" cy="0"/>
          <a:chOff x="0" y="0"/>
          <a:chExt cx="0" cy="0"/>
        </a:xfrm>
      </p:grpSpPr>
      <p:sp>
        <p:nvSpPr>
          <p:cNvPr id="131" name="Google Shape;131;p18"/>
          <p:cNvSpPr txBox="1">
            <a:spLocks noGrp="1"/>
          </p:cNvSpPr>
          <p:nvPr>
            <p:ph type="title"/>
          </p:nvPr>
        </p:nvSpPr>
        <p:spPr>
          <a:xfrm>
            <a:off x="859077" y="142543"/>
            <a:ext cx="5418778"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dirty="0"/>
              <a:t>Facebook use-case</a:t>
            </a:r>
            <a:endParaRPr dirty="0"/>
          </a:p>
        </p:txBody>
      </p:sp>
      <p:sp>
        <p:nvSpPr>
          <p:cNvPr id="132" name="Google Shape;132;p18"/>
          <p:cNvSpPr txBox="1">
            <a:spLocks noGrp="1"/>
          </p:cNvSpPr>
          <p:nvPr>
            <p:ph type="body" idx="1"/>
          </p:nvPr>
        </p:nvSpPr>
        <p:spPr>
          <a:xfrm>
            <a:off x="0" y="828695"/>
            <a:ext cx="6815738" cy="4313979"/>
          </a:xfrm>
          <a:prstGeom prst="rect">
            <a:avLst/>
          </a:prstGeom>
        </p:spPr>
        <p:txBody>
          <a:bodyPr spcFirstLastPara="1" wrap="square" lIns="0" tIns="0" rIns="0" bIns="0" anchor="t" anchorCtr="0">
            <a:noAutofit/>
          </a:bodyPr>
          <a:lstStyle/>
          <a:p>
            <a:pPr>
              <a:buFont typeface="Arial" panose="020B0604020202020204" pitchFamily="34" charset="0"/>
              <a:buChar char="•"/>
            </a:pPr>
            <a:r>
              <a:rPr lang="en-IN" sz="1400" dirty="0"/>
              <a:t>Back in 2011 Facebook released multiple features like timeline, Music functionality and they also they deployed it to entire user base.</a:t>
            </a:r>
          </a:p>
          <a:p>
            <a:pPr>
              <a:buFont typeface="Arial" panose="020B0604020202020204" pitchFamily="34" charset="0"/>
              <a:buChar char="•"/>
            </a:pPr>
            <a:r>
              <a:rPr lang="en-IN" sz="1400" dirty="0"/>
              <a:t>This global deployment brought them lot of trouble. Facebook had around 500 million active users at that time when feature was released.</a:t>
            </a:r>
          </a:p>
          <a:p>
            <a:pPr>
              <a:buFont typeface="Arial" panose="020B0604020202020204" pitchFamily="34" charset="0"/>
              <a:buChar char="•"/>
            </a:pPr>
            <a:r>
              <a:rPr lang="en-IN" sz="1400" dirty="0"/>
              <a:t>As and when people realised their favourite social media release new feature everyone was excited to explore the feature. Which eventually caused high website traffic which in turn let to the server meltdown.</a:t>
            </a:r>
          </a:p>
          <a:p>
            <a:pPr>
              <a:buFont typeface="Arial" panose="020B0604020202020204" pitchFamily="34" charset="0"/>
              <a:buChar char="•"/>
            </a:pPr>
            <a:r>
              <a:rPr lang="en-IN" sz="1400" dirty="0"/>
              <a:t>Well due to high server utilization website got crashed which in turn created negative impact on Facebook. </a:t>
            </a:r>
          </a:p>
          <a:p>
            <a:pPr>
              <a:buFont typeface="Arial" panose="020B0604020202020204" pitchFamily="34" charset="0"/>
              <a:buChar char="•"/>
            </a:pPr>
            <a:r>
              <a:rPr lang="en-IN" sz="1400" dirty="0"/>
              <a:t>This was kind of catastrophic situation for any company which could potentially face at any point in time.</a:t>
            </a:r>
          </a:p>
          <a:p>
            <a:pPr>
              <a:buFont typeface="Arial" panose="020B0604020202020204" pitchFamily="34" charset="0"/>
              <a:buChar char="•"/>
            </a:pPr>
            <a:r>
              <a:rPr lang="en-IN" sz="1400" dirty="0"/>
              <a:t>Instead of creating anticipation about new release they ended up in getting bad feedback from users.</a:t>
            </a:r>
          </a:p>
          <a:p>
            <a:pPr>
              <a:buFont typeface="Arial" panose="020B0604020202020204" pitchFamily="34" charset="0"/>
              <a:buChar char="•"/>
            </a:pPr>
            <a:r>
              <a:rPr lang="en-IN" sz="1400" dirty="0"/>
              <a:t>This is where companies started to realise there should be way to deploy software’s in efficient way. </a:t>
            </a:r>
          </a:p>
        </p:txBody>
      </p:sp>
      <p:sp>
        <p:nvSpPr>
          <p:cNvPr id="133" name="Google Shape;133;p18"/>
          <p:cNvSpPr txBox="1">
            <a:spLocks noGrp="1"/>
          </p:cNvSpPr>
          <p:nvPr>
            <p:ph type="sldNum" idx="12"/>
          </p:nvPr>
        </p:nvSpPr>
        <p:spPr>
          <a:xfrm>
            <a:off x="8392497" y="4391174"/>
            <a:ext cx="751500" cy="751500"/>
          </a:xfrm>
          <a:prstGeom prst="rect">
            <a:avLst/>
          </a:prstGeom>
          <a:solidFill>
            <a:srgbClr val="02102E">
              <a:alpha val="16200"/>
            </a:srgbClr>
          </a:solidFill>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15</a:t>
            </a:fld>
            <a:endParaRPr/>
          </a:p>
        </p:txBody>
      </p:sp>
      <p:grpSp>
        <p:nvGrpSpPr>
          <p:cNvPr id="135" name="Google Shape;135;p18"/>
          <p:cNvGrpSpPr/>
          <p:nvPr/>
        </p:nvGrpSpPr>
        <p:grpSpPr>
          <a:xfrm>
            <a:off x="268031" y="200148"/>
            <a:ext cx="215437" cy="351204"/>
            <a:chOff x="6730350" y="2315900"/>
            <a:chExt cx="257700" cy="420100"/>
          </a:xfrm>
        </p:grpSpPr>
        <p:sp>
          <p:nvSpPr>
            <p:cNvPr id="136" name="Google Shape;136;p18"/>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7" name="Google Shape;137;p18"/>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8" name="Google Shape;138;p18"/>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9" name="Google Shape;139;p18"/>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0" name="Google Shape;140;p18"/>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extLst>
      <p:ext uri="{BB962C8B-B14F-4D97-AF65-F5344CB8AC3E}">
        <p14:creationId xmlns:p14="http://schemas.microsoft.com/office/powerpoint/2010/main" val="2688640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8"/>
          <p:cNvSpPr txBox="1">
            <a:spLocks noGrp="1"/>
          </p:cNvSpPr>
          <p:nvPr>
            <p:ph type="title"/>
          </p:nvPr>
        </p:nvSpPr>
        <p:spPr>
          <a:xfrm>
            <a:off x="859077" y="142543"/>
            <a:ext cx="5418778"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dirty="0"/>
              <a:t>Trying to bring new solution</a:t>
            </a:r>
            <a:endParaRPr dirty="0"/>
          </a:p>
        </p:txBody>
      </p:sp>
      <p:sp>
        <p:nvSpPr>
          <p:cNvPr id="132" name="Google Shape;132;p18"/>
          <p:cNvSpPr txBox="1">
            <a:spLocks noGrp="1"/>
          </p:cNvSpPr>
          <p:nvPr>
            <p:ph type="body" idx="1"/>
          </p:nvPr>
        </p:nvSpPr>
        <p:spPr>
          <a:xfrm>
            <a:off x="0" y="828695"/>
            <a:ext cx="6815738" cy="4313979"/>
          </a:xfrm>
          <a:prstGeom prst="rect">
            <a:avLst/>
          </a:prstGeom>
        </p:spPr>
        <p:txBody>
          <a:bodyPr spcFirstLastPara="1" wrap="square" lIns="0" tIns="0" rIns="0" bIns="0" anchor="t" anchorCtr="0">
            <a:noAutofit/>
          </a:bodyPr>
          <a:lstStyle/>
          <a:p>
            <a:pPr>
              <a:buFont typeface="Arial" panose="020B0604020202020204" pitchFamily="34" charset="0"/>
              <a:buChar char="•"/>
            </a:pPr>
            <a:r>
              <a:rPr lang="en-US" sz="1400" dirty="0"/>
              <a:t>P</a:t>
            </a:r>
            <a:r>
              <a:rPr lang="en-IN" sz="1400" dirty="0"/>
              <a:t>ost this kind of events they started to come up with technique called “Dark Launching”</a:t>
            </a:r>
          </a:p>
          <a:p>
            <a:pPr>
              <a:buFont typeface="Arial" panose="020B0604020202020204" pitchFamily="34" charset="0"/>
              <a:buChar char="•"/>
            </a:pPr>
            <a:r>
              <a:rPr lang="en-IN" sz="1400" dirty="0"/>
              <a:t>In-fact many companies are still using this Dark launching technique.</a:t>
            </a:r>
          </a:p>
          <a:p>
            <a:pPr marL="88900" indent="0">
              <a:buNone/>
            </a:pPr>
            <a:r>
              <a:rPr lang="en-IN" sz="1400" dirty="0"/>
              <a:t>According to dark launching technique.</a:t>
            </a:r>
          </a:p>
          <a:p>
            <a:pPr>
              <a:buFont typeface="Arial" panose="020B0604020202020204" pitchFamily="34" charset="0"/>
              <a:buChar char="•"/>
            </a:pPr>
            <a:r>
              <a:rPr lang="en-IN" sz="1400" dirty="0"/>
              <a:t>New features are first deployed on smaller &amp; specific user base.</a:t>
            </a:r>
          </a:p>
          <a:p>
            <a:pPr>
              <a:buFont typeface="Arial" panose="020B0604020202020204" pitchFamily="34" charset="0"/>
              <a:buChar char="•"/>
            </a:pPr>
            <a:r>
              <a:rPr lang="en-IN" sz="1400" dirty="0"/>
              <a:t>They are continuously monitored and feedbacks are continuously addressed.</a:t>
            </a:r>
          </a:p>
          <a:p>
            <a:pPr>
              <a:buFont typeface="Arial" panose="020B0604020202020204" pitchFamily="34" charset="0"/>
              <a:buChar char="•"/>
            </a:pPr>
            <a:r>
              <a:rPr lang="en-IN" sz="1400" dirty="0"/>
              <a:t>Once the feature is stable, they are deployed on other user bases gradually.</a:t>
            </a:r>
          </a:p>
          <a:p>
            <a:pPr marL="88900" indent="0">
              <a:buNone/>
            </a:pPr>
            <a:r>
              <a:rPr lang="en-IN" sz="1400" dirty="0"/>
              <a:t>To implement dark launching, the below activities are fundamental.</a:t>
            </a:r>
          </a:p>
          <a:p>
            <a:pPr>
              <a:buFont typeface="Arial" panose="020B0604020202020204" pitchFamily="34" charset="0"/>
              <a:buChar char="•"/>
            </a:pPr>
            <a:r>
              <a:rPr lang="en-IN" sz="1400" dirty="0"/>
              <a:t>Continuous Monitoring.</a:t>
            </a:r>
          </a:p>
          <a:p>
            <a:pPr>
              <a:buFont typeface="Arial" panose="020B0604020202020204" pitchFamily="34" charset="0"/>
              <a:buChar char="•"/>
            </a:pPr>
            <a:r>
              <a:rPr lang="en-IN" sz="1400" dirty="0"/>
              <a:t>Continuous Development </a:t>
            </a:r>
          </a:p>
          <a:p>
            <a:pPr>
              <a:buFont typeface="Arial" panose="020B0604020202020204" pitchFamily="34" charset="0"/>
              <a:buChar char="•"/>
            </a:pPr>
            <a:r>
              <a:rPr lang="en-IN" sz="1400" dirty="0"/>
              <a:t>Continuous Deployment</a:t>
            </a:r>
          </a:p>
          <a:p>
            <a:pPr>
              <a:buFont typeface="Arial" panose="020B0604020202020204" pitchFamily="34" charset="0"/>
              <a:buChar char="•"/>
            </a:pPr>
            <a:r>
              <a:rPr lang="en-IN" sz="1400" dirty="0"/>
              <a:t>Continuous Testing </a:t>
            </a:r>
          </a:p>
          <a:p>
            <a:pPr marL="88900" indent="0">
              <a:buNone/>
            </a:pPr>
            <a:r>
              <a:rPr lang="en-IN" sz="1400" dirty="0"/>
              <a:t>These new fundamentals cannot be performed using Agile model, Hence the methodology of Devops comes into picture.</a:t>
            </a:r>
          </a:p>
        </p:txBody>
      </p:sp>
      <p:sp>
        <p:nvSpPr>
          <p:cNvPr id="133" name="Google Shape;133;p18"/>
          <p:cNvSpPr txBox="1">
            <a:spLocks noGrp="1"/>
          </p:cNvSpPr>
          <p:nvPr>
            <p:ph type="sldNum" idx="12"/>
          </p:nvPr>
        </p:nvSpPr>
        <p:spPr>
          <a:xfrm>
            <a:off x="8392497" y="4391174"/>
            <a:ext cx="751500" cy="751500"/>
          </a:xfrm>
          <a:prstGeom prst="rect">
            <a:avLst/>
          </a:prstGeom>
          <a:solidFill>
            <a:srgbClr val="02102E">
              <a:alpha val="16200"/>
            </a:srgbClr>
          </a:solidFill>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16</a:t>
            </a:fld>
            <a:endParaRPr/>
          </a:p>
        </p:txBody>
      </p:sp>
      <p:grpSp>
        <p:nvGrpSpPr>
          <p:cNvPr id="135" name="Google Shape;135;p18"/>
          <p:cNvGrpSpPr/>
          <p:nvPr/>
        </p:nvGrpSpPr>
        <p:grpSpPr>
          <a:xfrm>
            <a:off x="268031" y="200148"/>
            <a:ext cx="215437" cy="351204"/>
            <a:chOff x="6730350" y="2315900"/>
            <a:chExt cx="257700" cy="420100"/>
          </a:xfrm>
        </p:grpSpPr>
        <p:sp>
          <p:nvSpPr>
            <p:cNvPr id="136" name="Google Shape;136;p18"/>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7" name="Google Shape;137;p18"/>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8" name="Google Shape;138;p18"/>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9" name="Google Shape;139;p18"/>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0" name="Google Shape;140;p18"/>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extLst>
      <p:ext uri="{BB962C8B-B14F-4D97-AF65-F5344CB8AC3E}">
        <p14:creationId xmlns:p14="http://schemas.microsoft.com/office/powerpoint/2010/main" val="3824362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2">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2">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2">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2">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2">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8"/>
        <p:cNvGrpSpPr/>
        <p:nvPr/>
      </p:nvGrpSpPr>
      <p:grpSpPr>
        <a:xfrm>
          <a:off x="0" y="0"/>
          <a:ext cx="0" cy="0"/>
          <a:chOff x="0" y="0"/>
          <a:chExt cx="0" cy="0"/>
        </a:xfrm>
      </p:grpSpPr>
      <p:pic>
        <p:nvPicPr>
          <p:cNvPr id="89" name="Google Shape;89;p13"/>
          <p:cNvPicPr preferRelativeResize="0"/>
          <p:nvPr/>
        </p:nvPicPr>
        <p:blipFill>
          <a:blip r:embed="rId4"/>
          <a:srcRect/>
          <a:stretch/>
        </p:blipFill>
        <p:spPr>
          <a:xfrm>
            <a:off x="872646" y="952224"/>
            <a:ext cx="5251529" cy="3408102"/>
          </a:xfrm>
          <a:prstGeom prst="rect">
            <a:avLst/>
          </a:prstGeom>
          <a:noFill/>
          <a:ln>
            <a:noFill/>
          </a:ln>
          <a:effectLst>
            <a:outerShdw blurRad="285750" dist="190500" dir="2760000" algn="bl" rotWithShape="0">
              <a:schemeClr val="dk1">
                <a:alpha val="35000"/>
              </a:schemeClr>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130"/>
        <p:cNvGrpSpPr/>
        <p:nvPr/>
      </p:nvGrpSpPr>
      <p:grpSpPr>
        <a:xfrm>
          <a:off x="0" y="0"/>
          <a:ext cx="0" cy="0"/>
          <a:chOff x="0" y="0"/>
          <a:chExt cx="0" cy="0"/>
        </a:xfrm>
      </p:grpSpPr>
      <p:sp>
        <p:nvSpPr>
          <p:cNvPr id="131" name="Google Shape;131;p18"/>
          <p:cNvSpPr txBox="1">
            <a:spLocks noGrp="1"/>
          </p:cNvSpPr>
          <p:nvPr>
            <p:ph type="title"/>
          </p:nvPr>
        </p:nvSpPr>
        <p:spPr>
          <a:xfrm>
            <a:off x="859077" y="142543"/>
            <a:ext cx="5418778"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dirty="0"/>
              <a:t>Introduction to Devops </a:t>
            </a:r>
            <a:endParaRPr dirty="0"/>
          </a:p>
        </p:txBody>
      </p:sp>
      <p:sp>
        <p:nvSpPr>
          <p:cNvPr id="132" name="Google Shape;132;p18"/>
          <p:cNvSpPr txBox="1">
            <a:spLocks noGrp="1"/>
          </p:cNvSpPr>
          <p:nvPr>
            <p:ph type="body" idx="1"/>
          </p:nvPr>
        </p:nvSpPr>
        <p:spPr>
          <a:xfrm>
            <a:off x="0" y="828695"/>
            <a:ext cx="6815738" cy="4313979"/>
          </a:xfrm>
          <a:prstGeom prst="rect">
            <a:avLst/>
          </a:prstGeom>
        </p:spPr>
        <p:txBody>
          <a:bodyPr spcFirstLastPara="1" wrap="square" lIns="0" tIns="0" rIns="0" bIns="0" anchor="t" anchorCtr="0">
            <a:noAutofit/>
          </a:bodyPr>
          <a:lstStyle/>
          <a:p>
            <a:pPr marL="88900" indent="0">
              <a:buNone/>
            </a:pPr>
            <a:endParaRPr lang="en-IN" sz="1400" dirty="0"/>
          </a:p>
          <a:p>
            <a:pPr>
              <a:buFont typeface="Arial" panose="020B0604020202020204" pitchFamily="34" charset="0"/>
              <a:buChar char="•"/>
            </a:pPr>
            <a:r>
              <a:rPr lang="en-IN" sz="1600" dirty="0"/>
              <a:t>Basically Devops is software development strategy which bridges the gap between dev &amp; ops side of the company.</a:t>
            </a:r>
          </a:p>
          <a:p>
            <a:pPr>
              <a:buFont typeface="Arial" panose="020B0604020202020204" pitchFamily="34" charset="0"/>
              <a:buChar char="•"/>
            </a:pPr>
            <a:r>
              <a:rPr lang="en-IN" sz="1600" dirty="0"/>
              <a:t>The word Devops was coined in 2009 by Patrick Debois.</a:t>
            </a:r>
          </a:p>
          <a:p>
            <a:pPr>
              <a:buFont typeface="Arial" panose="020B0604020202020204" pitchFamily="34" charset="0"/>
              <a:buChar char="•"/>
            </a:pPr>
            <a:r>
              <a:rPr lang="en-IN" sz="1600" dirty="0"/>
              <a:t>Devops is not a process or technology like [agile &amp; waterfall] it is culture which need to be adopted by every company.</a:t>
            </a:r>
          </a:p>
          <a:p>
            <a:pPr>
              <a:buFont typeface="Arial" panose="020B0604020202020204" pitchFamily="34" charset="0"/>
              <a:buChar char="•"/>
            </a:pPr>
            <a:r>
              <a:rPr lang="en-IN" sz="1600" dirty="0"/>
              <a:t>DevOps primarily focuses in changing the IT culture, rapid IT service delivery through adopting agile &amp; lean practices.</a:t>
            </a:r>
          </a:p>
          <a:p>
            <a:pPr>
              <a:buFont typeface="Arial" panose="020B0604020202020204" pitchFamily="34" charset="0"/>
              <a:buChar char="•"/>
            </a:pPr>
            <a:r>
              <a:rPr lang="en-IN" sz="1600" dirty="0"/>
              <a:t>DevOps emphasizes people to improve collaboration between operations and development teams. </a:t>
            </a:r>
          </a:p>
          <a:p>
            <a:pPr>
              <a:buFont typeface="Arial" panose="020B0604020202020204" pitchFamily="34" charset="0"/>
              <a:buChar char="•"/>
            </a:pPr>
            <a:r>
              <a:rPr lang="en-IN" sz="1600" dirty="0"/>
              <a:t>DevOps implementations utilize technology — especially automation tools that can leverage flexibility for faster development life cycle.</a:t>
            </a:r>
          </a:p>
          <a:p>
            <a:pPr>
              <a:buFont typeface="Arial" panose="020B0604020202020204" pitchFamily="34" charset="0"/>
              <a:buChar char="•"/>
            </a:pPr>
            <a:r>
              <a:rPr lang="en-IN" sz="1600" dirty="0"/>
              <a:t>Devops also involves continuous development, testing, deployment &amp; Monitoring</a:t>
            </a:r>
          </a:p>
        </p:txBody>
      </p:sp>
      <p:sp>
        <p:nvSpPr>
          <p:cNvPr id="133" name="Google Shape;133;p18"/>
          <p:cNvSpPr txBox="1">
            <a:spLocks noGrp="1"/>
          </p:cNvSpPr>
          <p:nvPr>
            <p:ph type="sldNum" idx="12"/>
          </p:nvPr>
        </p:nvSpPr>
        <p:spPr>
          <a:xfrm>
            <a:off x="8392497" y="4391174"/>
            <a:ext cx="751500" cy="751500"/>
          </a:xfrm>
          <a:prstGeom prst="rect">
            <a:avLst/>
          </a:prstGeom>
          <a:solidFill>
            <a:srgbClr val="02102E">
              <a:alpha val="16200"/>
            </a:srgbClr>
          </a:solidFill>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18</a:t>
            </a:fld>
            <a:endParaRPr/>
          </a:p>
        </p:txBody>
      </p:sp>
      <p:grpSp>
        <p:nvGrpSpPr>
          <p:cNvPr id="135" name="Google Shape;135;p18"/>
          <p:cNvGrpSpPr/>
          <p:nvPr/>
        </p:nvGrpSpPr>
        <p:grpSpPr>
          <a:xfrm>
            <a:off x="268031" y="200148"/>
            <a:ext cx="215437" cy="351204"/>
            <a:chOff x="6730350" y="2315900"/>
            <a:chExt cx="257700" cy="420100"/>
          </a:xfrm>
        </p:grpSpPr>
        <p:sp>
          <p:nvSpPr>
            <p:cNvPr id="136" name="Google Shape;136;p18"/>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7" name="Google Shape;137;p18"/>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8" name="Google Shape;138;p18"/>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9" name="Google Shape;139;p18"/>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0" name="Google Shape;140;p18"/>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pic>
        <p:nvPicPr>
          <p:cNvPr id="2" name="Picture 1">
            <a:extLst>
              <a:ext uri="{FF2B5EF4-FFF2-40B4-BE49-F238E27FC236}">
                <a16:creationId xmlns:a16="http://schemas.microsoft.com/office/drawing/2014/main" id="{889E5144-75E7-4376-B2F4-D2F824D6BB40}"/>
              </a:ext>
            </a:extLst>
          </p:cNvPr>
          <p:cNvPicPr>
            <a:picLocks noChangeAspect="1"/>
          </p:cNvPicPr>
          <p:nvPr/>
        </p:nvPicPr>
        <p:blipFill>
          <a:blip r:embed="rId3"/>
          <a:stretch>
            <a:fillRect/>
          </a:stretch>
        </p:blipFill>
        <p:spPr>
          <a:xfrm>
            <a:off x="6882185" y="1584351"/>
            <a:ext cx="2261812" cy="1974797"/>
          </a:xfrm>
          <a:prstGeom prst="rect">
            <a:avLst/>
          </a:prstGeom>
        </p:spPr>
      </p:pic>
    </p:spTree>
    <p:extLst>
      <p:ext uri="{BB962C8B-B14F-4D97-AF65-F5344CB8AC3E}">
        <p14:creationId xmlns:p14="http://schemas.microsoft.com/office/powerpoint/2010/main" val="2393665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grpSp>
        <p:nvGrpSpPr>
          <p:cNvPr id="201" name="Google Shape;201;p22"/>
          <p:cNvGrpSpPr/>
          <p:nvPr/>
        </p:nvGrpSpPr>
        <p:grpSpPr>
          <a:xfrm>
            <a:off x="189939" y="221075"/>
            <a:ext cx="371623" cy="309362"/>
            <a:chOff x="1244325" y="314425"/>
            <a:chExt cx="444525" cy="370050"/>
          </a:xfrm>
        </p:grpSpPr>
        <p:sp>
          <p:nvSpPr>
            <p:cNvPr id="202" name="Google Shape;202;p22"/>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03" name="Google Shape;203;p22"/>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204" name="Google Shape;204;p22"/>
          <p:cNvSpPr txBox="1">
            <a:spLocks noGrp="1"/>
          </p:cNvSpPr>
          <p:nvPr>
            <p:ph type="title"/>
          </p:nvPr>
        </p:nvSpPr>
        <p:spPr>
          <a:xfrm>
            <a:off x="826153" y="128137"/>
            <a:ext cx="5966534" cy="309362"/>
          </a:xfrm>
          <a:prstGeom prst="rect">
            <a:avLst/>
          </a:prstGeom>
        </p:spPr>
        <p:txBody>
          <a:bodyPr spcFirstLastPara="1" wrap="square" lIns="0" tIns="0" rIns="0" bIns="0" anchor="b" anchorCtr="0">
            <a:noAutofit/>
          </a:bodyPr>
          <a:lstStyle/>
          <a:p>
            <a:pPr lvl="0"/>
            <a:r>
              <a:rPr lang="en-US" sz="2400" dirty="0"/>
              <a:t>Devops Stages</a:t>
            </a:r>
            <a:endParaRPr sz="2400" dirty="0"/>
          </a:p>
        </p:txBody>
      </p:sp>
      <p:sp>
        <p:nvSpPr>
          <p:cNvPr id="205" name="Google Shape;205;p22"/>
          <p:cNvSpPr txBox="1">
            <a:spLocks noGrp="1"/>
          </p:cNvSpPr>
          <p:nvPr>
            <p:ph type="body" idx="1"/>
          </p:nvPr>
        </p:nvSpPr>
        <p:spPr>
          <a:xfrm>
            <a:off x="92206" y="699487"/>
            <a:ext cx="5966534" cy="4443188"/>
          </a:xfrm>
          <a:prstGeom prst="rect">
            <a:avLst/>
          </a:prstGeom>
        </p:spPr>
        <p:txBody>
          <a:bodyPr spcFirstLastPara="1" wrap="square" lIns="0" tIns="0" rIns="0" bIns="0" anchor="t" anchorCtr="0">
            <a:noAutofit/>
          </a:bodyPr>
          <a:lstStyle/>
          <a:p>
            <a:pPr marL="0" indent="0">
              <a:buNone/>
            </a:pPr>
            <a:r>
              <a:rPr lang="en-IN" sz="1400" dirty="0"/>
              <a:t>There are different stages involved when we implement devops, we shall see one by one.</a:t>
            </a:r>
          </a:p>
          <a:p>
            <a:pPr marL="0" indent="0">
              <a:buNone/>
            </a:pPr>
            <a:endParaRPr lang="en-IN" sz="1800" dirty="0"/>
          </a:p>
          <a:p>
            <a:pPr marL="285750" indent="-285750">
              <a:buFont typeface="Arial" panose="020B0604020202020204" pitchFamily="34" charset="0"/>
              <a:buChar char="•"/>
            </a:pPr>
            <a:endParaRPr lang="en-IN" sz="1400" dirty="0"/>
          </a:p>
          <a:p>
            <a:pPr marL="0" indent="0">
              <a:buNone/>
            </a:pPr>
            <a:endParaRPr lang="en-IN" sz="1400" dirty="0"/>
          </a:p>
          <a:p>
            <a:pPr marL="0" indent="0">
              <a:buNone/>
            </a:pPr>
            <a:endParaRPr lang="en-IN" sz="1800" dirty="0"/>
          </a:p>
          <a:p>
            <a:pPr marL="88900" indent="0">
              <a:buNone/>
            </a:pPr>
            <a:endParaRPr lang="en-IN" sz="1400" dirty="0"/>
          </a:p>
          <a:p>
            <a:pPr marL="0" indent="0">
              <a:buNone/>
            </a:pPr>
            <a:endParaRPr lang="en-IN" sz="1800" dirty="0"/>
          </a:p>
        </p:txBody>
      </p:sp>
      <p:sp>
        <p:nvSpPr>
          <p:cNvPr id="206" name="Google Shape;206;p22"/>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19</a:t>
            </a:fld>
            <a:endParaRPr/>
          </a:p>
        </p:txBody>
      </p:sp>
      <p:pic>
        <p:nvPicPr>
          <p:cNvPr id="207" name="Google Shape;207;p22"/>
          <p:cNvPicPr preferRelativeResize="0"/>
          <p:nvPr/>
        </p:nvPicPr>
        <p:blipFill>
          <a:blip r:embed="rId3"/>
          <a:srcRect/>
          <a:stretch/>
        </p:blipFill>
        <p:spPr>
          <a:xfrm>
            <a:off x="92206" y="1300125"/>
            <a:ext cx="2893018" cy="3622300"/>
          </a:xfrm>
          <a:prstGeom prst="rect">
            <a:avLst/>
          </a:prstGeom>
          <a:noFill/>
          <a:ln>
            <a:noFill/>
          </a:ln>
          <a:effectLst>
            <a:outerShdw blurRad="285750" dist="190500" dir="2760000" algn="bl" rotWithShape="0">
              <a:schemeClr val="dk1">
                <a:alpha val="35000"/>
              </a:schemeClr>
            </a:outerShdw>
          </a:effectLst>
        </p:spPr>
      </p:pic>
    </p:spTree>
    <p:extLst>
      <p:ext uri="{BB962C8B-B14F-4D97-AF65-F5344CB8AC3E}">
        <p14:creationId xmlns:p14="http://schemas.microsoft.com/office/powerpoint/2010/main" val="1806576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5000" b="-5000"/>
          </a:stretch>
        </a:blipFill>
        <a:effectLst/>
      </p:bgPr>
    </p:bg>
    <p:spTree>
      <p:nvGrpSpPr>
        <p:cNvPr id="1" name="Shape 200"/>
        <p:cNvGrpSpPr/>
        <p:nvPr/>
      </p:nvGrpSpPr>
      <p:grpSpPr>
        <a:xfrm>
          <a:off x="0" y="0"/>
          <a:ext cx="0" cy="0"/>
          <a:chOff x="0" y="0"/>
          <a:chExt cx="0" cy="0"/>
        </a:xfrm>
      </p:grpSpPr>
      <p:grpSp>
        <p:nvGrpSpPr>
          <p:cNvPr id="201" name="Google Shape;201;p22"/>
          <p:cNvGrpSpPr/>
          <p:nvPr/>
        </p:nvGrpSpPr>
        <p:grpSpPr>
          <a:xfrm>
            <a:off x="189939" y="221075"/>
            <a:ext cx="371623" cy="309362"/>
            <a:chOff x="1244325" y="314425"/>
            <a:chExt cx="444525" cy="370050"/>
          </a:xfrm>
        </p:grpSpPr>
        <p:sp>
          <p:nvSpPr>
            <p:cNvPr id="202" name="Google Shape;202;p22"/>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03" name="Google Shape;203;p22"/>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204" name="Google Shape;204;p22"/>
          <p:cNvSpPr txBox="1">
            <a:spLocks noGrp="1"/>
          </p:cNvSpPr>
          <p:nvPr>
            <p:ph type="title"/>
          </p:nvPr>
        </p:nvSpPr>
        <p:spPr>
          <a:xfrm>
            <a:off x="897496" y="128137"/>
            <a:ext cx="5987397" cy="478902"/>
          </a:xfrm>
          <a:prstGeom prst="rect">
            <a:avLst/>
          </a:prstGeom>
        </p:spPr>
        <p:txBody>
          <a:bodyPr spcFirstLastPara="1" wrap="square" lIns="0" tIns="0" rIns="0" bIns="0" anchor="b" anchorCtr="0">
            <a:noAutofit/>
          </a:bodyPr>
          <a:lstStyle/>
          <a:p>
            <a:pPr lvl="0"/>
            <a:r>
              <a:rPr lang="en" sz="2400" dirty="0"/>
              <a:t>Tra</a:t>
            </a:r>
            <a:r>
              <a:rPr lang="en-IN" sz="2400" dirty="0"/>
              <a:t>ditional way of software development</a:t>
            </a:r>
            <a:endParaRPr sz="2400" dirty="0"/>
          </a:p>
        </p:txBody>
      </p:sp>
      <p:sp>
        <p:nvSpPr>
          <p:cNvPr id="205" name="Google Shape;205;p22"/>
          <p:cNvSpPr txBox="1">
            <a:spLocks noGrp="1"/>
          </p:cNvSpPr>
          <p:nvPr>
            <p:ph type="body" idx="1"/>
          </p:nvPr>
        </p:nvSpPr>
        <p:spPr>
          <a:xfrm>
            <a:off x="92207" y="860612"/>
            <a:ext cx="4484144" cy="4282062"/>
          </a:xfrm>
          <a:prstGeom prst="rect">
            <a:avLst/>
          </a:prstGeom>
        </p:spPr>
        <p:txBody>
          <a:bodyPr spcFirstLastPara="1" wrap="square" lIns="0" tIns="0" rIns="0" bIns="0" anchor="t" anchorCtr="0">
            <a:noAutofit/>
          </a:bodyPr>
          <a:lstStyle/>
          <a:p>
            <a:pPr marL="342900" indent="-342900">
              <a:buFont typeface="Arial" panose="020B0604020202020204" pitchFamily="34" charset="0"/>
              <a:buChar char="•"/>
            </a:pPr>
            <a:r>
              <a:rPr lang="en-IN" sz="1800" dirty="0"/>
              <a:t>Traditionally organizations were using waterfall methodology for any software development.</a:t>
            </a:r>
          </a:p>
          <a:p>
            <a:pPr marL="342900" indent="-342900">
              <a:buFont typeface="Arial" panose="020B0604020202020204" pitchFamily="34" charset="0"/>
              <a:buChar char="•"/>
            </a:pPr>
            <a:r>
              <a:rPr lang="en-IN" sz="1800" dirty="0"/>
              <a:t>It was documented at 1970 by Winston W. Royce and also this is the first published software development life cycle model.</a:t>
            </a:r>
          </a:p>
          <a:p>
            <a:pPr marL="342900" indent="-342900">
              <a:buFont typeface="Arial" panose="020B0604020202020204" pitchFamily="34" charset="0"/>
              <a:buChar char="•"/>
            </a:pPr>
            <a:r>
              <a:rPr lang="en-IN" sz="1800" dirty="0"/>
              <a:t>Why it is named as waterfall ?</a:t>
            </a:r>
          </a:p>
          <a:p>
            <a:pPr marL="457200" lvl="1" indent="0">
              <a:buNone/>
            </a:pPr>
            <a:r>
              <a:rPr lang="en-IN" sz="1800" dirty="0"/>
              <a:t>Because development life cycle will be pretty similar to waterfall.</a:t>
            </a:r>
          </a:p>
          <a:p>
            <a:pPr marL="285750" indent="-285750">
              <a:buFont typeface="Arial" panose="020B0604020202020204" pitchFamily="34" charset="0"/>
              <a:buChar char="•"/>
            </a:pPr>
            <a:r>
              <a:rPr lang="en-IN" sz="1800" dirty="0"/>
              <a:t>There are various software development models used by different companies, but the waterfall model is the oldest, safest and easy model in the IT industry.</a:t>
            </a:r>
            <a:endParaRPr sz="1800" dirty="0"/>
          </a:p>
        </p:txBody>
      </p:sp>
      <p:sp>
        <p:nvSpPr>
          <p:cNvPr id="206" name="Google Shape;206;p22"/>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a:t>
            </a:fld>
            <a:endParaRPr/>
          </a:p>
        </p:txBody>
      </p:sp>
      <p:pic>
        <p:nvPicPr>
          <p:cNvPr id="207" name="Google Shape;207;p22"/>
          <p:cNvPicPr preferRelativeResize="0"/>
          <p:nvPr/>
        </p:nvPicPr>
        <p:blipFill>
          <a:blip r:embed="rId4"/>
          <a:srcRect/>
          <a:stretch/>
        </p:blipFill>
        <p:spPr>
          <a:xfrm>
            <a:off x="4576350" y="1382112"/>
            <a:ext cx="3816150" cy="2378375"/>
          </a:xfrm>
          <a:prstGeom prst="rect">
            <a:avLst/>
          </a:prstGeom>
          <a:noFill/>
          <a:ln>
            <a:noFill/>
          </a:ln>
          <a:effectLst>
            <a:outerShdw blurRad="285750" dist="190500" dir="2760000" algn="bl" rotWithShape="0">
              <a:schemeClr val="dk1">
                <a:alpha val="35000"/>
              </a:schemeClr>
            </a:outerShdw>
          </a:effectLst>
        </p:spPr>
      </p:pic>
    </p:spTree>
    <p:extLst>
      <p:ext uri="{BB962C8B-B14F-4D97-AF65-F5344CB8AC3E}">
        <p14:creationId xmlns:p14="http://schemas.microsoft.com/office/powerpoint/2010/main" val="4047604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5">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323"/>
        <p:cNvGrpSpPr/>
        <p:nvPr/>
      </p:nvGrpSpPr>
      <p:grpSpPr>
        <a:xfrm>
          <a:off x="0" y="0"/>
          <a:ext cx="0" cy="0"/>
          <a:chOff x="0" y="0"/>
          <a:chExt cx="0" cy="0"/>
        </a:xfrm>
      </p:grpSpPr>
      <p:grpSp>
        <p:nvGrpSpPr>
          <p:cNvPr id="324" name="Google Shape;324;p30"/>
          <p:cNvGrpSpPr/>
          <p:nvPr/>
        </p:nvGrpSpPr>
        <p:grpSpPr>
          <a:xfrm>
            <a:off x="202704" y="199132"/>
            <a:ext cx="346104" cy="353231"/>
            <a:chOff x="3955900" y="2984500"/>
            <a:chExt cx="414000" cy="422525"/>
          </a:xfrm>
        </p:grpSpPr>
        <p:sp>
          <p:nvSpPr>
            <p:cNvPr id="325" name="Google Shape;325;p30"/>
            <p:cNvSpPr/>
            <p:nvPr/>
          </p:nvSpPr>
          <p:spPr>
            <a:xfrm>
              <a:off x="3955900" y="2984500"/>
              <a:ext cx="315700" cy="315675"/>
            </a:xfrm>
            <a:custGeom>
              <a:avLst/>
              <a:gdLst/>
              <a:ahLst/>
              <a:cxnLst/>
              <a:rect l="l" t="t" r="r" b="b"/>
              <a:pathLst>
                <a:path w="12628" h="12627" extrusionOk="0">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26" name="Google Shape;326;p30"/>
            <p:cNvSpPr/>
            <p:nvPr/>
          </p:nvSpPr>
          <p:spPr>
            <a:xfrm>
              <a:off x="3992525" y="3021125"/>
              <a:ext cx="242425" cy="242425"/>
            </a:xfrm>
            <a:custGeom>
              <a:avLst/>
              <a:gdLst/>
              <a:ahLst/>
              <a:cxnLst/>
              <a:rect l="l" t="t" r="r" b="b"/>
              <a:pathLst>
                <a:path w="9697" h="9697" extrusionOk="0">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rgbClr val="02102E">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27" name="Google Shape;327;p30"/>
            <p:cNvSpPr/>
            <p:nvPr/>
          </p:nvSpPr>
          <p:spPr>
            <a:xfrm>
              <a:off x="4215400" y="3253150"/>
              <a:ext cx="154500" cy="153875"/>
            </a:xfrm>
            <a:custGeom>
              <a:avLst/>
              <a:gdLst/>
              <a:ahLst/>
              <a:cxnLst/>
              <a:rect l="l" t="t" r="r" b="b"/>
              <a:pathLst>
                <a:path w="6180" h="6155" extrusionOk="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328" name="Google Shape;328;p30"/>
          <p:cNvSpPr txBox="1">
            <a:spLocks noGrp="1"/>
          </p:cNvSpPr>
          <p:nvPr>
            <p:ph type="title"/>
          </p:nvPr>
        </p:nvSpPr>
        <p:spPr>
          <a:xfrm>
            <a:off x="877398" y="225573"/>
            <a:ext cx="44916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dirty="0"/>
              <a:t>Devops Tools</a:t>
            </a:r>
            <a:endParaRPr dirty="0"/>
          </a:p>
        </p:txBody>
      </p:sp>
      <p:sp>
        <p:nvSpPr>
          <p:cNvPr id="329" name="Google Shape;329;p30"/>
          <p:cNvSpPr txBox="1">
            <a:spLocks noGrp="1"/>
          </p:cNvSpPr>
          <p:nvPr>
            <p:ph type="body" idx="1"/>
          </p:nvPr>
        </p:nvSpPr>
        <p:spPr>
          <a:xfrm>
            <a:off x="106641" y="815846"/>
            <a:ext cx="8230536" cy="1020638"/>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200" b="1" u="sng" dirty="0"/>
              <a:t>Planning</a:t>
            </a:r>
            <a:endParaRPr sz="1200" b="1" u="sng" dirty="0"/>
          </a:p>
          <a:p>
            <a:pPr marL="0" lvl="0" indent="0">
              <a:buNone/>
            </a:pPr>
            <a:r>
              <a:rPr lang="en-IN" sz="1100" dirty="0"/>
              <a:t>Through this you can plan your project flow [This also famously know as sprint planning], There are many tools available in this segment.</a:t>
            </a:r>
          </a:p>
          <a:p>
            <a:pPr marL="171450" indent="-171450">
              <a:buFont typeface="Arial" panose="020B0604020202020204" pitchFamily="34" charset="0"/>
              <a:buChar char="•"/>
            </a:pPr>
            <a:r>
              <a:rPr lang="en-IN" sz="1100" dirty="0"/>
              <a:t>Trello, GitLab, Pivotal Tracker &amp; Azure boards</a:t>
            </a:r>
          </a:p>
          <a:p>
            <a:pPr marL="0" lvl="0" indent="0">
              <a:buNone/>
            </a:pPr>
            <a:endParaRPr sz="1200" dirty="0"/>
          </a:p>
        </p:txBody>
      </p:sp>
      <p:sp>
        <p:nvSpPr>
          <p:cNvPr id="330" name="Google Shape;330;p30"/>
          <p:cNvSpPr txBox="1">
            <a:spLocks noGrp="1"/>
          </p:cNvSpPr>
          <p:nvPr>
            <p:ph type="body" idx="2"/>
          </p:nvPr>
        </p:nvSpPr>
        <p:spPr>
          <a:xfrm>
            <a:off x="97753" y="2618667"/>
            <a:ext cx="8092225" cy="983808"/>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US" sz="1200" b="1" u="sng" dirty="0"/>
              <a:t>Source Control</a:t>
            </a:r>
            <a:endParaRPr lang="en-IN" sz="1200" b="1" u="sng" dirty="0"/>
          </a:p>
          <a:p>
            <a:pPr marL="88900" indent="0">
              <a:buNone/>
            </a:pPr>
            <a:r>
              <a:rPr lang="en-IN" sz="1100" dirty="0"/>
              <a:t>Your code repository.</a:t>
            </a:r>
          </a:p>
          <a:p>
            <a:pPr marL="260350" indent="-171450">
              <a:buFont typeface="Arial" panose="020B0604020202020204" pitchFamily="34" charset="0"/>
              <a:buChar char="•"/>
            </a:pPr>
            <a:r>
              <a:rPr lang="en-IN" sz="1100" dirty="0"/>
              <a:t>GitHub, Bitbucket &amp; Subversion</a:t>
            </a:r>
          </a:p>
        </p:txBody>
      </p:sp>
      <p:sp>
        <p:nvSpPr>
          <p:cNvPr id="332" name="Google Shape;332;p30"/>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20</a:t>
            </a:fld>
            <a:endParaRPr/>
          </a:p>
        </p:txBody>
      </p:sp>
      <p:sp>
        <p:nvSpPr>
          <p:cNvPr id="333" name="Google Shape;333;p30"/>
          <p:cNvSpPr txBox="1">
            <a:spLocks noGrp="1"/>
          </p:cNvSpPr>
          <p:nvPr>
            <p:ph type="body" idx="1"/>
          </p:nvPr>
        </p:nvSpPr>
        <p:spPr>
          <a:xfrm>
            <a:off x="102197" y="1759645"/>
            <a:ext cx="8230536" cy="899031"/>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US" sz="1200" b="1" u="sng" dirty="0"/>
              <a:t>Issue Tracking</a:t>
            </a:r>
          </a:p>
          <a:p>
            <a:pPr marL="0" lvl="0" indent="0" algn="l" rtl="0">
              <a:spcBef>
                <a:spcPts val="600"/>
              </a:spcBef>
              <a:spcAft>
                <a:spcPts val="0"/>
              </a:spcAft>
              <a:buNone/>
            </a:pPr>
            <a:r>
              <a:rPr lang="en-IN" sz="1100" dirty="0"/>
              <a:t>Recording the issues &amp; working on it.</a:t>
            </a:r>
          </a:p>
          <a:p>
            <a:pPr marL="171450" lvl="0" indent="-171450" algn="l" rtl="0">
              <a:spcBef>
                <a:spcPts val="600"/>
              </a:spcBef>
              <a:spcAft>
                <a:spcPts val="0"/>
              </a:spcAft>
              <a:buFont typeface="Arial" panose="020B0604020202020204" pitchFamily="34" charset="0"/>
              <a:buChar char="•"/>
            </a:pPr>
            <a:r>
              <a:rPr lang="en-IN" sz="1100" dirty="0"/>
              <a:t>Jira &amp; Zendesk</a:t>
            </a:r>
          </a:p>
        </p:txBody>
      </p:sp>
      <p:sp>
        <p:nvSpPr>
          <p:cNvPr id="20" name="Google Shape;329;p30">
            <a:extLst>
              <a:ext uri="{FF2B5EF4-FFF2-40B4-BE49-F238E27FC236}">
                <a16:creationId xmlns:a16="http://schemas.microsoft.com/office/drawing/2014/main" id="{72692220-FA3C-44A8-8BD9-2802C7AEBBD4}"/>
              </a:ext>
            </a:extLst>
          </p:cNvPr>
          <p:cNvSpPr txBox="1">
            <a:spLocks/>
          </p:cNvSpPr>
          <p:nvPr/>
        </p:nvSpPr>
        <p:spPr>
          <a:xfrm>
            <a:off x="97753" y="3386995"/>
            <a:ext cx="8170267" cy="89903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Fira Sans Light"/>
              <a:buChar char="▪"/>
              <a:defRPr sz="1800" b="0" i="0" u="none" strike="noStrike" cap="none">
                <a:solidFill>
                  <a:schemeClr val="lt1"/>
                </a:solidFill>
                <a:latin typeface="Fira Sans Light"/>
                <a:ea typeface="Fira Sans Light"/>
                <a:cs typeface="Fira Sans Light"/>
                <a:sym typeface="Fira Sans Light"/>
              </a:defRPr>
            </a:lvl1pPr>
            <a:lvl2pPr marL="914400" marR="0" lvl="1" indent="-342900" algn="l" rtl="0">
              <a:lnSpc>
                <a:spcPct val="100000"/>
              </a:lnSpc>
              <a:spcBef>
                <a:spcPts val="0"/>
              </a:spcBef>
              <a:spcAft>
                <a:spcPts val="0"/>
              </a:spcAft>
              <a:buClr>
                <a:schemeClr val="accent1"/>
              </a:buClr>
              <a:buSzPts val="1800"/>
              <a:buFont typeface="Fira Sans Light"/>
              <a:buChar char="▫"/>
              <a:defRPr sz="1800" b="0" i="0" u="none" strike="noStrike" cap="none">
                <a:solidFill>
                  <a:schemeClr val="lt1"/>
                </a:solidFill>
                <a:latin typeface="Fira Sans Light"/>
                <a:ea typeface="Fira Sans Light"/>
                <a:cs typeface="Fira Sans Light"/>
                <a:sym typeface="Fira Sans Light"/>
              </a:defRPr>
            </a:lvl2pPr>
            <a:lvl3pPr marL="1371600" marR="0" lvl="2" indent="-342900" algn="l" rtl="0">
              <a:lnSpc>
                <a:spcPct val="100000"/>
              </a:lnSpc>
              <a:spcBef>
                <a:spcPts val="0"/>
              </a:spcBef>
              <a:spcAft>
                <a:spcPts val="0"/>
              </a:spcAft>
              <a:buClr>
                <a:schemeClr val="lt2"/>
              </a:buClr>
              <a:buSzPts val="1800"/>
              <a:buFont typeface="Fira Sans Light"/>
              <a:buChar char="▫"/>
              <a:defRPr sz="1800" b="0" i="0" u="none" strike="noStrike" cap="none">
                <a:solidFill>
                  <a:schemeClr val="lt1"/>
                </a:solidFill>
                <a:latin typeface="Fira Sans Light"/>
                <a:ea typeface="Fira Sans Light"/>
                <a:cs typeface="Fira Sans Light"/>
                <a:sym typeface="Fira Sans Light"/>
              </a:defRPr>
            </a:lvl3pPr>
            <a:lvl4pPr marL="1828800" marR="0" lvl="3" indent="-342900" algn="l" rtl="0">
              <a:lnSpc>
                <a:spcPct val="100000"/>
              </a:lnSpc>
              <a:spcBef>
                <a:spcPts val="0"/>
              </a:spcBef>
              <a:spcAft>
                <a:spcPts val="0"/>
              </a:spcAft>
              <a:buClr>
                <a:schemeClr val="dk1"/>
              </a:buClr>
              <a:buSzPts val="1800"/>
              <a:buFont typeface="Fira Sans Light"/>
              <a:buChar char="▫"/>
              <a:defRPr sz="1800" b="0" i="0" u="none" strike="noStrike" cap="none">
                <a:solidFill>
                  <a:schemeClr val="lt1"/>
                </a:solidFill>
                <a:latin typeface="Fira Sans Light"/>
                <a:ea typeface="Fira Sans Light"/>
                <a:cs typeface="Fira Sans Light"/>
                <a:sym typeface="Fira Sans Light"/>
              </a:defRPr>
            </a:lvl4pPr>
            <a:lvl5pPr marL="2286000" marR="0" lvl="4" indent="-342900" algn="l" rtl="0">
              <a:lnSpc>
                <a:spcPct val="100000"/>
              </a:lnSpc>
              <a:spcBef>
                <a:spcPts val="0"/>
              </a:spcBef>
              <a:spcAft>
                <a:spcPts val="0"/>
              </a:spcAft>
              <a:buClr>
                <a:schemeClr val="lt1"/>
              </a:buClr>
              <a:buSzPts val="1800"/>
              <a:buFont typeface="Fira Sans Light"/>
              <a:buChar char="○"/>
              <a:defRPr sz="1800" b="0" i="0" u="none" strike="noStrike" cap="none">
                <a:solidFill>
                  <a:schemeClr val="lt1"/>
                </a:solidFill>
                <a:latin typeface="Fira Sans Light"/>
                <a:ea typeface="Fira Sans Light"/>
                <a:cs typeface="Fira Sans Light"/>
                <a:sym typeface="Fira Sans Light"/>
              </a:defRPr>
            </a:lvl5pPr>
            <a:lvl6pPr marL="2743200" marR="0" lvl="5" indent="-342900" algn="l" rtl="0">
              <a:lnSpc>
                <a:spcPct val="100000"/>
              </a:lnSpc>
              <a:spcBef>
                <a:spcPts val="0"/>
              </a:spcBef>
              <a:spcAft>
                <a:spcPts val="0"/>
              </a:spcAft>
              <a:buClr>
                <a:schemeClr val="lt1"/>
              </a:buClr>
              <a:buSzPts val="1800"/>
              <a:buFont typeface="Fira Sans Light"/>
              <a:buChar char="■"/>
              <a:defRPr sz="1800" b="0" i="0" u="none" strike="noStrike" cap="none">
                <a:solidFill>
                  <a:schemeClr val="lt1"/>
                </a:solidFill>
                <a:latin typeface="Fira Sans Light"/>
                <a:ea typeface="Fira Sans Light"/>
                <a:cs typeface="Fira Sans Light"/>
                <a:sym typeface="Fira Sans Light"/>
              </a:defRPr>
            </a:lvl6pPr>
            <a:lvl7pPr marL="3200400" marR="0" lvl="6" indent="-342900" algn="l" rtl="0">
              <a:lnSpc>
                <a:spcPct val="100000"/>
              </a:lnSpc>
              <a:spcBef>
                <a:spcPts val="0"/>
              </a:spcBef>
              <a:spcAft>
                <a:spcPts val="0"/>
              </a:spcAft>
              <a:buClr>
                <a:schemeClr val="lt1"/>
              </a:buClr>
              <a:buSzPts val="1800"/>
              <a:buFont typeface="Fira Sans Light"/>
              <a:buChar char="●"/>
              <a:defRPr sz="1800" b="0" i="0" u="none" strike="noStrike" cap="none">
                <a:solidFill>
                  <a:schemeClr val="lt1"/>
                </a:solidFill>
                <a:latin typeface="Fira Sans Light"/>
                <a:ea typeface="Fira Sans Light"/>
                <a:cs typeface="Fira Sans Light"/>
                <a:sym typeface="Fira Sans Light"/>
              </a:defRPr>
            </a:lvl7pPr>
            <a:lvl8pPr marL="3657600" marR="0" lvl="7" indent="-342900" algn="l" rtl="0">
              <a:lnSpc>
                <a:spcPct val="100000"/>
              </a:lnSpc>
              <a:spcBef>
                <a:spcPts val="0"/>
              </a:spcBef>
              <a:spcAft>
                <a:spcPts val="0"/>
              </a:spcAft>
              <a:buClr>
                <a:schemeClr val="lt1"/>
              </a:buClr>
              <a:buSzPts val="1800"/>
              <a:buFont typeface="Fira Sans Light"/>
              <a:buChar char="○"/>
              <a:defRPr sz="1800" b="0" i="0" u="none" strike="noStrike" cap="none">
                <a:solidFill>
                  <a:schemeClr val="lt1"/>
                </a:solidFill>
                <a:latin typeface="Fira Sans Light"/>
                <a:ea typeface="Fira Sans Light"/>
                <a:cs typeface="Fira Sans Light"/>
                <a:sym typeface="Fira Sans Light"/>
              </a:defRPr>
            </a:lvl8pPr>
            <a:lvl9pPr marL="4114800" marR="0" lvl="8" indent="-342900" algn="l" rtl="0">
              <a:lnSpc>
                <a:spcPct val="100000"/>
              </a:lnSpc>
              <a:spcBef>
                <a:spcPts val="0"/>
              </a:spcBef>
              <a:spcAft>
                <a:spcPts val="0"/>
              </a:spcAft>
              <a:buClr>
                <a:schemeClr val="lt1"/>
              </a:buClr>
              <a:buSzPts val="1800"/>
              <a:buFont typeface="Fira Sans Light"/>
              <a:buChar char="■"/>
              <a:defRPr sz="1800" b="0" i="0" u="none" strike="noStrike" cap="none">
                <a:solidFill>
                  <a:schemeClr val="lt1"/>
                </a:solidFill>
                <a:latin typeface="Fira Sans Light"/>
                <a:ea typeface="Fira Sans Light"/>
                <a:cs typeface="Fira Sans Light"/>
                <a:sym typeface="Fira Sans Light"/>
              </a:defRPr>
            </a:lvl9pPr>
          </a:lstStyle>
          <a:p>
            <a:pPr marL="0" indent="0">
              <a:buFont typeface="Fira Sans Light"/>
              <a:buNone/>
            </a:pPr>
            <a:r>
              <a:rPr lang="en-IN" sz="1200" b="1" u="sng" dirty="0"/>
              <a:t>Build</a:t>
            </a:r>
          </a:p>
          <a:p>
            <a:pPr marL="0" indent="0">
              <a:buFont typeface="Fira Sans Light"/>
              <a:buNone/>
            </a:pPr>
            <a:r>
              <a:rPr lang="en-IN" sz="1100" dirty="0"/>
              <a:t>Convert your code into an application.</a:t>
            </a:r>
          </a:p>
          <a:p>
            <a:pPr marL="171450" indent="-171450">
              <a:buFont typeface="Arial" panose="020B0604020202020204" pitchFamily="34" charset="0"/>
              <a:buChar char="•"/>
            </a:pPr>
            <a:r>
              <a:rPr lang="en-IN" sz="1100" dirty="0"/>
              <a:t>Maven, </a:t>
            </a:r>
            <a:r>
              <a:rPr lang="en-IN" sz="1100" dirty="0" err="1"/>
              <a:t>Jfrog</a:t>
            </a:r>
            <a:r>
              <a:rPr lang="en-IN" sz="1100" dirty="0"/>
              <a:t> &amp; </a:t>
            </a:r>
            <a:r>
              <a:rPr lang="en-IN" sz="1100" dirty="0" err="1"/>
              <a:t>MSbuild</a:t>
            </a:r>
            <a:endParaRPr lang="en-IN" sz="1200" dirty="0"/>
          </a:p>
        </p:txBody>
      </p:sp>
      <p:sp>
        <p:nvSpPr>
          <p:cNvPr id="21" name="Google Shape;333;p30">
            <a:extLst>
              <a:ext uri="{FF2B5EF4-FFF2-40B4-BE49-F238E27FC236}">
                <a16:creationId xmlns:a16="http://schemas.microsoft.com/office/drawing/2014/main" id="{E3F1E221-C9D0-4C8C-A602-27E01ED74981}"/>
              </a:ext>
            </a:extLst>
          </p:cNvPr>
          <p:cNvSpPr txBox="1">
            <a:spLocks/>
          </p:cNvSpPr>
          <p:nvPr/>
        </p:nvSpPr>
        <p:spPr>
          <a:xfrm>
            <a:off x="97753" y="4172747"/>
            <a:ext cx="8288768" cy="89903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Fira Sans Light"/>
              <a:buChar char="▪"/>
              <a:defRPr sz="1800" b="0" i="0" u="none" strike="noStrike" cap="none">
                <a:solidFill>
                  <a:schemeClr val="lt1"/>
                </a:solidFill>
                <a:latin typeface="Fira Sans Light"/>
                <a:ea typeface="Fira Sans Light"/>
                <a:cs typeface="Fira Sans Light"/>
                <a:sym typeface="Fira Sans Light"/>
              </a:defRPr>
            </a:lvl1pPr>
            <a:lvl2pPr marL="914400" marR="0" lvl="1" indent="-342900" algn="l" rtl="0">
              <a:lnSpc>
                <a:spcPct val="100000"/>
              </a:lnSpc>
              <a:spcBef>
                <a:spcPts val="0"/>
              </a:spcBef>
              <a:spcAft>
                <a:spcPts val="0"/>
              </a:spcAft>
              <a:buClr>
                <a:schemeClr val="accent1"/>
              </a:buClr>
              <a:buSzPts val="1800"/>
              <a:buFont typeface="Fira Sans Light"/>
              <a:buChar char="▫"/>
              <a:defRPr sz="1800" b="0" i="0" u="none" strike="noStrike" cap="none">
                <a:solidFill>
                  <a:schemeClr val="lt1"/>
                </a:solidFill>
                <a:latin typeface="Fira Sans Light"/>
                <a:ea typeface="Fira Sans Light"/>
                <a:cs typeface="Fira Sans Light"/>
                <a:sym typeface="Fira Sans Light"/>
              </a:defRPr>
            </a:lvl2pPr>
            <a:lvl3pPr marL="1371600" marR="0" lvl="2" indent="-342900" algn="l" rtl="0">
              <a:lnSpc>
                <a:spcPct val="100000"/>
              </a:lnSpc>
              <a:spcBef>
                <a:spcPts val="0"/>
              </a:spcBef>
              <a:spcAft>
                <a:spcPts val="0"/>
              </a:spcAft>
              <a:buClr>
                <a:schemeClr val="lt2"/>
              </a:buClr>
              <a:buSzPts val="1800"/>
              <a:buFont typeface="Fira Sans Light"/>
              <a:buChar char="▫"/>
              <a:defRPr sz="1800" b="0" i="0" u="none" strike="noStrike" cap="none">
                <a:solidFill>
                  <a:schemeClr val="lt1"/>
                </a:solidFill>
                <a:latin typeface="Fira Sans Light"/>
                <a:ea typeface="Fira Sans Light"/>
                <a:cs typeface="Fira Sans Light"/>
                <a:sym typeface="Fira Sans Light"/>
              </a:defRPr>
            </a:lvl3pPr>
            <a:lvl4pPr marL="1828800" marR="0" lvl="3" indent="-342900" algn="l" rtl="0">
              <a:lnSpc>
                <a:spcPct val="100000"/>
              </a:lnSpc>
              <a:spcBef>
                <a:spcPts val="0"/>
              </a:spcBef>
              <a:spcAft>
                <a:spcPts val="0"/>
              </a:spcAft>
              <a:buClr>
                <a:schemeClr val="dk1"/>
              </a:buClr>
              <a:buSzPts val="1800"/>
              <a:buFont typeface="Fira Sans Light"/>
              <a:buChar char="▫"/>
              <a:defRPr sz="1800" b="0" i="0" u="none" strike="noStrike" cap="none">
                <a:solidFill>
                  <a:schemeClr val="lt1"/>
                </a:solidFill>
                <a:latin typeface="Fira Sans Light"/>
                <a:ea typeface="Fira Sans Light"/>
                <a:cs typeface="Fira Sans Light"/>
                <a:sym typeface="Fira Sans Light"/>
              </a:defRPr>
            </a:lvl4pPr>
            <a:lvl5pPr marL="2286000" marR="0" lvl="4" indent="-342900" algn="l" rtl="0">
              <a:lnSpc>
                <a:spcPct val="100000"/>
              </a:lnSpc>
              <a:spcBef>
                <a:spcPts val="0"/>
              </a:spcBef>
              <a:spcAft>
                <a:spcPts val="0"/>
              </a:spcAft>
              <a:buClr>
                <a:schemeClr val="lt1"/>
              </a:buClr>
              <a:buSzPts val="1800"/>
              <a:buFont typeface="Fira Sans Light"/>
              <a:buChar char="○"/>
              <a:defRPr sz="1800" b="0" i="0" u="none" strike="noStrike" cap="none">
                <a:solidFill>
                  <a:schemeClr val="lt1"/>
                </a:solidFill>
                <a:latin typeface="Fira Sans Light"/>
                <a:ea typeface="Fira Sans Light"/>
                <a:cs typeface="Fira Sans Light"/>
                <a:sym typeface="Fira Sans Light"/>
              </a:defRPr>
            </a:lvl5pPr>
            <a:lvl6pPr marL="2743200" marR="0" lvl="5" indent="-342900" algn="l" rtl="0">
              <a:lnSpc>
                <a:spcPct val="100000"/>
              </a:lnSpc>
              <a:spcBef>
                <a:spcPts val="0"/>
              </a:spcBef>
              <a:spcAft>
                <a:spcPts val="0"/>
              </a:spcAft>
              <a:buClr>
                <a:schemeClr val="lt1"/>
              </a:buClr>
              <a:buSzPts val="1800"/>
              <a:buFont typeface="Fira Sans Light"/>
              <a:buChar char="■"/>
              <a:defRPr sz="1800" b="0" i="0" u="none" strike="noStrike" cap="none">
                <a:solidFill>
                  <a:schemeClr val="lt1"/>
                </a:solidFill>
                <a:latin typeface="Fira Sans Light"/>
                <a:ea typeface="Fira Sans Light"/>
                <a:cs typeface="Fira Sans Light"/>
                <a:sym typeface="Fira Sans Light"/>
              </a:defRPr>
            </a:lvl6pPr>
            <a:lvl7pPr marL="3200400" marR="0" lvl="6" indent="-342900" algn="l" rtl="0">
              <a:lnSpc>
                <a:spcPct val="100000"/>
              </a:lnSpc>
              <a:spcBef>
                <a:spcPts val="0"/>
              </a:spcBef>
              <a:spcAft>
                <a:spcPts val="0"/>
              </a:spcAft>
              <a:buClr>
                <a:schemeClr val="lt1"/>
              </a:buClr>
              <a:buSzPts val="1800"/>
              <a:buFont typeface="Fira Sans Light"/>
              <a:buChar char="●"/>
              <a:defRPr sz="1800" b="0" i="0" u="none" strike="noStrike" cap="none">
                <a:solidFill>
                  <a:schemeClr val="lt1"/>
                </a:solidFill>
                <a:latin typeface="Fira Sans Light"/>
                <a:ea typeface="Fira Sans Light"/>
                <a:cs typeface="Fira Sans Light"/>
                <a:sym typeface="Fira Sans Light"/>
              </a:defRPr>
            </a:lvl7pPr>
            <a:lvl8pPr marL="3657600" marR="0" lvl="7" indent="-342900" algn="l" rtl="0">
              <a:lnSpc>
                <a:spcPct val="100000"/>
              </a:lnSpc>
              <a:spcBef>
                <a:spcPts val="0"/>
              </a:spcBef>
              <a:spcAft>
                <a:spcPts val="0"/>
              </a:spcAft>
              <a:buClr>
                <a:schemeClr val="lt1"/>
              </a:buClr>
              <a:buSzPts val="1800"/>
              <a:buFont typeface="Fira Sans Light"/>
              <a:buChar char="○"/>
              <a:defRPr sz="1800" b="0" i="0" u="none" strike="noStrike" cap="none">
                <a:solidFill>
                  <a:schemeClr val="lt1"/>
                </a:solidFill>
                <a:latin typeface="Fira Sans Light"/>
                <a:ea typeface="Fira Sans Light"/>
                <a:cs typeface="Fira Sans Light"/>
                <a:sym typeface="Fira Sans Light"/>
              </a:defRPr>
            </a:lvl8pPr>
            <a:lvl9pPr marL="4114800" marR="0" lvl="8" indent="-342900" algn="l" rtl="0">
              <a:lnSpc>
                <a:spcPct val="100000"/>
              </a:lnSpc>
              <a:spcBef>
                <a:spcPts val="0"/>
              </a:spcBef>
              <a:spcAft>
                <a:spcPts val="0"/>
              </a:spcAft>
              <a:buClr>
                <a:schemeClr val="lt1"/>
              </a:buClr>
              <a:buSzPts val="1800"/>
              <a:buFont typeface="Fira Sans Light"/>
              <a:buChar char="■"/>
              <a:defRPr sz="1800" b="0" i="0" u="none" strike="noStrike" cap="none">
                <a:solidFill>
                  <a:schemeClr val="lt1"/>
                </a:solidFill>
                <a:latin typeface="Fira Sans Light"/>
                <a:ea typeface="Fira Sans Light"/>
                <a:cs typeface="Fira Sans Light"/>
                <a:sym typeface="Fira Sans Light"/>
              </a:defRPr>
            </a:lvl9pPr>
          </a:lstStyle>
          <a:p>
            <a:pPr marL="0" indent="0">
              <a:buFont typeface="Fira Sans Light"/>
              <a:buNone/>
            </a:pPr>
            <a:r>
              <a:rPr lang="en-US" sz="1200" b="1" u="sng" dirty="0"/>
              <a:t>Testing</a:t>
            </a:r>
          </a:p>
          <a:p>
            <a:pPr marL="0" indent="0">
              <a:buFont typeface="Fira Sans Light"/>
              <a:buNone/>
            </a:pPr>
            <a:r>
              <a:rPr lang="en-IN" sz="1100" dirty="0"/>
              <a:t>Testing the built code, before final deployment.</a:t>
            </a:r>
          </a:p>
          <a:p>
            <a:pPr marL="171450" indent="-171450">
              <a:buFont typeface="Arial" panose="020B0604020202020204" pitchFamily="34" charset="0"/>
              <a:buChar char="•"/>
            </a:pPr>
            <a:r>
              <a:rPr lang="en-IN" sz="1100" dirty="0"/>
              <a:t>Junit &amp; Selenium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3">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30">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30">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30">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 grpId="0" build="p"/>
      <p:bldP spid="330" grpId="0" build="p"/>
      <p:bldP spid="333" grpId="0" build="p"/>
      <p:bldP spid="20" grpId="0"/>
      <p:bldP spid="21"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323"/>
        <p:cNvGrpSpPr/>
        <p:nvPr/>
      </p:nvGrpSpPr>
      <p:grpSpPr>
        <a:xfrm>
          <a:off x="0" y="0"/>
          <a:ext cx="0" cy="0"/>
          <a:chOff x="0" y="0"/>
          <a:chExt cx="0" cy="0"/>
        </a:xfrm>
      </p:grpSpPr>
      <p:grpSp>
        <p:nvGrpSpPr>
          <p:cNvPr id="324" name="Google Shape;324;p30"/>
          <p:cNvGrpSpPr/>
          <p:nvPr/>
        </p:nvGrpSpPr>
        <p:grpSpPr>
          <a:xfrm>
            <a:off x="202704" y="199132"/>
            <a:ext cx="346104" cy="353231"/>
            <a:chOff x="3955900" y="2984500"/>
            <a:chExt cx="414000" cy="422525"/>
          </a:xfrm>
        </p:grpSpPr>
        <p:sp>
          <p:nvSpPr>
            <p:cNvPr id="325" name="Google Shape;325;p30"/>
            <p:cNvSpPr/>
            <p:nvPr/>
          </p:nvSpPr>
          <p:spPr>
            <a:xfrm>
              <a:off x="3955900" y="2984500"/>
              <a:ext cx="315700" cy="315675"/>
            </a:xfrm>
            <a:custGeom>
              <a:avLst/>
              <a:gdLst/>
              <a:ahLst/>
              <a:cxnLst/>
              <a:rect l="l" t="t" r="r" b="b"/>
              <a:pathLst>
                <a:path w="12628" h="12627" extrusionOk="0">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26" name="Google Shape;326;p30"/>
            <p:cNvSpPr/>
            <p:nvPr/>
          </p:nvSpPr>
          <p:spPr>
            <a:xfrm>
              <a:off x="3992525" y="3021125"/>
              <a:ext cx="242425" cy="242425"/>
            </a:xfrm>
            <a:custGeom>
              <a:avLst/>
              <a:gdLst/>
              <a:ahLst/>
              <a:cxnLst/>
              <a:rect l="l" t="t" r="r" b="b"/>
              <a:pathLst>
                <a:path w="9697" h="9697" extrusionOk="0">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rgbClr val="02102E">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27" name="Google Shape;327;p30"/>
            <p:cNvSpPr/>
            <p:nvPr/>
          </p:nvSpPr>
          <p:spPr>
            <a:xfrm>
              <a:off x="4215400" y="3253150"/>
              <a:ext cx="154500" cy="153875"/>
            </a:xfrm>
            <a:custGeom>
              <a:avLst/>
              <a:gdLst/>
              <a:ahLst/>
              <a:cxnLst/>
              <a:rect l="l" t="t" r="r" b="b"/>
              <a:pathLst>
                <a:path w="6180" h="6155" extrusionOk="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328" name="Google Shape;328;p30"/>
          <p:cNvSpPr txBox="1">
            <a:spLocks noGrp="1"/>
          </p:cNvSpPr>
          <p:nvPr>
            <p:ph type="title"/>
          </p:nvPr>
        </p:nvSpPr>
        <p:spPr>
          <a:xfrm>
            <a:off x="877398" y="225573"/>
            <a:ext cx="44916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dirty="0"/>
              <a:t>Devops Tools</a:t>
            </a:r>
            <a:endParaRPr dirty="0"/>
          </a:p>
        </p:txBody>
      </p:sp>
      <p:sp>
        <p:nvSpPr>
          <p:cNvPr id="330" name="Google Shape;330;p30"/>
          <p:cNvSpPr txBox="1">
            <a:spLocks noGrp="1"/>
          </p:cNvSpPr>
          <p:nvPr>
            <p:ph type="body" idx="2"/>
          </p:nvPr>
        </p:nvSpPr>
        <p:spPr>
          <a:xfrm>
            <a:off x="58438" y="846465"/>
            <a:ext cx="8263370" cy="943916"/>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US" sz="1200" b="1" u="sng" dirty="0"/>
              <a:t>Continuous Integration &amp; Deployment</a:t>
            </a:r>
            <a:endParaRPr lang="en-IN" sz="1200" b="1" u="sng" dirty="0"/>
          </a:p>
          <a:p>
            <a:pPr marL="88900" indent="0">
              <a:buNone/>
            </a:pPr>
            <a:r>
              <a:rPr lang="en-IN" sz="1100" dirty="0"/>
              <a:t>Integrating and deploying the huge number codes committed from many people to production.</a:t>
            </a:r>
          </a:p>
          <a:p>
            <a:pPr marL="260350" indent="-171450">
              <a:buFont typeface="Arial" panose="020B0604020202020204" pitchFamily="34" charset="0"/>
              <a:buChar char="•"/>
            </a:pPr>
            <a:r>
              <a:rPr lang="en-IN" sz="1100" dirty="0"/>
              <a:t>Jenkins, AWS code pipelines, Azure code pipelines &amp; </a:t>
            </a:r>
            <a:r>
              <a:rPr lang="en-IN" sz="1100" dirty="0" err="1"/>
              <a:t>TravisCI</a:t>
            </a:r>
            <a:endParaRPr lang="en-IN" sz="1100" dirty="0"/>
          </a:p>
        </p:txBody>
      </p:sp>
      <p:sp>
        <p:nvSpPr>
          <p:cNvPr id="332" name="Google Shape;332;p30"/>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21</a:t>
            </a:fld>
            <a:endParaRPr/>
          </a:p>
        </p:txBody>
      </p:sp>
      <p:sp>
        <p:nvSpPr>
          <p:cNvPr id="13" name="Google Shape;329;p30">
            <a:extLst>
              <a:ext uri="{FF2B5EF4-FFF2-40B4-BE49-F238E27FC236}">
                <a16:creationId xmlns:a16="http://schemas.microsoft.com/office/drawing/2014/main" id="{7E7E0B22-05AE-4BBD-A5D9-C9434D53492F}"/>
              </a:ext>
            </a:extLst>
          </p:cNvPr>
          <p:cNvSpPr txBox="1">
            <a:spLocks noGrp="1"/>
          </p:cNvSpPr>
          <p:nvPr>
            <p:ph type="body" idx="1"/>
          </p:nvPr>
        </p:nvSpPr>
        <p:spPr>
          <a:xfrm>
            <a:off x="58438" y="1684142"/>
            <a:ext cx="8209582" cy="943916"/>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US" sz="1200" b="1" u="sng" dirty="0"/>
              <a:t>Configuration Management &amp; IAC</a:t>
            </a:r>
            <a:endParaRPr sz="1200" b="1" u="sng" dirty="0"/>
          </a:p>
          <a:p>
            <a:pPr marL="88900" indent="0">
              <a:buNone/>
            </a:pPr>
            <a:r>
              <a:rPr lang="en-IN" sz="1100" dirty="0"/>
              <a:t>Helps to create and manage your infrastructure.</a:t>
            </a:r>
          </a:p>
          <a:p>
            <a:pPr marL="260350" indent="-171450">
              <a:buFont typeface="Arial" panose="020B0604020202020204" pitchFamily="34" charset="0"/>
              <a:buChar char="•"/>
            </a:pPr>
            <a:r>
              <a:rPr lang="en-IN" sz="1100" dirty="0"/>
              <a:t>Terraform, Ansible, Chef &amp; Puppet</a:t>
            </a:r>
          </a:p>
        </p:txBody>
      </p:sp>
      <p:sp>
        <p:nvSpPr>
          <p:cNvPr id="14" name="Google Shape;330;p30">
            <a:extLst>
              <a:ext uri="{FF2B5EF4-FFF2-40B4-BE49-F238E27FC236}">
                <a16:creationId xmlns:a16="http://schemas.microsoft.com/office/drawing/2014/main" id="{03B1CC21-9B37-41D3-8C85-2EDEB972FCB4}"/>
              </a:ext>
            </a:extLst>
          </p:cNvPr>
          <p:cNvSpPr txBox="1">
            <a:spLocks/>
          </p:cNvSpPr>
          <p:nvPr/>
        </p:nvSpPr>
        <p:spPr>
          <a:xfrm>
            <a:off x="58438" y="2490266"/>
            <a:ext cx="8209582" cy="155153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Fira Sans Light"/>
              <a:buChar char="▪"/>
              <a:defRPr sz="1800" b="0" i="0" u="none" strike="noStrike" cap="none">
                <a:solidFill>
                  <a:schemeClr val="lt1"/>
                </a:solidFill>
                <a:latin typeface="Fira Sans Light"/>
                <a:ea typeface="Fira Sans Light"/>
                <a:cs typeface="Fira Sans Light"/>
                <a:sym typeface="Fira Sans Light"/>
              </a:defRPr>
            </a:lvl1pPr>
            <a:lvl2pPr marL="914400" marR="0" lvl="1" indent="-342900" algn="l" rtl="0">
              <a:lnSpc>
                <a:spcPct val="100000"/>
              </a:lnSpc>
              <a:spcBef>
                <a:spcPts val="0"/>
              </a:spcBef>
              <a:spcAft>
                <a:spcPts val="0"/>
              </a:spcAft>
              <a:buClr>
                <a:schemeClr val="accent1"/>
              </a:buClr>
              <a:buSzPts val="1800"/>
              <a:buFont typeface="Fira Sans Light"/>
              <a:buChar char="▫"/>
              <a:defRPr sz="1800" b="0" i="0" u="none" strike="noStrike" cap="none">
                <a:solidFill>
                  <a:schemeClr val="lt1"/>
                </a:solidFill>
                <a:latin typeface="Fira Sans Light"/>
                <a:ea typeface="Fira Sans Light"/>
                <a:cs typeface="Fira Sans Light"/>
                <a:sym typeface="Fira Sans Light"/>
              </a:defRPr>
            </a:lvl2pPr>
            <a:lvl3pPr marL="1371600" marR="0" lvl="2" indent="-342900" algn="l" rtl="0">
              <a:lnSpc>
                <a:spcPct val="100000"/>
              </a:lnSpc>
              <a:spcBef>
                <a:spcPts val="0"/>
              </a:spcBef>
              <a:spcAft>
                <a:spcPts val="0"/>
              </a:spcAft>
              <a:buClr>
                <a:schemeClr val="lt2"/>
              </a:buClr>
              <a:buSzPts val="1800"/>
              <a:buFont typeface="Fira Sans Light"/>
              <a:buChar char="▫"/>
              <a:defRPr sz="1800" b="0" i="0" u="none" strike="noStrike" cap="none">
                <a:solidFill>
                  <a:schemeClr val="lt1"/>
                </a:solidFill>
                <a:latin typeface="Fira Sans Light"/>
                <a:ea typeface="Fira Sans Light"/>
                <a:cs typeface="Fira Sans Light"/>
                <a:sym typeface="Fira Sans Light"/>
              </a:defRPr>
            </a:lvl3pPr>
            <a:lvl4pPr marL="1828800" marR="0" lvl="3" indent="-342900" algn="l" rtl="0">
              <a:lnSpc>
                <a:spcPct val="100000"/>
              </a:lnSpc>
              <a:spcBef>
                <a:spcPts val="0"/>
              </a:spcBef>
              <a:spcAft>
                <a:spcPts val="0"/>
              </a:spcAft>
              <a:buClr>
                <a:schemeClr val="dk1"/>
              </a:buClr>
              <a:buSzPts val="1800"/>
              <a:buFont typeface="Fira Sans Light"/>
              <a:buChar char="▫"/>
              <a:defRPr sz="1800" b="0" i="0" u="none" strike="noStrike" cap="none">
                <a:solidFill>
                  <a:schemeClr val="lt1"/>
                </a:solidFill>
                <a:latin typeface="Fira Sans Light"/>
                <a:ea typeface="Fira Sans Light"/>
                <a:cs typeface="Fira Sans Light"/>
                <a:sym typeface="Fira Sans Light"/>
              </a:defRPr>
            </a:lvl4pPr>
            <a:lvl5pPr marL="2286000" marR="0" lvl="4" indent="-342900" algn="l" rtl="0">
              <a:lnSpc>
                <a:spcPct val="100000"/>
              </a:lnSpc>
              <a:spcBef>
                <a:spcPts val="0"/>
              </a:spcBef>
              <a:spcAft>
                <a:spcPts val="0"/>
              </a:spcAft>
              <a:buClr>
                <a:schemeClr val="lt1"/>
              </a:buClr>
              <a:buSzPts val="1800"/>
              <a:buFont typeface="Fira Sans Light"/>
              <a:buChar char="○"/>
              <a:defRPr sz="1800" b="0" i="0" u="none" strike="noStrike" cap="none">
                <a:solidFill>
                  <a:schemeClr val="lt1"/>
                </a:solidFill>
                <a:latin typeface="Fira Sans Light"/>
                <a:ea typeface="Fira Sans Light"/>
                <a:cs typeface="Fira Sans Light"/>
                <a:sym typeface="Fira Sans Light"/>
              </a:defRPr>
            </a:lvl5pPr>
            <a:lvl6pPr marL="2743200" marR="0" lvl="5" indent="-342900" algn="l" rtl="0">
              <a:lnSpc>
                <a:spcPct val="100000"/>
              </a:lnSpc>
              <a:spcBef>
                <a:spcPts val="0"/>
              </a:spcBef>
              <a:spcAft>
                <a:spcPts val="0"/>
              </a:spcAft>
              <a:buClr>
                <a:schemeClr val="lt1"/>
              </a:buClr>
              <a:buSzPts val="1800"/>
              <a:buFont typeface="Fira Sans Light"/>
              <a:buChar char="■"/>
              <a:defRPr sz="1800" b="0" i="0" u="none" strike="noStrike" cap="none">
                <a:solidFill>
                  <a:schemeClr val="lt1"/>
                </a:solidFill>
                <a:latin typeface="Fira Sans Light"/>
                <a:ea typeface="Fira Sans Light"/>
                <a:cs typeface="Fira Sans Light"/>
                <a:sym typeface="Fira Sans Light"/>
              </a:defRPr>
            </a:lvl6pPr>
            <a:lvl7pPr marL="3200400" marR="0" lvl="6" indent="-342900" algn="l" rtl="0">
              <a:lnSpc>
                <a:spcPct val="100000"/>
              </a:lnSpc>
              <a:spcBef>
                <a:spcPts val="0"/>
              </a:spcBef>
              <a:spcAft>
                <a:spcPts val="0"/>
              </a:spcAft>
              <a:buClr>
                <a:schemeClr val="lt1"/>
              </a:buClr>
              <a:buSzPts val="1800"/>
              <a:buFont typeface="Fira Sans Light"/>
              <a:buChar char="●"/>
              <a:defRPr sz="1800" b="0" i="0" u="none" strike="noStrike" cap="none">
                <a:solidFill>
                  <a:schemeClr val="lt1"/>
                </a:solidFill>
                <a:latin typeface="Fira Sans Light"/>
                <a:ea typeface="Fira Sans Light"/>
                <a:cs typeface="Fira Sans Light"/>
                <a:sym typeface="Fira Sans Light"/>
              </a:defRPr>
            </a:lvl7pPr>
            <a:lvl8pPr marL="3657600" marR="0" lvl="7" indent="-342900" algn="l" rtl="0">
              <a:lnSpc>
                <a:spcPct val="100000"/>
              </a:lnSpc>
              <a:spcBef>
                <a:spcPts val="0"/>
              </a:spcBef>
              <a:spcAft>
                <a:spcPts val="0"/>
              </a:spcAft>
              <a:buClr>
                <a:schemeClr val="lt1"/>
              </a:buClr>
              <a:buSzPts val="1800"/>
              <a:buFont typeface="Fira Sans Light"/>
              <a:buChar char="○"/>
              <a:defRPr sz="1800" b="0" i="0" u="none" strike="noStrike" cap="none">
                <a:solidFill>
                  <a:schemeClr val="lt1"/>
                </a:solidFill>
                <a:latin typeface="Fira Sans Light"/>
                <a:ea typeface="Fira Sans Light"/>
                <a:cs typeface="Fira Sans Light"/>
                <a:sym typeface="Fira Sans Light"/>
              </a:defRPr>
            </a:lvl8pPr>
            <a:lvl9pPr marL="4114800" marR="0" lvl="8" indent="-342900" algn="l" rtl="0">
              <a:lnSpc>
                <a:spcPct val="100000"/>
              </a:lnSpc>
              <a:spcBef>
                <a:spcPts val="0"/>
              </a:spcBef>
              <a:spcAft>
                <a:spcPts val="0"/>
              </a:spcAft>
              <a:buClr>
                <a:schemeClr val="lt1"/>
              </a:buClr>
              <a:buSzPts val="1800"/>
              <a:buFont typeface="Fira Sans Light"/>
              <a:buChar char="■"/>
              <a:defRPr sz="1800" b="0" i="0" u="none" strike="noStrike" cap="none">
                <a:solidFill>
                  <a:schemeClr val="lt1"/>
                </a:solidFill>
                <a:latin typeface="Fira Sans Light"/>
                <a:ea typeface="Fira Sans Light"/>
                <a:cs typeface="Fira Sans Light"/>
                <a:sym typeface="Fira Sans Light"/>
              </a:defRPr>
            </a:lvl9pPr>
          </a:lstStyle>
          <a:p>
            <a:pPr marL="0" indent="0">
              <a:buFont typeface="Fira Sans Light"/>
              <a:buNone/>
            </a:pPr>
            <a:r>
              <a:rPr lang="en-US" sz="1200" b="1" u="sng" dirty="0"/>
              <a:t>Cloud Platforms</a:t>
            </a:r>
            <a:endParaRPr lang="en-IN" sz="1200" b="1" u="sng" dirty="0"/>
          </a:p>
          <a:p>
            <a:pPr marL="88900" indent="0">
              <a:buFont typeface="Fira Sans Light"/>
              <a:buNone/>
            </a:pPr>
            <a:r>
              <a:rPr lang="en-IN" sz="1200" dirty="0"/>
              <a:t>Where your application would be hosted.</a:t>
            </a:r>
          </a:p>
          <a:p>
            <a:pPr marL="88900" indent="0">
              <a:buFont typeface="Fira Sans Light"/>
              <a:buNone/>
            </a:pPr>
            <a:r>
              <a:rPr lang="en-IN" sz="1200" u="sng" dirty="0"/>
              <a:t>Public Cloud</a:t>
            </a:r>
          </a:p>
          <a:p>
            <a:pPr marL="260350" indent="-171450">
              <a:buFont typeface="Arial" panose="020B0604020202020204" pitchFamily="34" charset="0"/>
              <a:buChar char="•"/>
            </a:pPr>
            <a:r>
              <a:rPr lang="en-IN" sz="1100" dirty="0"/>
              <a:t>AWS, AZURE, GCP, Digital Ocean, Alibaba</a:t>
            </a:r>
          </a:p>
          <a:p>
            <a:pPr marL="88900" indent="0">
              <a:buFont typeface="Fira Sans Light"/>
              <a:buNone/>
            </a:pPr>
            <a:r>
              <a:rPr lang="en-IN" sz="1100" u="sng" dirty="0"/>
              <a:t>Private Cloud</a:t>
            </a:r>
          </a:p>
          <a:p>
            <a:pPr marL="260350" indent="-171450">
              <a:buFont typeface="Arial" panose="020B0604020202020204" pitchFamily="34" charset="0"/>
              <a:buChar char="•"/>
            </a:pPr>
            <a:r>
              <a:rPr lang="en-IN" sz="1100" dirty="0"/>
              <a:t>VMware VRA &amp; Open stack</a:t>
            </a:r>
          </a:p>
        </p:txBody>
      </p:sp>
      <p:sp>
        <p:nvSpPr>
          <p:cNvPr id="15" name="Google Shape;329;p30">
            <a:extLst>
              <a:ext uri="{FF2B5EF4-FFF2-40B4-BE49-F238E27FC236}">
                <a16:creationId xmlns:a16="http://schemas.microsoft.com/office/drawing/2014/main" id="{EA8C9621-2076-45A0-8726-90817DBAA46B}"/>
              </a:ext>
            </a:extLst>
          </p:cNvPr>
          <p:cNvSpPr txBox="1">
            <a:spLocks/>
          </p:cNvSpPr>
          <p:nvPr/>
        </p:nvSpPr>
        <p:spPr>
          <a:xfrm>
            <a:off x="58438" y="4041801"/>
            <a:ext cx="8109690" cy="103734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Fira Sans Light"/>
              <a:buChar char="▪"/>
              <a:defRPr sz="1800" b="0" i="0" u="none" strike="noStrike" cap="none">
                <a:solidFill>
                  <a:schemeClr val="lt1"/>
                </a:solidFill>
                <a:latin typeface="Fira Sans Light"/>
                <a:ea typeface="Fira Sans Light"/>
                <a:cs typeface="Fira Sans Light"/>
                <a:sym typeface="Fira Sans Light"/>
              </a:defRPr>
            </a:lvl1pPr>
            <a:lvl2pPr marL="914400" marR="0" lvl="1" indent="-342900" algn="l" rtl="0">
              <a:lnSpc>
                <a:spcPct val="100000"/>
              </a:lnSpc>
              <a:spcBef>
                <a:spcPts val="0"/>
              </a:spcBef>
              <a:spcAft>
                <a:spcPts val="0"/>
              </a:spcAft>
              <a:buClr>
                <a:schemeClr val="accent1"/>
              </a:buClr>
              <a:buSzPts val="1800"/>
              <a:buFont typeface="Fira Sans Light"/>
              <a:buChar char="▫"/>
              <a:defRPr sz="1800" b="0" i="0" u="none" strike="noStrike" cap="none">
                <a:solidFill>
                  <a:schemeClr val="lt1"/>
                </a:solidFill>
                <a:latin typeface="Fira Sans Light"/>
                <a:ea typeface="Fira Sans Light"/>
                <a:cs typeface="Fira Sans Light"/>
                <a:sym typeface="Fira Sans Light"/>
              </a:defRPr>
            </a:lvl2pPr>
            <a:lvl3pPr marL="1371600" marR="0" lvl="2" indent="-342900" algn="l" rtl="0">
              <a:lnSpc>
                <a:spcPct val="100000"/>
              </a:lnSpc>
              <a:spcBef>
                <a:spcPts val="0"/>
              </a:spcBef>
              <a:spcAft>
                <a:spcPts val="0"/>
              </a:spcAft>
              <a:buClr>
                <a:schemeClr val="lt2"/>
              </a:buClr>
              <a:buSzPts val="1800"/>
              <a:buFont typeface="Fira Sans Light"/>
              <a:buChar char="▫"/>
              <a:defRPr sz="1800" b="0" i="0" u="none" strike="noStrike" cap="none">
                <a:solidFill>
                  <a:schemeClr val="lt1"/>
                </a:solidFill>
                <a:latin typeface="Fira Sans Light"/>
                <a:ea typeface="Fira Sans Light"/>
                <a:cs typeface="Fira Sans Light"/>
                <a:sym typeface="Fira Sans Light"/>
              </a:defRPr>
            </a:lvl3pPr>
            <a:lvl4pPr marL="1828800" marR="0" lvl="3" indent="-342900" algn="l" rtl="0">
              <a:lnSpc>
                <a:spcPct val="100000"/>
              </a:lnSpc>
              <a:spcBef>
                <a:spcPts val="0"/>
              </a:spcBef>
              <a:spcAft>
                <a:spcPts val="0"/>
              </a:spcAft>
              <a:buClr>
                <a:schemeClr val="dk1"/>
              </a:buClr>
              <a:buSzPts val="1800"/>
              <a:buFont typeface="Fira Sans Light"/>
              <a:buChar char="▫"/>
              <a:defRPr sz="1800" b="0" i="0" u="none" strike="noStrike" cap="none">
                <a:solidFill>
                  <a:schemeClr val="lt1"/>
                </a:solidFill>
                <a:latin typeface="Fira Sans Light"/>
                <a:ea typeface="Fira Sans Light"/>
                <a:cs typeface="Fira Sans Light"/>
                <a:sym typeface="Fira Sans Light"/>
              </a:defRPr>
            </a:lvl4pPr>
            <a:lvl5pPr marL="2286000" marR="0" lvl="4" indent="-342900" algn="l" rtl="0">
              <a:lnSpc>
                <a:spcPct val="100000"/>
              </a:lnSpc>
              <a:spcBef>
                <a:spcPts val="0"/>
              </a:spcBef>
              <a:spcAft>
                <a:spcPts val="0"/>
              </a:spcAft>
              <a:buClr>
                <a:schemeClr val="lt1"/>
              </a:buClr>
              <a:buSzPts val="1800"/>
              <a:buFont typeface="Fira Sans Light"/>
              <a:buChar char="○"/>
              <a:defRPr sz="1800" b="0" i="0" u="none" strike="noStrike" cap="none">
                <a:solidFill>
                  <a:schemeClr val="lt1"/>
                </a:solidFill>
                <a:latin typeface="Fira Sans Light"/>
                <a:ea typeface="Fira Sans Light"/>
                <a:cs typeface="Fira Sans Light"/>
                <a:sym typeface="Fira Sans Light"/>
              </a:defRPr>
            </a:lvl5pPr>
            <a:lvl6pPr marL="2743200" marR="0" lvl="5" indent="-342900" algn="l" rtl="0">
              <a:lnSpc>
                <a:spcPct val="100000"/>
              </a:lnSpc>
              <a:spcBef>
                <a:spcPts val="0"/>
              </a:spcBef>
              <a:spcAft>
                <a:spcPts val="0"/>
              </a:spcAft>
              <a:buClr>
                <a:schemeClr val="lt1"/>
              </a:buClr>
              <a:buSzPts val="1800"/>
              <a:buFont typeface="Fira Sans Light"/>
              <a:buChar char="■"/>
              <a:defRPr sz="1800" b="0" i="0" u="none" strike="noStrike" cap="none">
                <a:solidFill>
                  <a:schemeClr val="lt1"/>
                </a:solidFill>
                <a:latin typeface="Fira Sans Light"/>
                <a:ea typeface="Fira Sans Light"/>
                <a:cs typeface="Fira Sans Light"/>
                <a:sym typeface="Fira Sans Light"/>
              </a:defRPr>
            </a:lvl6pPr>
            <a:lvl7pPr marL="3200400" marR="0" lvl="6" indent="-342900" algn="l" rtl="0">
              <a:lnSpc>
                <a:spcPct val="100000"/>
              </a:lnSpc>
              <a:spcBef>
                <a:spcPts val="0"/>
              </a:spcBef>
              <a:spcAft>
                <a:spcPts val="0"/>
              </a:spcAft>
              <a:buClr>
                <a:schemeClr val="lt1"/>
              </a:buClr>
              <a:buSzPts val="1800"/>
              <a:buFont typeface="Fira Sans Light"/>
              <a:buChar char="●"/>
              <a:defRPr sz="1800" b="0" i="0" u="none" strike="noStrike" cap="none">
                <a:solidFill>
                  <a:schemeClr val="lt1"/>
                </a:solidFill>
                <a:latin typeface="Fira Sans Light"/>
                <a:ea typeface="Fira Sans Light"/>
                <a:cs typeface="Fira Sans Light"/>
                <a:sym typeface="Fira Sans Light"/>
              </a:defRPr>
            </a:lvl7pPr>
            <a:lvl8pPr marL="3657600" marR="0" lvl="7" indent="-342900" algn="l" rtl="0">
              <a:lnSpc>
                <a:spcPct val="100000"/>
              </a:lnSpc>
              <a:spcBef>
                <a:spcPts val="0"/>
              </a:spcBef>
              <a:spcAft>
                <a:spcPts val="0"/>
              </a:spcAft>
              <a:buClr>
                <a:schemeClr val="lt1"/>
              </a:buClr>
              <a:buSzPts val="1800"/>
              <a:buFont typeface="Fira Sans Light"/>
              <a:buChar char="○"/>
              <a:defRPr sz="1800" b="0" i="0" u="none" strike="noStrike" cap="none">
                <a:solidFill>
                  <a:schemeClr val="lt1"/>
                </a:solidFill>
                <a:latin typeface="Fira Sans Light"/>
                <a:ea typeface="Fira Sans Light"/>
                <a:cs typeface="Fira Sans Light"/>
                <a:sym typeface="Fira Sans Light"/>
              </a:defRPr>
            </a:lvl8pPr>
            <a:lvl9pPr marL="4114800" marR="0" lvl="8" indent="-342900" algn="l" rtl="0">
              <a:lnSpc>
                <a:spcPct val="100000"/>
              </a:lnSpc>
              <a:spcBef>
                <a:spcPts val="0"/>
              </a:spcBef>
              <a:spcAft>
                <a:spcPts val="0"/>
              </a:spcAft>
              <a:buClr>
                <a:schemeClr val="lt1"/>
              </a:buClr>
              <a:buSzPts val="1800"/>
              <a:buFont typeface="Fira Sans Light"/>
              <a:buChar char="■"/>
              <a:defRPr sz="1800" b="0" i="0" u="none" strike="noStrike" cap="none">
                <a:solidFill>
                  <a:schemeClr val="lt1"/>
                </a:solidFill>
                <a:latin typeface="Fira Sans Light"/>
                <a:ea typeface="Fira Sans Light"/>
                <a:cs typeface="Fira Sans Light"/>
                <a:sym typeface="Fira Sans Light"/>
              </a:defRPr>
            </a:lvl9pPr>
          </a:lstStyle>
          <a:p>
            <a:pPr marL="0" indent="0">
              <a:buFont typeface="Fira Sans Light"/>
              <a:buNone/>
            </a:pPr>
            <a:r>
              <a:rPr lang="en-US" sz="1200" b="1" u="sng" dirty="0"/>
              <a:t>Monitoring &amp; Logging</a:t>
            </a:r>
          </a:p>
          <a:p>
            <a:pPr marL="88900" indent="0">
              <a:buFont typeface="Fira Sans Light"/>
              <a:buNone/>
            </a:pPr>
            <a:r>
              <a:rPr lang="en-US" sz="1100" dirty="0"/>
              <a:t>Monitoring your infrastructure and flow</a:t>
            </a:r>
          </a:p>
          <a:p>
            <a:pPr marL="260350" indent="-171450">
              <a:buFont typeface="Arial" panose="020B0604020202020204" pitchFamily="34" charset="0"/>
              <a:buChar char="•"/>
            </a:pPr>
            <a:r>
              <a:rPr lang="en-US" sz="1100" dirty="0"/>
              <a:t>ELK, Prometheus, Splunk &amp; Nagios</a:t>
            </a:r>
          </a:p>
          <a:p>
            <a:pPr marL="260350" indent="-171450">
              <a:buFont typeface="Arial" panose="020B0604020202020204" pitchFamily="34" charset="0"/>
              <a:buChar char="•"/>
            </a:pPr>
            <a:endParaRPr lang="en-US" sz="1100" dirty="0"/>
          </a:p>
        </p:txBody>
      </p:sp>
    </p:spTree>
    <p:extLst>
      <p:ext uri="{BB962C8B-B14F-4D97-AF65-F5344CB8AC3E}">
        <p14:creationId xmlns:p14="http://schemas.microsoft.com/office/powerpoint/2010/main" val="444730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 grpId="0" build="p"/>
      <p:bldP spid="13" grpId="0" build="p"/>
      <p:bldP spid="14" grpId="0"/>
      <p:bldP spid="15"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323"/>
        <p:cNvGrpSpPr/>
        <p:nvPr/>
      </p:nvGrpSpPr>
      <p:grpSpPr>
        <a:xfrm>
          <a:off x="0" y="0"/>
          <a:ext cx="0" cy="0"/>
          <a:chOff x="0" y="0"/>
          <a:chExt cx="0" cy="0"/>
        </a:xfrm>
      </p:grpSpPr>
      <p:grpSp>
        <p:nvGrpSpPr>
          <p:cNvPr id="324" name="Google Shape;324;p30"/>
          <p:cNvGrpSpPr/>
          <p:nvPr/>
        </p:nvGrpSpPr>
        <p:grpSpPr>
          <a:xfrm>
            <a:off x="202704" y="199132"/>
            <a:ext cx="346104" cy="353231"/>
            <a:chOff x="3955900" y="2984500"/>
            <a:chExt cx="414000" cy="422525"/>
          </a:xfrm>
        </p:grpSpPr>
        <p:sp>
          <p:nvSpPr>
            <p:cNvPr id="325" name="Google Shape;325;p30"/>
            <p:cNvSpPr/>
            <p:nvPr/>
          </p:nvSpPr>
          <p:spPr>
            <a:xfrm>
              <a:off x="3955900" y="2984500"/>
              <a:ext cx="315700" cy="315675"/>
            </a:xfrm>
            <a:custGeom>
              <a:avLst/>
              <a:gdLst/>
              <a:ahLst/>
              <a:cxnLst/>
              <a:rect l="l" t="t" r="r" b="b"/>
              <a:pathLst>
                <a:path w="12628" h="12627" extrusionOk="0">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26" name="Google Shape;326;p30"/>
            <p:cNvSpPr/>
            <p:nvPr/>
          </p:nvSpPr>
          <p:spPr>
            <a:xfrm>
              <a:off x="3992525" y="3021125"/>
              <a:ext cx="242425" cy="242425"/>
            </a:xfrm>
            <a:custGeom>
              <a:avLst/>
              <a:gdLst/>
              <a:ahLst/>
              <a:cxnLst/>
              <a:rect l="l" t="t" r="r" b="b"/>
              <a:pathLst>
                <a:path w="9697" h="9697" extrusionOk="0">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rgbClr val="02102E">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27" name="Google Shape;327;p30"/>
            <p:cNvSpPr/>
            <p:nvPr/>
          </p:nvSpPr>
          <p:spPr>
            <a:xfrm>
              <a:off x="4215400" y="3253150"/>
              <a:ext cx="154500" cy="153875"/>
            </a:xfrm>
            <a:custGeom>
              <a:avLst/>
              <a:gdLst/>
              <a:ahLst/>
              <a:cxnLst/>
              <a:rect l="l" t="t" r="r" b="b"/>
              <a:pathLst>
                <a:path w="6180" h="6155" extrusionOk="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328" name="Google Shape;328;p30"/>
          <p:cNvSpPr txBox="1">
            <a:spLocks noGrp="1"/>
          </p:cNvSpPr>
          <p:nvPr>
            <p:ph type="title"/>
          </p:nvPr>
        </p:nvSpPr>
        <p:spPr>
          <a:xfrm>
            <a:off x="877398" y="225573"/>
            <a:ext cx="44916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dirty="0"/>
              <a:t>Devops Tools</a:t>
            </a:r>
            <a:endParaRPr dirty="0"/>
          </a:p>
        </p:txBody>
      </p:sp>
      <p:sp>
        <p:nvSpPr>
          <p:cNvPr id="330" name="Google Shape;330;p30"/>
          <p:cNvSpPr txBox="1">
            <a:spLocks noGrp="1"/>
          </p:cNvSpPr>
          <p:nvPr>
            <p:ph type="body" idx="2"/>
          </p:nvPr>
        </p:nvSpPr>
        <p:spPr>
          <a:xfrm>
            <a:off x="117011" y="847139"/>
            <a:ext cx="8215168" cy="1327351"/>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US" sz="1200" b="1" u="sng" dirty="0"/>
              <a:t>Knowledge Sharing</a:t>
            </a:r>
            <a:endParaRPr lang="en-IN" sz="1200" b="1" u="sng" dirty="0"/>
          </a:p>
          <a:p>
            <a:pPr marL="88900" indent="0">
              <a:buNone/>
            </a:pPr>
            <a:r>
              <a:rPr lang="en-IN" sz="1200" dirty="0"/>
              <a:t>After all you might need tools to share the things among team with certain tools.</a:t>
            </a:r>
          </a:p>
          <a:p>
            <a:pPr marL="260350" indent="-171450">
              <a:buFont typeface="Arial" panose="020B0604020202020204" pitchFamily="34" charset="0"/>
              <a:buChar char="•"/>
            </a:pPr>
            <a:r>
              <a:rPr lang="en-IN" sz="1200" dirty="0"/>
              <a:t>Confluence</a:t>
            </a:r>
          </a:p>
          <a:p>
            <a:pPr marL="260350" indent="-171450">
              <a:buFont typeface="Arial" panose="020B0604020202020204" pitchFamily="34" charset="0"/>
              <a:buChar char="•"/>
            </a:pPr>
            <a:r>
              <a:rPr lang="en-IN" sz="1200" dirty="0"/>
              <a:t>GitHub pages</a:t>
            </a:r>
          </a:p>
          <a:p>
            <a:pPr marL="260350" indent="-171450">
              <a:buFont typeface="Arial" panose="020B0604020202020204" pitchFamily="34" charset="0"/>
              <a:buChar char="•"/>
            </a:pPr>
            <a:r>
              <a:rPr lang="en-IN" sz="1200" dirty="0"/>
              <a:t>Google Sites</a:t>
            </a:r>
          </a:p>
          <a:p>
            <a:pPr marL="88900" indent="0">
              <a:buNone/>
            </a:pPr>
            <a:endParaRPr lang="en-IN" sz="1200" dirty="0"/>
          </a:p>
          <a:p>
            <a:pPr marL="88900" indent="0">
              <a:buNone/>
            </a:pPr>
            <a:endParaRPr lang="en-IN" sz="1100" dirty="0"/>
          </a:p>
        </p:txBody>
      </p:sp>
      <p:sp>
        <p:nvSpPr>
          <p:cNvPr id="332" name="Google Shape;332;p30"/>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22</a:t>
            </a:fld>
            <a:endParaRPr/>
          </a:p>
        </p:txBody>
      </p:sp>
      <p:sp>
        <p:nvSpPr>
          <p:cNvPr id="10" name="Google Shape;330;p30">
            <a:extLst>
              <a:ext uri="{FF2B5EF4-FFF2-40B4-BE49-F238E27FC236}">
                <a16:creationId xmlns:a16="http://schemas.microsoft.com/office/drawing/2014/main" id="{7163661C-AE9A-4166-A74D-3619CAB88D0E}"/>
              </a:ext>
            </a:extLst>
          </p:cNvPr>
          <p:cNvSpPr txBox="1">
            <a:spLocks/>
          </p:cNvSpPr>
          <p:nvPr/>
        </p:nvSpPr>
        <p:spPr>
          <a:xfrm>
            <a:off x="141481" y="2227118"/>
            <a:ext cx="8335804" cy="148378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Fira Sans Light"/>
              <a:buChar char="▪"/>
              <a:defRPr sz="1800" b="0" i="0" u="none" strike="noStrike" cap="none">
                <a:solidFill>
                  <a:schemeClr val="lt1"/>
                </a:solidFill>
                <a:latin typeface="Fira Sans Light"/>
                <a:ea typeface="Fira Sans Light"/>
                <a:cs typeface="Fira Sans Light"/>
                <a:sym typeface="Fira Sans Light"/>
              </a:defRPr>
            </a:lvl1pPr>
            <a:lvl2pPr marL="914400" marR="0" lvl="1" indent="-342900" algn="l" rtl="0">
              <a:lnSpc>
                <a:spcPct val="100000"/>
              </a:lnSpc>
              <a:spcBef>
                <a:spcPts val="0"/>
              </a:spcBef>
              <a:spcAft>
                <a:spcPts val="0"/>
              </a:spcAft>
              <a:buClr>
                <a:schemeClr val="accent1"/>
              </a:buClr>
              <a:buSzPts val="1800"/>
              <a:buFont typeface="Fira Sans Light"/>
              <a:buChar char="▫"/>
              <a:defRPr sz="1800" b="0" i="0" u="none" strike="noStrike" cap="none">
                <a:solidFill>
                  <a:schemeClr val="lt1"/>
                </a:solidFill>
                <a:latin typeface="Fira Sans Light"/>
                <a:ea typeface="Fira Sans Light"/>
                <a:cs typeface="Fira Sans Light"/>
                <a:sym typeface="Fira Sans Light"/>
              </a:defRPr>
            </a:lvl2pPr>
            <a:lvl3pPr marL="1371600" marR="0" lvl="2" indent="-342900" algn="l" rtl="0">
              <a:lnSpc>
                <a:spcPct val="100000"/>
              </a:lnSpc>
              <a:spcBef>
                <a:spcPts val="0"/>
              </a:spcBef>
              <a:spcAft>
                <a:spcPts val="0"/>
              </a:spcAft>
              <a:buClr>
                <a:schemeClr val="lt2"/>
              </a:buClr>
              <a:buSzPts val="1800"/>
              <a:buFont typeface="Fira Sans Light"/>
              <a:buChar char="▫"/>
              <a:defRPr sz="1800" b="0" i="0" u="none" strike="noStrike" cap="none">
                <a:solidFill>
                  <a:schemeClr val="lt1"/>
                </a:solidFill>
                <a:latin typeface="Fira Sans Light"/>
                <a:ea typeface="Fira Sans Light"/>
                <a:cs typeface="Fira Sans Light"/>
                <a:sym typeface="Fira Sans Light"/>
              </a:defRPr>
            </a:lvl3pPr>
            <a:lvl4pPr marL="1828800" marR="0" lvl="3" indent="-342900" algn="l" rtl="0">
              <a:lnSpc>
                <a:spcPct val="100000"/>
              </a:lnSpc>
              <a:spcBef>
                <a:spcPts val="0"/>
              </a:spcBef>
              <a:spcAft>
                <a:spcPts val="0"/>
              </a:spcAft>
              <a:buClr>
                <a:schemeClr val="dk1"/>
              </a:buClr>
              <a:buSzPts val="1800"/>
              <a:buFont typeface="Fira Sans Light"/>
              <a:buChar char="▫"/>
              <a:defRPr sz="1800" b="0" i="0" u="none" strike="noStrike" cap="none">
                <a:solidFill>
                  <a:schemeClr val="lt1"/>
                </a:solidFill>
                <a:latin typeface="Fira Sans Light"/>
                <a:ea typeface="Fira Sans Light"/>
                <a:cs typeface="Fira Sans Light"/>
                <a:sym typeface="Fira Sans Light"/>
              </a:defRPr>
            </a:lvl4pPr>
            <a:lvl5pPr marL="2286000" marR="0" lvl="4" indent="-342900" algn="l" rtl="0">
              <a:lnSpc>
                <a:spcPct val="100000"/>
              </a:lnSpc>
              <a:spcBef>
                <a:spcPts val="0"/>
              </a:spcBef>
              <a:spcAft>
                <a:spcPts val="0"/>
              </a:spcAft>
              <a:buClr>
                <a:schemeClr val="lt1"/>
              </a:buClr>
              <a:buSzPts val="1800"/>
              <a:buFont typeface="Fira Sans Light"/>
              <a:buChar char="○"/>
              <a:defRPr sz="1800" b="0" i="0" u="none" strike="noStrike" cap="none">
                <a:solidFill>
                  <a:schemeClr val="lt1"/>
                </a:solidFill>
                <a:latin typeface="Fira Sans Light"/>
                <a:ea typeface="Fira Sans Light"/>
                <a:cs typeface="Fira Sans Light"/>
                <a:sym typeface="Fira Sans Light"/>
              </a:defRPr>
            </a:lvl5pPr>
            <a:lvl6pPr marL="2743200" marR="0" lvl="5" indent="-342900" algn="l" rtl="0">
              <a:lnSpc>
                <a:spcPct val="100000"/>
              </a:lnSpc>
              <a:spcBef>
                <a:spcPts val="0"/>
              </a:spcBef>
              <a:spcAft>
                <a:spcPts val="0"/>
              </a:spcAft>
              <a:buClr>
                <a:schemeClr val="lt1"/>
              </a:buClr>
              <a:buSzPts val="1800"/>
              <a:buFont typeface="Fira Sans Light"/>
              <a:buChar char="■"/>
              <a:defRPr sz="1800" b="0" i="0" u="none" strike="noStrike" cap="none">
                <a:solidFill>
                  <a:schemeClr val="lt1"/>
                </a:solidFill>
                <a:latin typeface="Fira Sans Light"/>
                <a:ea typeface="Fira Sans Light"/>
                <a:cs typeface="Fira Sans Light"/>
                <a:sym typeface="Fira Sans Light"/>
              </a:defRPr>
            </a:lvl6pPr>
            <a:lvl7pPr marL="3200400" marR="0" lvl="6" indent="-342900" algn="l" rtl="0">
              <a:lnSpc>
                <a:spcPct val="100000"/>
              </a:lnSpc>
              <a:spcBef>
                <a:spcPts val="0"/>
              </a:spcBef>
              <a:spcAft>
                <a:spcPts val="0"/>
              </a:spcAft>
              <a:buClr>
                <a:schemeClr val="lt1"/>
              </a:buClr>
              <a:buSzPts val="1800"/>
              <a:buFont typeface="Fira Sans Light"/>
              <a:buChar char="●"/>
              <a:defRPr sz="1800" b="0" i="0" u="none" strike="noStrike" cap="none">
                <a:solidFill>
                  <a:schemeClr val="lt1"/>
                </a:solidFill>
                <a:latin typeface="Fira Sans Light"/>
                <a:ea typeface="Fira Sans Light"/>
                <a:cs typeface="Fira Sans Light"/>
                <a:sym typeface="Fira Sans Light"/>
              </a:defRPr>
            </a:lvl7pPr>
            <a:lvl8pPr marL="3657600" marR="0" lvl="7" indent="-342900" algn="l" rtl="0">
              <a:lnSpc>
                <a:spcPct val="100000"/>
              </a:lnSpc>
              <a:spcBef>
                <a:spcPts val="0"/>
              </a:spcBef>
              <a:spcAft>
                <a:spcPts val="0"/>
              </a:spcAft>
              <a:buClr>
                <a:schemeClr val="lt1"/>
              </a:buClr>
              <a:buSzPts val="1800"/>
              <a:buFont typeface="Fira Sans Light"/>
              <a:buChar char="○"/>
              <a:defRPr sz="1800" b="0" i="0" u="none" strike="noStrike" cap="none">
                <a:solidFill>
                  <a:schemeClr val="lt1"/>
                </a:solidFill>
                <a:latin typeface="Fira Sans Light"/>
                <a:ea typeface="Fira Sans Light"/>
                <a:cs typeface="Fira Sans Light"/>
                <a:sym typeface="Fira Sans Light"/>
              </a:defRPr>
            </a:lvl8pPr>
            <a:lvl9pPr marL="4114800" marR="0" lvl="8" indent="-342900" algn="l" rtl="0">
              <a:lnSpc>
                <a:spcPct val="100000"/>
              </a:lnSpc>
              <a:spcBef>
                <a:spcPts val="0"/>
              </a:spcBef>
              <a:spcAft>
                <a:spcPts val="0"/>
              </a:spcAft>
              <a:buClr>
                <a:schemeClr val="lt1"/>
              </a:buClr>
              <a:buSzPts val="1800"/>
              <a:buFont typeface="Fira Sans Light"/>
              <a:buChar char="■"/>
              <a:defRPr sz="1800" b="0" i="0" u="none" strike="noStrike" cap="none">
                <a:solidFill>
                  <a:schemeClr val="lt1"/>
                </a:solidFill>
                <a:latin typeface="Fira Sans Light"/>
                <a:ea typeface="Fira Sans Light"/>
                <a:cs typeface="Fira Sans Light"/>
                <a:sym typeface="Fira Sans Light"/>
              </a:defRPr>
            </a:lvl9pPr>
          </a:lstStyle>
          <a:p>
            <a:pPr marL="0" indent="0">
              <a:buFont typeface="Fira Sans Light"/>
              <a:buNone/>
            </a:pPr>
            <a:r>
              <a:rPr lang="en-US" sz="1200" b="1" u="sng" dirty="0"/>
              <a:t>Platform &amp; Platform Manager</a:t>
            </a:r>
            <a:endParaRPr lang="en-IN" sz="1200" b="1" u="sng" dirty="0"/>
          </a:p>
          <a:p>
            <a:pPr marL="88900" indent="0">
              <a:buNone/>
            </a:pPr>
            <a:r>
              <a:rPr lang="en-IN" sz="1200" dirty="0"/>
              <a:t>Platform where all your application will be residing,</a:t>
            </a:r>
          </a:p>
          <a:p>
            <a:pPr marL="260350" indent="-171450">
              <a:buFont typeface="Arial" panose="020B0604020202020204" pitchFamily="34" charset="0"/>
              <a:buChar char="•"/>
            </a:pPr>
            <a:r>
              <a:rPr lang="en-IN" sz="1200" dirty="0"/>
              <a:t>Docker</a:t>
            </a:r>
          </a:p>
          <a:p>
            <a:pPr marL="88900" indent="0">
              <a:buNone/>
            </a:pPr>
            <a:r>
              <a:rPr lang="en-IN" sz="1200" dirty="0"/>
              <a:t>Manage your platforms efficiently</a:t>
            </a:r>
          </a:p>
          <a:p>
            <a:pPr marL="260350" indent="-171450">
              <a:buFont typeface="Arial" panose="020B0604020202020204" pitchFamily="34" charset="0"/>
              <a:buChar char="•"/>
            </a:pPr>
            <a:r>
              <a:rPr lang="en-IN" sz="1200" dirty="0"/>
              <a:t>Kubernetes &amp; </a:t>
            </a:r>
            <a:r>
              <a:rPr lang="en-IN" sz="1200" dirty="0" err="1"/>
              <a:t>Openshift</a:t>
            </a:r>
            <a:endParaRPr lang="en-IN" sz="1200" dirty="0"/>
          </a:p>
          <a:p>
            <a:pPr marL="88900" indent="0">
              <a:buFont typeface="Fira Sans Light"/>
              <a:buNone/>
            </a:pPr>
            <a:endParaRPr lang="en-IN" sz="1200" dirty="0"/>
          </a:p>
          <a:p>
            <a:pPr marL="88900" indent="0">
              <a:buFont typeface="Fira Sans Light"/>
              <a:buNone/>
            </a:pPr>
            <a:endParaRPr lang="en-IN" sz="1100" dirty="0"/>
          </a:p>
        </p:txBody>
      </p:sp>
    </p:spTree>
    <p:extLst>
      <p:ext uri="{BB962C8B-B14F-4D97-AF65-F5344CB8AC3E}">
        <p14:creationId xmlns:p14="http://schemas.microsoft.com/office/powerpoint/2010/main" val="2634816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 grpId="0" build="p"/>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grpSp>
        <p:nvGrpSpPr>
          <p:cNvPr id="201" name="Google Shape;201;p22"/>
          <p:cNvGrpSpPr/>
          <p:nvPr/>
        </p:nvGrpSpPr>
        <p:grpSpPr>
          <a:xfrm>
            <a:off x="189939" y="221075"/>
            <a:ext cx="371623" cy="309362"/>
            <a:chOff x="1244325" y="314425"/>
            <a:chExt cx="444525" cy="370050"/>
          </a:xfrm>
        </p:grpSpPr>
        <p:sp>
          <p:nvSpPr>
            <p:cNvPr id="202" name="Google Shape;202;p22"/>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03" name="Google Shape;203;p22"/>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204" name="Google Shape;204;p22"/>
          <p:cNvSpPr txBox="1">
            <a:spLocks noGrp="1"/>
          </p:cNvSpPr>
          <p:nvPr>
            <p:ph type="title"/>
          </p:nvPr>
        </p:nvSpPr>
        <p:spPr>
          <a:xfrm>
            <a:off x="897496" y="128137"/>
            <a:ext cx="5987397" cy="478902"/>
          </a:xfrm>
          <a:prstGeom prst="rect">
            <a:avLst/>
          </a:prstGeom>
        </p:spPr>
        <p:txBody>
          <a:bodyPr spcFirstLastPara="1" wrap="square" lIns="0" tIns="0" rIns="0" bIns="0" anchor="b" anchorCtr="0">
            <a:noAutofit/>
          </a:bodyPr>
          <a:lstStyle/>
          <a:p>
            <a:pPr lvl="0"/>
            <a:r>
              <a:rPr lang="en-US" sz="2400" dirty="0"/>
              <a:t>Roles &amp; Responsibility of Devops Engineer</a:t>
            </a:r>
            <a:endParaRPr sz="2400" dirty="0"/>
          </a:p>
        </p:txBody>
      </p:sp>
      <p:sp>
        <p:nvSpPr>
          <p:cNvPr id="205" name="Google Shape;205;p22"/>
          <p:cNvSpPr txBox="1">
            <a:spLocks noGrp="1"/>
          </p:cNvSpPr>
          <p:nvPr>
            <p:ph type="body" idx="1"/>
          </p:nvPr>
        </p:nvSpPr>
        <p:spPr>
          <a:xfrm>
            <a:off x="92206" y="822192"/>
            <a:ext cx="6685111" cy="4320482"/>
          </a:xfrm>
          <a:prstGeom prst="rect">
            <a:avLst/>
          </a:prstGeom>
        </p:spPr>
        <p:txBody>
          <a:bodyPr spcFirstLastPara="1" wrap="square" lIns="0" tIns="0" rIns="0" bIns="0" anchor="t" anchorCtr="0">
            <a:noAutofit/>
          </a:bodyPr>
          <a:lstStyle/>
          <a:p>
            <a:pPr marL="342900" indent="-342900">
              <a:buFont typeface="Arial" panose="020B0604020202020204" pitchFamily="34" charset="0"/>
              <a:buChar char="•"/>
            </a:pPr>
            <a:endParaRPr lang="en-IN" sz="1400" dirty="0"/>
          </a:p>
          <a:p>
            <a:pPr marL="0" indent="0">
              <a:buNone/>
            </a:pPr>
            <a:r>
              <a:rPr lang="en-IN" sz="1400" dirty="0"/>
              <a:t>Responsibility of Devops engineer </a:t>
            </a:r>
          </a:p>
          <a:p>
            <a:pPr marL="0" indent="0">
              <a:buNone/>
            </a:pPr>
            <a:endParaRPr lang="en-IN" sz="1400" dirty="0"/>
          </a:p>
          <a:p>
            <a:pPr marL="800100" lvl="1" indent="-342900">
              <a:buFont typeface="Arial" panose="020B0604020202020204" pitchFamily="34" charset="0"/>
              <a:buChar char="•"/>
            </a:pPr>
            <a:r>
              <a:rPr lang="en-IN" sz="1400" dirty="0"/>
              <a:t>Generally works with diverse teams and departments to create and implement software’s.</a:t>
            </a:r>
          </a:p>
          <a:p>
            <a:pPr marL="800100" lvl="1" indent="-342900">
              <a:buFont typeface="Arial" panose="020B0604020202020204" pitchFamily="34" charset="0"/>
              <a:buChar char="•"/>
            </a:pPr>
            <a:r>
              <a:rPr lang="en-IN" sz="1400" dirty="0"/>
              <a:t>Should be able to handle the challenges arising in coding and scripting part.</a:t>
            </a:r>
          </a:p>
          <a:p>
            <a:pPr marL="800100" lvl="1" indent="-342900">
              <a:buFont typeface="Arial" panose="020B0604020202020204" pitchFamily="34" charset="0"/>
              <a:buChar char="•"/>
            </a:pPr>
            <a:r>
              <a:rPr lang="en-IN" sz="1400" dirty="0"/>
              <a:t>Handle code which has to fit across multi-tenant environments including cloud.</a:t>
            </a:r>
          </a:p>
          <a:p>
            <a:pPr marL="800100" lvl="1" indent="-342900">
              <a:buFont typeface="Arial" panose="020B0604020202020204" pitchFamily="34" charset="0"/>
              <a:buChar char="•"/>
            </a:pPr>
            <a:r>
              <a:rPr lang="en-IN" sz="1400" dirty="0"/>
              <a:t>Runs software on various OS which is called continuous deployment.</a:t>
            </a:r>
          </a:p>
          <a:p>
            <a:pPr marL="800100" lvl="1" indent="-342900">
              <a:buFont typeface="Arial" panose="020B0604020202020204" pitchFamily="34" charset="0"/>
              <a:buChar char="•"/>
            </a:pPr>
            <a:r>
              <a:rPr lang="en-IN" sz="1400" dirty="0"/>
              <a:t>Must know how to choose the best tools and technologies which fits the business needs.</a:t>
            </a:r>
          </a:p>
          <a:p>
            <a:pPr marL="800100" lvl="1" indent="-342900">
              <a:buFont typeface="Arial" panose="020B0604020202020204" pitchFamily="34" charset="0"/>
              <a:buChar char="•"/>
            </a:pPr>
            <a:r>
              <a:rPr lang="en-IN" sz="1400" dirty="0"/>
              <a:t>Ability to automate code deploy and monitor.</a:t>
            </a:r>
          </a:p>
          <a:p>
            <a:pPr marL="800100" lvl="1" indent="-342900">
              <a:buFont typeface="Arial" panose="020B0604020202020204" pitchFamily="34" charset="0"/>
              <a:buChar char="•"/>
            </a:pPr>
            <a:r>
              <a:rPr lang="en-IN" sz="1400" dirty="0"/>
              <a:t>Maintains close coordination with development &amp; operation teams.</a:t>
            </a:r>
          </a:p>
          <a:p>
            <a:pPr marL="800100" lvl="1" indent="-342900">
              <a:buFont typeface="Arial" panose="020B0604020202020204" pitchFamily="34" charset="0"/>
              <a:buChar char="•"/>
            </a:pPr>
            <a:r>
              <a:rPr lang="en-IN" sz="1400" dirty="0"/>
              <a:t>Ability to create clear documentation so that knowledge is passed on.</a:t>
            </a:r>
          </a:p>
          <a:p>
            <a:pPr marL="800100" lvl="1" indent="-342900">
              <a:buFont typeface="Arial" panose="020B0604020202020204" pitchFamily="34" charset="0"/>
              <a:buChar char="•"/>
            </a:pPr>
            <a:r>
              <a:rPr lang="en-IN" sz="1400" dirty="0"/>
              <a:t>Able to manage operating systems such as windows &amp; Linux.</a:t>
            </a:r>
          </a:p>
          <a:p>
            <a:pPr marL="342900" indent="-342900">
              <a:buFont typeface="Arial" panose="020B0604020202020204" pitchFamily="34" charset="0"/>
              <a:buChar char="•"/>
            </a:pPr>
            <a:endParaRPr lang="en-IN" sz="1400" dirty="0"/>
          </a:p>
          <a:p>
            <a:pPr marL="342900" indent="-342900">
              <a:buFont typeface="Arial" panose="020B0604020202020204" pitchFamily="34" charset="0"/>
              <a:buChar char="•"/>
            </a:pPr>
            <a:endParaRPr lang="en-IN" sz="1400" dirty="0"/>
          </a:p>
        </p:txBody>
      </p:sp>
      <p:sp>
        <p:nvSpPr>
          <p:cNvPr id="206" name="Google Shape;206;p22"/>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23</a:t>
            </a:fld>
            <a:endParaRPr/>
          </a:p>
        </p:txBody>
      </p:sp>
    </p:spTree>
    <p:extLst>
      <p:ext uri="{BB962C8B-B14F-4D97-AF65-F5344CB8AC3E}">
        <p14:creationId xmlns:p14="http://schemas.microsoft.com/office/powerpoint/2010/main" val="3201292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5">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5">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5">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5">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grpSp>
        <p:nvGrpSpPr>
          <p:cNvPr id="201" name="Google Shape;201;p22"/>
          <p:cNvGrpSpPr/>
          <p:nvPr/>
        </p:nvGrpSpPr>
        <p:grpSpPr>
          <a:xfrm>
            <a:off x="189939" y="221075"/>
            <a:ext cx="371623" cy="309362"/>
            <a:chOff x="1244325" y="314425"/>
            <a:chExt cx="444525" cy="370050"/>
          </a:xfrm>
        </p:grpSpPr>
        <p:sp>
          <p:nvSpPr>
            <p:cNvPr id="202" name="Google Shape;202;p22"/>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03" name="Google Shape;203;p22"/>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204" name="Google Shape;204;p22"/>
          <p:cNvSpPr txBox="1">
            <a:spLocks noGrp="1"/>
          </p:cNvSpPr>
          <p:nvPr>
            <p:ph type="title"/>
          </p:nvPr>
        </p:nvSpPr>
        <p:spPr>
          <a:xfrm>
            <a:off x="897496" y="128137"/>
            <a:ext cx="5987397" cy="478902"/>
          </a:xfrm>
          <a:prstGeom prst="rect">
            <a:avLst/>
          </a:prstGeom>
        </p:spPr>
        <p:txBody>
          <a:bodyPr spcFirstLastPara="1" wrap="square" lIns="0" tIns="0" rIns="0" bIns="0" anchor="b" anchorCtr="0">
            <a:noAutofit/>
          </a:bodyPr>
          <a:lstStyle/>
          <a:p>
            <a:pPr lvl="0"/>
            <a:r>
              <a:rPr lang="en-US" sz="2400" dirty="0"/>
              <a:t>Skills required for Devops engineer</a:t>
            </a:r>
            <a:endParaRPr sz="2400" dirty="0"/>
          </a:p>
        </p:txBody>
      </p:sp>
      <p:sp>
        <p:nvSpPr>
          <p:cNvPr id="205" name="Google Shape;205;p22"/>
          <p:cNvSpPr txBox="1">
            <a:spLocks noGrp="1"/>
          </p:cNvSpPr>
          <p:nvPr>
            <p:ph type="body" idx="1"/>
          </p:nvPr>
        </p:nvSpPr>
        <p:spPr>
          <a:xfrm>
            <a:off x="92206" y="822192"/>
            <a:ext cx="6685111" cy="4320482"/>
          </a:xfrm>
          <a:prstGeom prst="rect">
            <a:avLst/>
          </a:prstGeom>
        </p:spPr>
        <p:txBody>
          <a:bodyPr spcFirstLastPara="1" wrap="square" lIns="0" tIns="0" rIns="0" bIns="0" anchor="t" anchorCtr="0">
            <a:noAutofit/>
          </a:bodyPr>
          <a:lstStyle/>
          <a:p>
            <a:pPr marL="342900" indent="-342900">
              <a:buFont typeface="Arial" panose="020B0604020202020204" pitchFamily="34" charset="0"/>
              <a:buChar char="•"/>
            </a:pPr>
            <a:endParaRPr lang="en-IN" sz="1400" dirty="0"/>
          </a:p>
          <a:p>
            <a:pPr marL="0" indent="0">
              <a:buNone/>
            </a:pPr>
            <a:r>
              <a:rPr lang="en-IN" sz="1400" dirty="0"/>
              <a:t>Skill set required for Devops engineer </a:t>
            </a:r>
          </a:p>
          <a:p>
            <a:pPr marL="800100" lvl="1" indent="-342900">
              <a:buFont typeface="Arial" panose="020B0604020202020204" pitchFamily="34" charset="0"/>
              <a:buChar char="•"/>
            </a:pPr>
            <a:endParaRPr lang="en-IN" sz="1400" dirty="0"/>
          </a:p>
          <a:p>
            <a:pPr marL="800100" lvl="1" indent="-342900">
              <a:buFont typeface="Arial" panose="020B0604020202020204" pitchFamily="34" charset="0"/>
              <a:buChar char="•"/>
            </a:pPr>
            <a:r>
              <a:rPr lang="en-IN" sz="1400" dirty="0"/>
              <a:t>Expertise in operating systems [Linux environments].</a:t>
            </a:r>
          </a:p>
          <a:p>
            <a:pPr marL="800100" lvl="1" indent="-342900">
              <a:buFont typeface="Arial" panose="020B0604020202020204" pitchFamily="34" charset="0"/>
              <a:buChar char="•"/>
            </a:pPr>
            <a:r>
              <a:rPr lang="en-IN" sz="1400" dirty="0"/>
              <a:t>Good knowledge with scripting languages such as Shell &amp; Python.</a:t>
            </a:r>
          </a:p>
          <a:p>
            <a:pPr marL="800100" lvl="1" indent="-342900">
              <a:buFont typeface="Arial" panose="020B0604020202020204" pitchFamily="34" charset="0"/>
              <a:buChar char="•"/>
            </a:pPr>
            <a:r>
              <a:rPr lang="en-IN" sz="1400" dirty="0"/>
              <a:t>Better understanding and hands-on in developing and maintaining CI/CD pipelines.</a:t>
            </a:r>
          </a:p>
          <a:p>
            <a:pPr marL="800100" lvl="1" indent="-342900">
              <a:buFont typeface="Arial" panose="020B0604020202020204" pitchFamily="34" charset="0"/>
              <a:buChar char="•"/>
            </a:pPr>
            <a:r>
              <a:rPr lang="en-IN" sz="1400" dirty="0"/>
              <a:t>Hands-on with configuration management tools such as Ansible, Puppet etc..</a:t>
            </a:r>
          </a:p>
          <a:p>
            <a:pPr marL="800100" lvl="1" indent="-342900">
              <a:buFont typeface="Arial" panose="020B0604020202020204" pitchFamily="34" charset="0"/>
              <a:buChar char="•"/>
            </a:pPr>
            <a:r>
              <a:rPr lang="en-IN" sz="1400" dirty="0"/>
              <a:t>Exposure in build and handle VMs, containers using tools like Docker, Kubernetes etc..</a:t>
            </a:r>
          </a:p>
          <a:p>
            <a:pPr marL="800100" lvl="1" indent="-342900">
              <a:buFont typeface="Arial" panose="020B0604020202020204" pitchFamily="34" charset="0"/>
              <a:buChar char="•"/>
            </a:pPr>
            <a:r>
              <a:rPr lang="en-IN" sz="1400" dirty="0"/>
              <a:t>Ability to manage multi cloud providers AWS, Azure, GCP etc..</a:t>
            </a:r>
          </a:p>
        </p:txBody>
      </p:sp>
      <p:sp>
        <p:nvSpPr>
          <p:cNvPr id="206" name="Google Shape;206;p22"/>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24</a:t>
            </a:fld>
            <a:endParaRPr/>
          </a:p>
        </p:txBody>
      </p:sp>
    </p:spTree>
    <p:extLst>
      <p:ext uri="{BB962C8B-B14F-4D97-AF65-F5344CB8AC3E}">
        <p14:creationId xmlns:p14="http://schemas.microsoft.com/office/powerpoint/2010/main" val="705670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grpSp>
        <p:nvGrpSpPr>
          <p:cNvPr id="201" name="Google Shape;201;p22"/>
          <p:cNvGrpSpPr/>
          <p:nvPr/>
        </p:nvGrpSpPr>
        <p:grpSpPr>
          <a:xfrm>
            <a:off x="189939" y="221075"/>
            <a:ext cx="371623" cy="309362"/>
            <a:chOff x="1244325" y="314425"/>
            <a:chExt cx="444525" cy="370050"/>
          </a:xfrm>
        </p:grpSpPr>
        <p:sp>
          <p:nvSpPr>
            <p:cNvPr id="202" name="Google Shape;202;p22"/>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03" name="Google Shape;203;p22"/>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204" name="Google Shape;204;p22"/>
          <p:cNvSpPr txBox="1">
            <a:spLocks noGrp="1"/>
          </p:cNvSpPr>
          <p:nvPr>
            <p:ph type="title"/>
          </p:nvPr>
        </p:nvSpPr>
        <p:spPr>
          <a:xfrm>
            <a:off x="897496" y="128137"/>
            <a:ext cx="5987397" cy="478902"/>
          </a:xfrm>
          <a:prstGeom prst="rect">
            <a:avLst/>
          </a:prstGeom>
        </p:spPr>
        <p:txBody>
          <a:bodyPr spcFirstLastPara="1" wrap="square" lIns="0" tIns="0" rIns="0" bIns="0" anchor="b" anchorCtr="0">
            <a:noAutofit/>
          </a:bodyPr>
          <a:lstStyle/>
          <a:p>
            <a:pPr lvl="0"/>
            <a:r>
              <a:rPr lang="en-US" sz="2400" dirty="0"/>
              <a:t>Who can become Devops Engineer</a:t>
            </a:r>
            <a:endParaRPr sz="2400" dirty="0"/>
          </a:p>
        </p:txBody>
      </p:sp>
      <p:sp>
        <p:nvSpPr>
          <p:cNvPr id="205" name="Google Shape;205;p22"/>
          <p:cNvSpPr txBox="1">
            <a:spLocks noGrp="1"/>
          </p:cNvSpPr>
          <p:nvPr>
            <p:ph type="body" idx="1"/>
          </p:nvPr>
        </p:nvSpPr>
        <p:spPr>
          <a:xfrm>
            <a:off x="92206" y="822192"/>
            <a:ext cx="6685111" cy="4320482"/>
          </a:xfrm>
          <a:prstGeom prst="rect">
            <a:avLst/>
          </a:prstGeom>
        </p:spPr>
        <p:txBody>
          <a:bodyPr spcFirstLastPara="1" wrap="square" lIns="0" tIns="0" rIns="0" bIns="0" anchor="t" anchorCtr="0">
            <a:noAutofit/>
          </a:bodyPr>
          <a:lstStyle/>
          <a:p>
            <a:pPr marL="0" indent="0">
              <a:buNone/>
            </a:pPr>
            <a:endParaRPr lang="en-IN" sz="1400" dirty="0"/>
          </a:p>
          <a:p>
            <a:pPr marL="0" indent="0">
              <a:buNone/>
            </a:pPr>
            <a:r>
              <a:rPr lang="en-IN" sz="1400" dirty="0"/>
              <a:t>Who can become Devops engineer [Mostly people from operations side can become devops engineer]</a:t>
            </a:r>
          </a:p>
          <a:p>
            <a:pPr marL="742950" lvl="1" indent="-285750">
              <a:buFont typeface="Arial" panose="020B0604020202020204" pitchFamily="34" charset="0"/>
              <a:buChar char="•"/>
            </a:pPr>
            <a:r>
              <a:rPr lang="en-IN" sz="1400" dirty="0"/>
              <a:t>Cloud Engineers</a:t>
            </a:r>
          </a:p>
          <a:p>
            <a:pPr marL="742950" lvl="1" indent="-285750">
              <a:buFont typeface="Arial" panose="020B0604020202020204" pitchFamily="34" charset="0"/>
              <a:buChar char="•"/>
            </a:pPr>
            <a:r>
              <a:rPr lang="en-IN" sz="1400" dirty="0"/>
              <a:t>System Engineers &amp; System administrators</a:t>
            </a:r>
          </a:p>
          <a:p>
            <a:pPr marL="742950" lvl="1" indent="-285750">
              <a:buFont typeface="Arial" panose="020B0604020202020204" pitchFamily="34" charset="0"/>
              <a:buChar char="•"/>
            </a:pPr>
            <a:r>
              <a:rPr lang="en-IN" sz="1400" dirty="0"/>
              <a:t>Site reliability engineers </a:t>
            </a:r>
          </a:p>
          <a:p>
            <a:pPr marL="742950" lvl="1" indent="-285750">
              <a:buFont typeface="Arial" panose="020B0604020202020204" pitchFamily="34" charset="0"/>
              <a:buChar char="•"/>
            </a:pPr>
            <a:r>
              <a:rPr lang="en-IN" sz="1400" dirty="0"/>
              <a:t>Database engineers</a:t>
            </a:r>
          </a:p>
          <a:p>
            <a:pPr marL="0" indent="0">
              <a:buNone/>
            </a:pPr>
            <a:r>
              <a:rPr lang="en-IN" sz="1400" dirty="0"/>
              <a:t>Scope for Freshers?</a:t>
            </a:r>
          </a:p>
          <a:p>
            <a:pPr marL="742950" lvl="1" indent="-285750">
              <a:buFont typeface="Arial" panose="020B0604020202020204" pitchFamily="34" charset="0"/>
              <a:buChar char="•"/>
            </a:pPr>
            <a:r>
              <a:rPr lang="en-IN" sz="1400" dirty="0"/>
              <a:t>For freshers who aspire to become devops engineer may not be possible immediately without any prior exposure. </a:t>
            </a:r>
          </a:p>
          <a:p>
            <a:pPr marL="742950" lvl="1" indent="-285750">
              <a:buFont typeface="Arial" panose="020B0604020202020204" pitchFamily="34" charset="0"/>
              <a:buChar char="•"/>
            </a:pPr>
            <a:r>
              <a:rPr lang="en-IN" sz="1400" dirty="0"/>
              <a:t>Instead they can start their carrier as Junior Devops engineer or Cloud engineer and then gradually move towards full fledged Devops engineer.</a:t>
            </a:r>
          </a:p>
          <a:p>
            <a:pPr marL="0" indent="0">
              <a:buNone/>
            </a:pPr>
            <a:r>
              <a:rPr lang="en-IN" sz="1400" dirty="0"/>
              <a:t>Overall growth would be like </a:t>
            </a:r>
          </a:p>
          <a:p>
            <a:pPr marL="0" indent="0">
              <a:buNone/>
            </a:pPr>
            <a:endParaRPr lang="en-IN" sz="1400" dirty="0"/>
          </a:p>
        </p:txBody>
      </p:sp>
      <p:sp>
        <p:nvSpPr>
          <p:cNvPr id="206" name="Google Shape;206;p22"/>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25</a:t>
            </a:fld>
            <a:endParaRPr/>
          </a:p>
        </p:txBody>
      </p:sp>
      <p:sp>
        <p:nvSpPr>
          <p:cNvPr id="8" name="Google Shape;315;p29">
            <a:extLst>
              <a:ext uri="{FF2B5EF4-FFF2-40B4-BE49-F238E27FC236}">
                <a16:creationId xmlns:a16="http://schemas.microsoft.com/office/drawing/2014/main" id="{B9214899-0985-4A2C-B094-13F814A14EA8}"/>
              </a:ext>
            </a:extLst>
          </p:cNvPr>
          <p:cNvSpPr/>
          <p:nvPr/>
        </p:nvSpPr>
        <p:spPr>
          <a:xfrm>
            <a:off x="65969" y="3986808"/>
            <a:ext cx="2102031" cy="669000"/>
          </a:xfrm>
          <a:prstGeom prst="homePlat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dirty="0">
                <a:solidFill>
                  <a:schemeClr val="lt1"/>
                </a:solidFill>
                <a:latin typeface="Fira Sans SemiBold"/>
                <a:ea typeface="Fira Sans SemiBold"/>
                <a:cs typeface="Fira Sans SemiBold"/>
                <a:sym typeface="Fira Sans SemiBold"/>
              </a:rPr>
              <a:t>Junior Devops engineer </a:t>
            </a:r>
            <a:endParaRPr dirty="0">
              <a:solidFill>
                <a:schemeClr val="lt1"/>
              </a:solidFill>
              <a:latin typeface="Fira Sans SemiBold"/>
              <a:ea typeface="Fira Sans SemiBold"/>
              <a:cs typeface="Fira Sans SemiBold"/>
              <a:sym typeface="Fira Sans SemiBold"/>
            </a:endParaRPr>
          </a:p>
        </p:txBody>
      </p:sp>
      <p:sp>
        <p:nvSpPr>
          <p:cNvPr id="9" name="Google Shape;312;p29">
            <a:extLst>
              <a:ext uri="{FF2B5EF4-FFF2-40B4-BE49-F238E27FC236}">
                <a16:creationId xmlns:a16="http://schemas.microsoft.com/office/drawing/2014/main" id="{341A6634-EDC1-480C-9649-23494184FBBB}"/>
              </a:ext>
            </a:extLst>
          </p:cNvPr>
          <p:cNvSpPr/>
          <p:nvPr/>
        </p:nvSpPr>
        <p:spPr>
          <a:xfrm>
            <a:off x="1904825" y="3986808"/>
            <a:ext cx="1808961" cy="669000"/>
          </a:xfrm>
          <a:prstGeom prst="chevron">
            <a:avLst>
              <a:gd name="adj" fmla="val 50000"/>
            </a:avLst>
          </a:prstGeom>
          <a:solidFill>
            <a:srgbClr val="D8382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lt1"/>
                </a:solidFill>
                <a:latin typeface="Fira Sans SemiBold"/>
                <a:ea typeface="Fira Sans SemiBold"/>
                <a:cs typeface="Fira Sans SemiBold"/>
                <a:sym typeface="Fira Sans SemiBold"/>
              </a:rPr>
              <a:t>Devops Engineer</a:t>
            </a:r>
            <a:endParaRPr dirty="0">
              <a:solidFill>
                <a:schemeClr val="lt1"/>
              </a:solidFill>
              <a:latin typeface="Fira Sans SemiBold"/>
              <a:ea typeface="Fira Sans SemiBold"/>
              <a:cs typeface="Fira Sans SemiBold"/>
              <a:sym typeface="Fira Sans SemiBold"/>
            </a:endParaRPr>
          </a:p>
        </p:txBody>
      </p:sp>
      <p:sp>
        <p:nvSpPr>
          <p:cNvPr id="10" name="Google Shape;318;p29">
            <a:extLst>
              <a:ext uri="{FF2B5EF4-FFF2-40B4-BE49-F238E27FC236}">
                <a16:creationId xmlns:a16="http://schemas.microsoft.com/office/drawing/2014/main" id="{6BEC8012-755F-413B-B64E-F1649B7BCF4F}"/>
              </a:ext>
            </a:extLst>
          </p:cNvPr>
          <p:cNvSpPr/>
          <p:nvPr/>
        </p:nvSpPr>
        <p:spPr>
          <a:xfrm>
            <a:off x="3482158" y="3986808"/>
            <a:ext cx="1740556" cy="669000"/>
          </a:xfrm>
          <a:prstGeom prst="chevron">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latin typeface="Fira Sans SemiBold"/>
                <a:ea typeface="Fira Sans SemiBold"/>
                <a:cs typeface="Fira Sans SemiBold"/>
                <a:sym typeface="Fira Sans SemiBold"/>
              </a:rPr>
              <a:t>Senior Devops Engineer</a:t>
            </a:r>
            <a:endParaRPr dirty="0">
              <a:solidFill>
                <a:schemeClr val="lt1"/>
              </a:solidFill>
              <a:latin typeface="Fira Sans SemiBold"/>
              <a:ea typeface="Fira Sans SemiBold"/>
              <a:cs typeface="Fira Sans SemiBold"/>
              <a:sym typeface="Fira Sans SemiBold"/>
            </a:endParaRPr>
          </a:p>
        </p:txBody>
      </p:sp>
      <p:sp>
        <p:nvSpPr>
          <p:cNvPr id="12" name="Google Shape;312;p29">
            <a:extLst>
              <a:ext uri="{FF2B5EF4-FFF2-40B4-BE49-F238E27FC236}">
                <a16:creationId xmlns:a16="http://schemas.microsoft.com/office/drawing/2014/main" id="{8F042D0D-8B5A-4AE8-8AF9-390C826057C2}"/>
              </a:ext>
            </a:extLst>
          </p:cNvPr>
          <p:cNvSpPr/>
          <p:nvPr/>
        </p:nvSpPr>
        <p:spPr>
          <a:xfrm>
            <a:off x="5024899" y="3986808"/>
            <a:ext cx="1778655" cy="669000"/>
          </a:xfrm>
          <a:prstGeom prst="chevron">
            <a:avLst>
              <a:gd name="adj" fmla="val 50000"/>
            </a:avLst>
          </a:prstGeom>
          <a:solidFill>
            <a:srgbClr val="D8382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lt1"/>
                </a:solidFill>
                <a:latin typeface="Fira Sans SemiBold"/>
                <a:ea typeface="Fira Sans SemiBold"/>
                <a:cs typeface="Fira Sans SemiBold"/>
                <a:sym typeface="Fira Sans SemiBold"/>
              </a:rPr>
              <a:t>Devops Architect</a:t>
            </a:r>
            <a:endParaRPr dirty="0">
              <a:solidFill>
                <a:schemeClr val="lt1"/>
              </a:solidFill>
              <a:latin typeface="Fira Sans SemiBold"/>
              <a:ea typeface="Fira Sans SemiBold"/>
              <a:cs typeface="Fira Sans SemiBold"/>
              <a:sym typeface="Fira Sans SemiBold"/>
            </a:endParaRPr>
          </a:p>
        </p:txBody>
      </p:sp>
    </p:spTree>
    <p:extLst>
      <p:ext uri="{BB962C8B-B14F-4D97-AF65-F5344CB8AC3E}">
        <p14:creationId xmlns:p14="http://schemas.microsoft.com/office/powerpoint/2010/main" val="1347669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5">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200"/>
        <p:cNvGrpSpPr/>
        <p:nvPr/>
      </p:nvGrpSpPr>
      <p:grpSpPr>
        <a:xfrm>
          <a:off x="0" y="0"/>
          <a:ext cx="0" cy="0"/>
          <a:chOff x="0" y="0"/>
          <a:chExt cx="0" cy="0"/>
        </a:xfrm>
      </p:grpSpPr>
      <p:grpSp>
        <p:nvGrpSpPr>
          <p:cNvPr id="201" name="Google Shape;201;p22"/>
          <p:cNvGrpSpPr/>
          <p:nvPr/>
        </p:nvGrpSpPr>
        <p:grpSpPr>
          <a:xfrm>
            <a:off x="189939" y="221075"/>
            <a:ext cx="371623" cy="309362"/>
            <a:chOff x="1244325" y="314425"/>
            <a:chExt cx="444525" cy="370050"/>
          </a:xfrm>
        </p:grpSpPr>
        <p:sp>
          <p:nvSpPr>
            <p:cNvPr id="202" name="Google Shape;202;p22"/>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03" name="Google Shape;203;p22"/>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204" name="Google Shape;204;p22"/>
          <p:cNvSpPr txBox="1">
            <a:spLocks noGrp="1"/>
          </p:cNvSpPr>
          <p:nvPr>
            <p:ph type="title"/>
          </p:nvPr>
        </p:nvSpPr>
        <p:spPr>
          <a:xfrm>
            <a:off x="897496" y="128137"/>
            <a:ext cx="5987397" cy="478902"/>
          </a:xfrm>
          <a:prstGeom prst="rect">
            <a:avLst/>
          </a:prstGeom>
        </p:spPr>
        <p:txBody>
          <a:bodyPr spcFirstLastPara="1" wrap="square" lIns="0" tIns="0" rIns="0" bIns="0" anchor="b" anchorCtr="0">
            <a:noAutofit/>
          </a:bodyPr>
          <a:lstStyle/>
          <a:p>
            <a:pPr lvl="0"/>
            <a:r>
              <a:rPr lang="en-US" sz="2400" dirty="0"/>
              <a:t>Major tools to focus </a:t>
            </a:r>
            <a:endParaRPr sz="2400" dirty="0"/>
          </a:p>
        </p:txBody>
      </p:sp>
      <p:sp>
        <p:nvSpPr>
          <p:cNvPr id="205" name="Google Shape;205;p22"/>
          <p:cNvSpPr txBox="1">
            <a:spLocks noGrp="1"/>
          </p:cNvSpPr>
          <p:nvPr>
            <p:ph type="body" idx="1"/>
          </p:nvPr>
        </p:nvSpPr>
        <p:spPr>
          <a:xfrm>
            <a:off x="92206" y="822192"/>
            <a:ext cx="6685111" cy="4320482"/>
          </a:xfrm>
          <a:prstGeom prst="rect">
            <a:avLst/>
          </a:prstGeom>
        </p:spPr>
        <p:txBody>
          <a:bodyPr spcFirstLastPara="1" wrap="square" lIns="0" tIns="0" rIns="0" bIns="0" anchor="t" anchorCtr="0">
            <a:noAutofit/>
          </a:bodyPr>
          <a:lstStyle/>
          <a:p>
            <a:pPr marL="0" indent="0">
              <a:buNone/>
            </a:pPr>
            <a:endParaRPr lang="en-IN" sz="1400" dirty="0"/>
          </a:p>
          <a:p>
            <a:pPr marL="0" indent="0">
              <a:buNone/>
            </a:pPr>
            <a:endParaRPr lang="en-IN" sz="1400" dirty="0"/>
          </a:p>
          <a:p>
            <a:pPr marL="285750" indent="-285750">
              <a:buFont typeface="Arial" panose="020B0604020202020204" pitchFamily="34" charset="0"/>
              <a:buChar char="•"/>
            </a:pPr>
            <a:r>
              <a:rPr lang="en-IN" sz="1400" dirty="0"/>
              <a:t>Operating system skills [Especially with Linux]</a:t>
            </a:r>
          </a:p>
          <a:p>
            <a:pPr marL="285750" indent="-285750">
              <a:buFont typeface="Arial" panose="020B0604020202020204" pitchFamily="34" charset="0"/>
              <a:buChar char="•"/>
            </a:pPr>
            <a:r>
              <a:rPr lang="en-IN" sz="1400" dirty="0"/>
              <a:t>One scripting language [Python or bash]</a:t>
            </a:r>
          </a:p>
          <a:p>
            <a:pPr marL="285750" indent="-285750">
              <a:buFont typeface="Arial" panose="020B0604020202020204" pitchFamily="34" charset="0"/>
              <a:buChar char="•"/>
            </a:pPr>
            <a:r>
              <a:rPr lang="en-IN" sz="1400" dirty="0"/>
              <a:t>At least one configuration management tool [Preferably Ansible]</a:t>
            </a:r>
          </a:p>
          <a:p>
            <a:pPr marL="285750" indent="-285750">
              <a:buFont typeface="Arial" panose="020B0604020202020204" pitchFamily="34" charset="0"/>
              <a:buChar char="•"/>
            </a:pPr>
            <a:r>
              <a:rPr lang="en-IN" sz="1400" dirty="0"/>
              <a:t>Cloud operator skills [AWS, Azure and GCP]</a:t>
            </a:r>
          </a:p>
          <a:p>
            <a:pPr marL="285750" indent="-285750">
              <a:buFont typeface="Arial" panose="020B0604020202020204" pitchFamily="34" charset="0"/>
              <a:buChar char="•"/>
            </a:pPr>
            <a:r>
              <a:rPr lang="en-IN" sz="1400" dirty="0"/>
              <a:t>Infrastructure orchestrator tools  [Preferably Terraform]</a:t>
            </a:r>
          </a:p>
          <a:p>
            <a:pPr marL="285750" indent="-285750">
              <a:buFont typeface="Arial" panose="020B0604020202020204" pitchFamily="34" charset="0"/>
              <a:buChar char="•"/>
            </a:pPr>
            <a:r>
              <a:rPr lang="en-IN" sz="1400" dirty="0"/>
              <a:t>Platform tools [Docker &amp; Kubernetes]</a:t>
            </a:r>
          </a:p>
          <a:p>
            <a:pPr marL="285750" indent="-285750">
              <a:buFont typeface="Arial" panose="020B0604020202020204" pitchFamily="34" charset="0"/>
              <a:buChar char="•"/>
            </a:pPr>
            <a:r>
              <a:rPr lang="en-IN" sz="1400" dirty="0"/>
              <a:t>Source code management tools [Git]</a:t>
            </a:r>
          </a:p>
          <a:p>
            <a:pPr marL="285750" indent="-285750">
              <a:buFont typeface="Arial" panose="020B0604020202020204" pitchFamily="34" charset="0"/>
              <a:buChar char="•"/>
            </a:pPr>
            <a:r>
              <a:rPr lang="en-IN" sz="1400" dirty="0"/>
              <a:t>Continuous Integration &amp; Deployment tools [Preferably Jenkins]</a:t>
            </a:r>
          </a:p>
          <a:p>
            <a:pPr marL="285750" indent="-285750">
              <a:buFont typeface="Arial" panose="020B0604020202020204" pitchFamily="34" charset="0"/>
              <a:buChar char="•"/>
            </a:pPr>
            <a:endParaRPr lang="en-IN" sz="1400" dirty="0"/>
          </a:p>
          <a:p>
            <a:pPr marL="800100" lvl="1" indent="-342900">
              <a:buFont typeface="Arial" panose="020B0604020202020204" pitchFamily="34" charset="0"/>
              <a:buChar char="•"/>
            </a:pPr>
            <a:endParaRPr lang="en-IN" sz="1400" dirty="0"/>
          </a:p>
          <a:p>
            <a:pPr marL="800100" lvl="1" indent="-342900">
              <a:buFont typeface="Arial" panose="020B0604020202020204" pitchFamily="34" charset="0"/>
              <a:buChar char="•"/>
            </a:pPr>
            <a:endParaRPr lang="en-IN" sz="1400" dirty="0"/>
          </a:p>
        </p:txBody>
      </p:sp>
      <p:sp>
        <p:nvSpPr>
          <p:cNvPr id="206" name="Google Shape;206;p22"/>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26</a:t>
            </a:fld>
            <a:endParaRPr/>
          </a:p>
        </p:txBody>
      </p:sp>
    </p:spTree>
    <p:extLst>
      <p:ext uri="{BB962C8B-B14F-4D97-AF65-F5344CB8AC3E}">
        <p14:creationId xmlns:p14="http://schemas.microsoft.com/office/powerpoint/2010/main" val="400521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5">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grpSp>
        <p:nvGrpSpPr>
          <p:cNvPr id="201" name="Google Shape;201;p22"/>
          <p:cNvGrpSpPr/>
          <p:nvPr/>
        </p:nvGrpSpPr>
        <p:grpSpPr>
          <a:xfrm>
            <a:off x="189939" y="221075"/>
            <a:ext cx="371623" cy="309362"/>
            <a:chOff x="1244325" y="314425"/>
            <a:chExt cx="444525" cy="370050"/>
          </a:xfrm>
        </p:grpSpPr>
        <p:sp>
          <p:nvSpPr>
            <p:cNvPr id="202" name="Google Shape;202;p22"/>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03" name="Google Shape;203;p22"/>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204" name="Google Shape;204;p22"/>
          <p:cNvSpPr txBox="1">
            <a:spLocks noGrp="1"/>
          </p:cNvSpPr>
          <p:nvPr>
            <p:ph type="title"/>
          </p:nvPr>
        </p:nvSpPr>
        <p:spPr>
          <a:xfrm>
            <a:off x="897496" y="128137"/>
            <a:ext cx="5987397" cy="478902"/>
          </a:xfrm>
          <a:prstGeom prst="rect">
            <a:avLst/>
          </a:prstGeom>
        </p:spPr>
        <p:txBody>
          <a:bodyPr spcFirstLastPara="1" wrap="square" lIns="0" tIns="0" rIns="0" bIns="0" anchor="b" anchorCtr="0">
            <a:noAutofit/>
          </a:bodyPr>
          <a:lstStyle/>
          <a:p>
            <a:pPr lvl="0"/>
            <a:r>
              <a:rPr lang="en-US" sz="2400" dirty="0"/>
              <a:t>What I am going to focus..</a:t>
            </a:r>
            <a:endParaRPr sz="2400" dirty="0"/>
          </a:p>
        </p:txBody>
      </p:sp>
      <p:sp>
        <p:nvSpPr>
          <p:cNvPr id="205" name="Google Shape;205;p22"/>
          <p:cNvSpPr txBox="1">
            <a:spLocks noGrp="1"/>
          </p:cNvSpPr>
          <p:nvPr>
            <p:ph type="body" idx="1"/>
          </p:nvPr>
        </p:nvSpPr>
        <p:spPr>
          <a:xfrm>
            <a:off x="92206" y="822192"/>
            <a:ext cx="6685111" cy="4320482"/>
          </a:xfrm>
          <a:prstGeom prst="rect">
            <a:avLst/>
          </a:prstGeom>
        </p:spPr>
        <p:txBody>
          <a:bodyPr spcFirstLastPara="1" wrap="square" lIns="0" tIns="0" rIns="0" bIns="0" anchor="t" anchorCtr="0">
            <a:noAutofit/>
          </a:bodyPr>
          <a:lstStyle/>
          <a:p>
            <a:pPr marL="342900" indent="-342900">
              <a:buFont typeface="Arial" panose="020B0604020202020204" pitchFamily="34" charset="0"/>
              <a:buChar char="•"/>
            </a:pPr>
            <a:endParaRPr lang="en-IN" sz="1400" dirty="0"/>
          </a:p>
          <a:p>
            <a:pPr marL="0" indent="0">
              <a:buNone/>
            </a:pPr>
            <a:r>
              <a:rPr lang="en-IN" sz="1400" dirty="0"/>
              <a:t>I will be taking you through below topics.</a:t>
            </a:r>
          </a:p>
          <a:p>
            <a:pPr marL="0" indent="0">
              <a:buNone/>
            </a:pPr>
            <a:endParaRPr lang="en-IN" sz="1400" dirty="0"/>
          </a:p>
          <a:p>
            <a:pPr marL="285750" indent="-285750">
              <a:buFont typeface="Arial" panose="020B0604020202020204" pitchFamily="34" charset="0"/>
              <a:buChar char="•"/>
            </a:pPr>
            <a:r>
              <a:rPr lang="en-IN" sz="1400" dirty="0"/>
              <a:t>Linux basics </a:t>
            </a:r>
          </a:p>
          <a:p>
            <a:pPr marL="285750" indent="-285750">
              <a:buFont typeface="Arial" panose="020B0604020202020204" pitchFamily="34" charset="0"/>
              <a:buChar char="•"/>
            </a:pPr>
            <a:r>
              <a:rPr lang="en-IN" sz="1400" dirty="0"/>
              <a:t>Ansible </a:t>
            </a:r>
          </a:p>
          <a:p>
            <a:pPr marL="285750" indent="-285750">
              <a:buFont typeface="Arial" panose="020B0604020202020204" pitchFamily="34" charset="0"/>
              <a:buChar char="•"/>
            </a:pPr>
            <a:r>
              <a:rPr lang="en-IN" sz="1400" dirty="0"/>
              <a:t>AWS</a:t>
            </a:r>
          </a:p>
          <a:p>
            <a:pPr marL="285750" indent="-285750">
              <a:buFont typeface="Arial" panose="020B0604020202020204" pitchFamily="34" charset="0"/>
              <a:buChar char="•"/>
            </a:pPr>
            <a:r>
              <a:rPr lang="en-IN" sz="1400" dirty="0"/>
              <a:t>Terraform </a:t>
            </a:r>
          </a:p>
          <a:p>
            <a:pPr marL="285750" indent="-285750">
              <a:buFont typeface="Arial" panose="020B0604020202020204" pitchFamily="34" charset="0"/>
              <a:buChar char="•"/>
            </a:pPr>
            <a:r>
              <a:rPr lang="en-IN" sz="1400" dirty="0"/>
              <a:t>Git</a:t>
            </a:r>
          </a:p>
          <a:p>
            <a:pPr marL="800100" lvl="1" indent="-342900">
              <a:buFont typeface="Arial" panose="020B0604020202020204" pitchFamily="34" charset="0"/>
              <a:buChar char="•"/>
            </a:pPr>
            <a:endParaRPr lang="en-IN" sz="1400" dirty="0"/>
          </a:p>
        </p:txBody>
      </p:sp>
      <p:sp>
        <p:nvSpPr>
          <p:cNvPr id="206" name="Google Shape;206;p22"/>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27</a:t>
            </a:fld>
            <a:endParaRPr/>
          </a:p>
        </p:txBody>
      </p:sp>
    </p:spTree>
    <p:extLst>
      <p:ext uri="{BB962C8B-B14F-4D97-AF65-F5344CB8AC3E}">
        <p14:creationId xmlns:p14="http://schemas.microsoft.com/office/powerpoint/2010/main" val="1113506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396"/>
        <p:cNvGrpSpPr/>
        <p:nvPr/>
      </p:nvGrpSpPr>
      <p:grpSpPr>
        <a:xfrm>
          <a:off x="0" y="0"/>
          <a:ext cx="0" cy="0"/>
          <a:chOff x="0" y="0"/>
          <a:chExt cx="0" cy="0"/>
        </a:xfrm>
      </p:grpSpPr>
      <p:sp>
        <p:nvSpPr>
          <p:cNvPr id="399" name="Google Shape;399;p35"/>
          <p:cNvSpPr txBox="1">
            <a:spLocks noGrp="1"/>
          </p:cNvSpPr>
          <p:nvPr>
            <p:ph type="subTitle" idx="4294967295"/>
          </p:nvPr>
        </p:nvSpPr>
        <p:spPr>
          <a:xfrm>
            <a:off x="3152376" y="3364318"/>
            <a:ext cx="2057400" cy="4777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dirty="0">
                <a:latin typeface="Fira Sans SemiBold"/>
                <a:ea typeface="Fira Sans SemiBold"/>
                <a:cs typeface="Fira Sans SemiBold"/>
                <a:sym typeface="Fira Sans SemiBold"/>
              </a:rPr>
              <a:t>Any questions?</a:t>
            </a:r>
            <a:endParaRPr lang="en-IN" dirty="0"/>
          </a:p>
          <a:p>
            <a:pPr marL="88900" lvl="0" indent="0">
              <a:spcBef>
                <a:spcPts val="0"/>
              </a:spcBef>
              <a:buNone/>
            </a:pPr>
            <a:endParaRPr dirty="0"/>
          </a:p>
        </p:txBody>
      </p:sp>
      <p:sp>
        <p:nvSpPr>
          <p:cNvPr id="400" name="Google Shape;400;p35"/>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28</a:t>
            </a:fld>
            <a:endParaRPr/>
          </a:p>
        </p:txBody>
      </p:sp>
      <p:sp>
        <p:nvSpPr>
          <p:cNvPr id="7" name="Google Shape;546;p38">
            <a:extLst>
              <a:ext uri="{FF2B5EF4-FFF2-40B4-BE49-F238E27FC236}">
                <a16:creationId xmlns:a16="http://schemas.microsoft.com/office/drawing/2014/main" id="{D82E0FB0-BF70-479F-AA06-229E102185FC}"/>
              </a:ext>
            </a:extLst>
          </p:cNvPr>
          <p:cNvSpPr/>
          <p:nvPr/>
        </p:nvSpPr>
        <p:spPr>
          <a:xfrm>
            <a:off x="183592" y="193725"/>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00"/>
        <p:cNvGrpSpPr/>
        <p:nvPr/>
      </p:nvGrpSpPr>
      <p:grpSpPr>
        <a:xfrm>
          <a:off x="0" y="0"/>
          <a:ext cx="0" cy="0"/>
          <a:chOff x="0" y="0"/>
          <a:chExt cx="0" cy="0"/>
        </a:xfrm>
      </p:grpSpPr>
      <p:grpSp>
        <p:nvGrpSpPr>
          <p:cNvPr id="201" name="Google Shape;201;p22"/>
          <p:cNvGrpSpPr/>
          <p:nvPr/>
        </p:nvGrpSpPr>
        <p:grpSpPr>
          <a:xfrm>
            <a:off x="189939" y="221075"/>
            <a:ext cx="371623" cy="309362"/>
            <a:chOff x="1244325" y="314425"/>
            <a:chExt cx="444525" cy="370050"/>
          </a:xfrm>
        </p:grpSpPr>
        <p:sp>
          <p:nvSpPr>
            <p:cNvPr id="202" name="Google Shape;202;p22"/>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03" name="Google Shape;203;p22"/>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204" name="Google Shape;204;p22"/>
          <p:cNvSpPr txBox="1">
            <a:spLocks noGrp="1"/>
          </p:cNvSpPr>
          <p:nvPr>
            <p:ph type="title"/>
          </p:nvPr>
        </p:nvSpPr>
        <p:spPr>
          <a:xfrm>
            <a:off x="874445" y="128137"/>
            <a:ext cx="5741508" cy="517322"/>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dirty="0"/>
              <a:t>Stages of waterfall model</a:t>
            </a:r>
            <a:endParaRPr dirty="0"/>
          </a:p>
        </p:txBody>
      </p:sp>
      <p:sp>
        <p:nvSpPr>
          <p:cNvPr id="205" name="Google Shape;205;p22"/>
          <p:cNvSpPr txBox="1">
            <a:spLocks noGrp="1"/>
          </p:cNvSpPr>
          <p:nvPr>
            <p:ph type="body" idx="1"/>
          </p:nvPr>
        </p:nvSpPr>
        <p:spPr>
          <a:xfrm>
            <a:off x="189939" y="929768"/>
            <a:ext cx="4213012" cy="4085595"/>
          </a:xfrm>
          <a:prstGeom prst="rect">
            <a:avLst/>
          </a:prstGeom>
        </p:spPr>
        <p:txBody>
          <a:bodyPr spcFirstLastPara="1" wrap="square" lIns="0" tIns="0" rIns="0" bIns="0" anchor="t" anchorCtr="0">
            <a:noAutofit/>
          </a:bodyPr>
          <a:lstStyle/>
          <a:p>
            <a:pPr marL="342900" lvl="0" indent="-342900" algn="l" rtl="0">
              <a:spcBef>
                <a:spcPts val="600"/>
              </a:spcBef>
              <a:spcAft>
                <a:spcPts val="0"/>
              </a:spcAft>
              <a:buFont typeface="Arial" panose="020B0604020202020204" pitchFamily="34" charset="0"/>
              <a:buChar char="•"/>
            </a:pPr>
            <a:endParaRPr lang="en-IN" dirty="0"/>
          </a:p>
          <a:p>
            <a:pPr marL="342900" lvl="0" indent="-342900" algn="l" rtl="0">
              <a:spcBef>
                <a:spcPts val="600"/>
              </a:spcBef>
              <a:spcAft>
                <a:spcPts val="0"/>
              </a:spcAft>
              <a:buFont typeface="Arial" panose="020B0604020202020204" pitchFamily="34" charset="0"/>
              <a:buChar char="•"/>
            </a:pPr>
            <a:r>
              <a:rPr lang="en-IN" dirty="0"/>
              <a:t>Waterfall model is broken into multiple phases as you can see it has 6 stages involved within it. </a:t>
            </a:r>
          </a:p>
          <a:p>
            <a:pPr marL="342900" lvl="0" indent="-342900" algn="l" rtl="0">
              <a:spcBef>
                <a:spcPts val="600"/>
              </a:spcBef>
              <a:spcAft>
                <a:spcPts val="0"/>
              </a:spcAft>
              <a:buFont typeface="Arial" panose="020B0604020202020204" pitchFamily="34" charset="0"/>
              <a:buChar char="•"/>
            </a:pPr>
            <a:r>
              <a:rPr lang="en-IN" dirty="0"/>
              <a:t>Also you can see the development stages are more similar to waterfall.</a:t>
            </a:r>
          </a:p>
          <a:p>
            <a:pPr marL="0" lvl="0" indent="0" algn="l" rtl="0">
              <a:spcBef>
                <a:spcPts val="600"/>
              </a:spcBef>
              <a:spcAft>
                <a:spcPts val="0"/>
              </a:spcAft>
              <a:buNone/>
            </a:pPr>
            <a:endParaRPr dirty="0"/>
          </a:p>
        </p:txBody>
      </p:sp>
      <p:sp>
        <p:nvSpPr>
          <p:cNvPr id="206" name="Google Shape;206;p22"/>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a:t>
            </a:fld>
            <a:endParaRPr/>
          </a:p>
        </p:txBody>
      </p:sp>
      <p:pic>
        <p:nvPicPr>
          <p:cNvPr id="207" name="Google Shape;207;p22"/>
          <p:cNvPicPr preferRelativeResize="0"/>
          <p:nvPr/>
        </p:nvPicPr>
        <p:blipFill>
          <a:blip r:embed="rId4"/>
          <a:srcRect/>
          <a:stretch/>
        </p:blipFill>
        <p:spPr>
          <a:xfrm>
            <a:off x="4576350" y="1044840"/>
            <a:ext cx="3816150" cy="3052920"/>
          </a:xfrm>
          <a:prstGeom prst="rect">
            <a:avLst/>
          </a:prstGeom>
          <a:noFill/>
          <a:ln>
            <a:noFill/>
          </a:ln>
          <a:effectLst>
            <a:outerShdw blurRad="285750" dist="190500" dir="2760000" algn="bl" rotWithShape="0">
              <a:schemeClr val="dk1">
                <a:alpha val="35000"/>
              </a:scheme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5"/>
        <p:cNvGrpSpPr/>
        <p:nvPr/>
      </p:nvGrpSpPr>
      <p:grpSpPr>
        <a:xfrm>
          <a:off x="0" y="0"/>
          <a:ext cx="0" cy="0"/>
          <a:chOff x="0" y="0"/>
          <a:chExt cx="0" cy="0"/>
        </a:xfrm>
      </p:grpSpPr>
      <p:sp>
        <p:nvSpPr>
          <p:cNvPr id="186" name="Google Shape;186;p21"/>
          <p:cNvSpPr txBox="1">
            <a:spLocks noGrp="1"/>
          </p:cNvSpPr>
          <p:nvPr>
            <p:ph type="title"/>
          </p:nvPr>
        </p:nvSpPr>
        <p:spPr>
          <a:xfrm>
            <a:off x="877406" y="192669"/>
            <a:ext cx="738293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Initial stages</a:t>
            </a:r>
            <a:endParaRPr dirty="0"/>
          </a:p>
        </p:txBody>
      </p:sp>
      <p:sp>
        <p:nvSpPr>
          <p:cNvPr id="187" name="Google Shape;187;p21"/>
          <p:cNvSpPr txBox="1">
            <a:spLocks noGrp="1"/>
          </p:cNvSpPr>
          <p:nvPr>
            <p:ph type="body" idx="1"/>
          </p:nvPr>
        </p:nvSpPr>
        <p:spPr>
          <a:xfrm>
            <a:off x="115262" y="960504"/>
            <a:ext cx="2748530" cy="4087906"/>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dirty="0"/>
              <a:t>Requirement</a:t>
            </a:r>
            <a:endParaRPr b="1" dirty="0"/>
          </a:p>
          <a:p>
            <a:pPr marL="114300" indent="0">
              <a:buNone/>
            </a:pPr>
            <a:r>
              <a:rPr lang="en-IN" sz="1200" dirty="0"/>
              <a:t>Consider there is a client &amp; they want to develop software.  The client reaches out to the company. Suppose he reaches out to the service-based company and asks the company to build the software for them</a:t>
            </a:r>
          </a:p>
          <a:p>
            <a:pPr marL="114300" indent="0">
              <a:buNone/>
            </a:pPr>
            <a:endParaRPr lang="en-IN" sz="1200" dirty="0"/>
          </a:p>
          <a:p>
            <a:pPr marL="114300" indent="0">
              <a:buNone/>
            </a:pPr>
            <a:r>
              <a:rPr lang="en-IN" sz="1200" dirty="0"/>
              <a:t>What does the company do?</a:t>
            </a:r>
          </a:p>
          <a:p>
            <a:pPr marL="114300" indent="0">
              <a:buNone/>
            </a:pPr>
            <a:endParaRPr lang="en-IN" sz="1200" dirty="0"/>
          </a:p>
          <a:p>
            <a:pPr marL="114300" indent="0">
              <a:buNone/>
            </a:pPr>
            <a:r>
              <a:rPr lang="en-IN" sz="1200" dirty="0"/>
              <a:t>Company will collect all the requirements, the knowledge that the customer has or the client want to have on his software, the company will collect all the information from the client and prepare the documentation. Once this activity is performed, then the design phase gets started.</a:t>
            </a:r>
          </a:p>
        </p:txBody>
      </p:sp>
      <p:sp>
        <p:nvSpPr>
          <p:cNvPr id="188" name="Google Shape;188;p21"/>
          <p:cNvSpPr txBox="1">
            <a:spLocks noGrp="1"/>
          </p:cNvSpPr>
          <p:nvPr>
            <p:ph type="body" idx="2"/>
          </p:nvPr>
        </p:nvSpPr>
        <p:spPr>
          <a:xfrm>
            <a:off x="3029863" y="960504"/>
            <a:ext cx="2748530" cy="3990327"/>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dirty="0"/>
              <a:t>Design</a:t>
            </a:r>
            <a:endParaRPr b="1" dirty="0"/>
          </a:p>
          <a:p>
            <a:pPr marL="0" lvl="0" indent="0">
              <a:buNone/>
            </a:pPr>
            <a:r>
              <a:rPr lang="en-IN" sz="1200" dirty="0"/>
              <a:t>Before developing the software, the design of the software is required. </a:t>
            </a:r>
          </a:p>
          <a:p>
            <a:pPr marL="0" lvl="0" indent="0">
              <a:buNone/>
            </a:pPr>
            <a:r>
              <a:rPr lang="en-IN" sz="1200" dirty="0"/>
              <a:t>Suppose the customer wants e-commerce website similar to the Amazon, then UI(User Interface) of the website will be made by the designer and dataflows are also designed in this phase that how data will flow. </a:t>
            </a:r>
          </a:p>
          <a:p>
            <a:pPr marL="0" lvl="0" indent="0">
              <a:buNone/>
            </a:pPr>
            <a:r>
              <a:rPr lang="en-IN" sz="1200" dirty="0"/>
              <a:t>Once this phase is completed, the development phase will get started.</a:t>
            </a:r>
            <a:endParaRPr sz="1200" dirty="0"/>
          </a:p>
        </p:txBody>
      </p:sp>
      <p:sp>
        <p:nvSpPr>
          <p:cNvPr id="189" name="Google Shape;189;p21"/>
          <p:cNvSpPr txBox="1">
            <a:spLocks noGrp="1"/>
          </p:cNvSpPr>
          <p:nvPr>
            <p:ph type="body" idx="3"/>
          </p:nvPr>
        </p:nvSpPr>
        <p:spPr>
          <a:xfrm>
            <a:off x="5778392" y="960504"/>
            <a:ext cx="2481943" cy="3788229"/>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US" b="1" dirty="0"/>
              <a:t>Development</a:t>
            </a:r>
            <a:endParaRPr b="1" dirty="0"/>
          </a:p>
          <a:p>
            <a:pPr marL="0" lvl="0" indent="0">
              <a:buNone/>
            </a:pPr>
            <a:r>
              <a:rPr lang="en-IN" sz="1200" dirty="0"/>
              <a:t>In the Development phase, the software development team starts coding and developing the software. </a:t>
            </a:r>
          </a:p>
          <a:p>
            <a:pPr marL="0" lvl="0" indent="0">
              <a:buNone/>
            </a:pPr>
            <a:r>
              <a:rPr lang="en-IN" sz="1200" dirty="0"/>
              <a:t>This is the longest phase of the waterfall model as developers need more time to build the software. </a:t>
            </a:r>
          </a:p>
          <a:p>
            <a:pPr marL="0" lvl="0" indent="0">
              <a:buNone/>
            </a:pPr>
            <a:r>
              <a:rPr lang="en-IN" sz="1200" dirty="0"/>
              <a:t>Once the development of the software is completed, then the project is moved to the next phase.</a:t>
            </a:r>
            <a:endParaRPr sz="1200" dirty="0"/>
          </a:p>
        </p:txBody>
      </p:sp>
      <p:sp>
        <p:nvSpPr>
          <p:cNvPr id="190" name="Google Shape;190;p21"/>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a:t>
            </a:fld>
            <a:endParaRPr/>
          </a:p>
        </p:txBody>
      </p:sp>
      <p:grpSp>
        <p:nvGrpSpPr>
          <p:cNvPr id="191" name="Google Shape;191;p21"/>
          <p:cNvGrpSpPr/>
          <p:nvPr/>
        </p:nvGrpSpPr>
        <p:grpSpPr>
          <a:xfrm>
            <a:off x="268031" y="200148"/>
            <a:ext cx="215437" cy="351204"/>
            <a:chOff x="6730350" y="2315900"/>
            <a:chExt cx="257700" cy="420100"/>
          </a:xfrm>
        </p:grpSpPr>
        <p:sp>
          <p:nvSpPr>
            <p:cNvPr id="192" name="Google Shape;192;p21"/>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93" name="Google Shape;193;p21"/>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94" name="Google Shape;194;p21"/>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95" name="Google Shape;195;p21"/>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96" name="Google Shape;196;p21"/>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8">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8">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8">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8">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9">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9">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9">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8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 grpId="0" build="p"/>
      <p:bldP spid="188" grpId="0" build="p"/>
      <p:bldP spid="18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5"/>
        <p:cNvGrpSpPr/>
        <p:nvPr/>
      </p:nvGrpSpPr>
      <p:grpSpPr>
        <a:xfrm>
          <a:off x="0" y="0"/>
          <a:ext cx="0" cy="0"/>
          <a:chOff x="0" y="0"/>
          <a:chExt cx="0" cy="0"/>
        </a:xfrm>
      </p:grpSpPr>
      <p:sp>
        <p:nvSpPr>
          <p:cNvPr id="186" name="Google Shape;186;p21"/>
          <p:cNvSpPr txBox="1">
            <a:spLocks noGrp="1"/>
          </p:cNvSpPr>
          <p:nvPr>
            <p:ph type="title"/>
          </p:nvPr>
        </p:nvSpPr>
        <p:spPr>
          <a:xfrm>
            <a:off x="877406" y="192669"/>
            <a:ext cx="738293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Last stages</a:t>
            </a:r>
            <a:endParaRPr dirty="0"/>
          </a:p>
        </p:txBody>
      </p:sp>
      <p:sp>
        <p:nvSpPr>
          <p:cNvPr id="187" name="Google Shape;187;p21"/>
          <p:cNvSpPr txBox="1">
            <a:spLocks noGrp="1"/>
          </p:cNvSpPr>
          <p:nvPr>
            <p:ph type="body" idx="1"/>
          </p:nvPr>
        </p:nvSpPr>
        <p:spPr>
          <a:xfrm>
            <a:off x="115262" y="960504"/>
            <a:ext cx="2748530" cy="4087906"/>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US" b="1" dirty="0"/>
              <a:t>Testing</a:t>
            </a:r>
            <a:endParaRPr b="1" dirty="0"/>
          </a:p>
          <a:p>
            <a:pPr marL="114300" indent="0">
              <a:buNone/>
            </a:pPr>
            <a:r>
              <a:rPr lang="en-IN" sz="1600" dirty="0"/>
              <a:t>During this stage, testing team will discover and report issues within the application that need to be resolved. </a:t>
            </a:r>
          </a:p>
        </p:txBody>
      </p:sp>
      <p:sp>
        <p:nvSpPr>
          <p:cNvPr id="188" name="Google Shape;188;p21"/>
          <p:cNvSpPr txBox="1">
            <a:spLocks noGrp="1"/>
          </p:cNvSpPr>
          <p:nvPr>
            <p:ph type="body" idx="2"/>
          </p:nvPr>
        </p:nvSpPr>
        <p:spPr>
          <a:xfrm>
            <a:off x="2863792" y="960504"/>
            <a:ext cx="2914601" cy="3990327"/>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IN" b="1" dirty="0"/>
              <a:t>Deployment</a:t>
            </a:r>
            <a:endParaRPr b="1" dirty="0"/>
          </a:p>
          <a:p>
            <a:pPr marL="0" lvl="0" indent="0">
              <a:buNone/>
            </a:pPr>
            <a:r>
              <a:rPr lang="en-IN" sz="1600" dirty="0"/>
              <a:t>Once the project is tested, the application is deployed in machines so that it becomes live to the real-time users.</a:t>
            </a:r>
            <a:endParaRPr sz="1600" dirty="0"/>
          </a:p>
        </p:txBody>
      </p:sp>
      <p:sp>
        <p:nvSpPr>
          <p:cNvPr id="189" name="Google Shape;189;p21"/>
          <p:cNvSpPr txBox="1">
            <a:spLocks noGrp="1"/>
          </p:cNvSpPr>
          <p:nvPr>
            <p:ph type="body" idx="3"/>
          </p:nvPr>
        </p:nvSpPr>
        <p:spPr>
          <a:xfrm>
            <a:off x="5778392" y="960504"/>
            <a:ext cx="2481943" cy="3788229"/>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US" b="1" dirty="0"/>
              <a:t>Maintenance</a:t>
            </a:r>
            <a:endParaRPr b="1" dirty="0"/>
          </a:p>
          <a:p>
            <a:pPr marL="0" lvl="0" indent="0">
              <a:buNone/>
            </a:pPr>
            <a:r>
              <a:rPr lang="en-IN" sz="1600" dirty="0"/>
              <a:t>Finally, the project is deployed and available to the clients. </a:t>
            </a:r>
          </a:p>
          <a:p>
            <a:pPr marL="0" lvl="0" indent="0">
              <a:buNone/>
            </a:pPr>
            <a:r>
              <a:rPr lang="en-IN" sz="1600" dirty="0"/>
              <a:t>If client wants the maintenance period for couple of years because if any bug found or need any enhancement in the application, so they may have some team to handle such things.</a:t>
            </a:r>
            <a:endParaRPr sz="1600" dirty="0"/>
          </a:p>
        </p:txBody>
      </p:sp>
      <p:sp>
        <p:nvSpPr>
          <p:cNvPr id="190" name="Google Shape;190;p21"/>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a:t>
            </a:fld>
            <a:endParaRPr/>
          </a:p>
        </p:txBody>
      </p:sp>
      <p:grpSp>
        <p:nvGrpSpPr>
          <p:cNvPr id="191" name="Google Shape;191;p21"/>
          <p:cNvGrpSpPr/>
          <p:nvPr/>
        </p:nvGrpSpPr>
        <p:grpSpPr>
          <a:xfrm>
            <a:off x="268031" y="200148"/>
            <a:ext cx="215437" cy="351204"/>
            <a:chOff x="6730350" y="2315900"/>
            <a:chExt cx="257700" cy="420100"/>
          </a:xfrm>
        </p:grpSpPr>
        <p:sp>
          <p:nvSpPr>
            <p:cNvPr id="192" name="Google Shape;192;p21"/>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93" name="Google Shape;193;p21"/>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94" name="Google Shape;194;p21"/>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95" name="Google Shape;195;p21"/>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96" name="Google Shape;196;p21"/>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extLst>
      <p:ext uri="{BB962C8B-B14F-4D97-AF65-F5344CB8AC3E}">
        <p14:creationId xmlns:p14="http://schemas.microsoft.com/office/powerpoint/2010/main" val="2232272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8">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9">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9">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 grpId="0" build="p"/>
      <p:bldP spid="188" grpId="0" build="p"/>
      <p:bldP spid="18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0"/>
        <p:cNvGrpSpPr/>
        <p:nvPr/>
      </p:nvGrpSpPr>
      <p:grpSpPr>
        <a:xfrm>
          <a:off x="0" y="0"/>
          <a:ext cx="0" cy="0"/>
          <a:chOff x="0" y="0"/>
          <a:chExt cx="0" cy="0"/>
        </a:xfrm>
      </p:grpSpPr>
      <p:sp>
        <p:nvSpPr>
          <p:cNvPr id="131" name="Google Shape;131;p18"/>
          <p:cNvSpPr txBox="1">
            <a:spLocks noGrp="1"/>
          </p:cNvSpPr>
          <p:nvPr>
            <p:ph type="title"/>
          </p:nvPr>
        </p:nvSpPr>
        <p:spPr>
          <a:xfrm>
            <a:off x="859077" y="142543"/>
            <a:ext cx="5418778"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dirty="0"/>
              <a:t>Real time comparison </a:t>
            </a:r>
            <a:endParaRPr dirty="0"/>
          </a:p>
        </p:txBody>
      </p:sp>
      <p:sp>
        <p:nvSpPr>
          <p:cNvPr id="132" name="Google Shape;132;p18"/>
          <p:cNvSpPr txBox="1">
            <a:spLocks noGrp="1"/>
          </p:cNvSpPr>
          <p:nvPr>
            <p:ph type="body" idx="1"/>
          </p:nvPr>
        </p:nvSpPr>
        <p:spPr>
          <a:xfrm>
            <a:off x="0" y="722299"/>
            <a:ext cx="6277855" cy="4420375"/>
          </a:xfrm>
          <a:prstGeom prst="rect">
            <a:avLst/>
          </a:prstGeom>
        </p:spPr>
        <p:txBody>
          <a:bodyPr spcFirstLastPara="1" wrap="square" lIns="0" tIns="0" rIns="0" bIns="0" anchor="t" anchorCtr="0">
            <a:noAutofit/>
          </a:bodyPr>
          <a:lstStyle/>
          <a:p>
            <a:pPr>
              <a:buFont typeface="Arial" panose="020B0604020202020204" pitchFamily="34" charset="0"/>
              <a:buChar char="•"/>
            </a:pPr>
            <a:r>
              <a:rPr lang="en-IN" sz="1400" dirty="0"/>
              <a:t>Let’s say a company wants to create an chat application which is similar to WhatsApp.</a:t>
            </a:r>
          </a:p>
          <a:p>
            <a:pPr>
              <a:buFont typeface="Arial" panose="020B0604020202020204" pitchFamily="34" charset="0"/>
              <a:buChar char="•"/>
            </a:pPr>
            <a:r>
              <a:rPr lang="en-IN" sz="1400" dirty="0"/>
              <a:t>They reach to the service based company and provide their requirement. </a:t>
            </a:r>
          </a:p>
          <a:p>
            <a:pPr>
              <a:buFont typeface="Arial" panose="020B0604020202020204" pitchFamily="34" charset="0"/>
              <a:buChar char="•"/>
            </a:pPr>
            <a:r>
              <a:rPr lang="en-IN" sz="1400" dirty="0"/>
              <a:t>Initial discussion might last long for at least 2 months where they can understand the product requirement &amp; to discuss commercials required for development. [Also requirements will be documented during this stage]</a:t>
            </a:r>
          </a:p>
          <a:p>
            <a:pPr>
              <a:buFont typeface="Arial" panose="020B0604020202020204" pitchFamily="34" charset="0"/>
              <a:buChar char="•"/>
            </a:pPr>
            <a:r>
              <a:rPr lang="en-IN" sz="1400" dirty="0"/>
              <a:t>Once after this design &amp; development will be kicked of and it might take at least 10 months of time spine.</a:t>
            </a:r>
          </a:p>
          <a:p>
            <a:pPr>
              <a:buFont typeface="Arial" panose="020B0604020202020204" pitchFamily="34" charset="0"/>
              <a:buChar char="•"/>
            </a:pPr>
            <a:r>
              <a:rPr lang="en-IN" sz="1400" dirty="0"/>
              <a:t>Then testing phase might take 2 months of time spine.</a:t>
            </a:r>
          </a:p>
          <a:p>
            <a:pPr>
              <a:buFont typeface="Arial" panose="020B0604020202020204" pitchFamily="34" charset="0"/>
              <a:buChar char="•"/>
            </a:pPr>
            <a:r>
              <a:rPr lang="en-IN" sz="1400" dirty="0"/>
              <a:t>Once testing is done, it will be deployed and made it ready for live.</a:t>
            </a:r>
          </a:p>
          <a:p>
            <a:pPr>
              <a:buFont typeface="Arial" panose="020B0604020202020204" pitchFamily="34" charset="0"/>
              <a:buChar char="•"/>
            </a:pPr>
            <a:r>
              <a:rPr lang="en-IN" sz="1400" dirty="0"/>
              <a:t>As you see, after initial stage client is not involved any where and he has no idea about his product until final presentation. </a:t>
            </a:r>
          </a:p>
          <a:p>
            <a:pPr>
              <a:buFont typeface="Arial" panose="020B0604020202020204" pitchFamily="34" charset="0"/>
              <a:buChar char="•"/>
            </a:pPr>
            <a:r>
              <a:rPr lang="en-IN" sz="1400" dirty="0"/>
              <a:t>There are lot of chances that product delivered might not meet the client expectation. [Because his expectation is given verbally] if in case client want some changes then need to go through the whole process all together.</a:t>
            </a:r>
          </a:p>
          <a:p>
            <a:pPr>
              <a:buFont typeface="Arial" panose="020B0604020202020204" pitchFamily="34" charset="0"/>
              <a:buChar char="•"/>
            </a:pPr>
            <a:endParaRPr sz="1400" dirty="0"/>
          </a:p>
        </p:txBody>
      </p:sp>
      <p:sp>
        <p:nvSpPr>
          <p:cNvPr id="133" name="Google Shape;133;p18"/>
          <p:cNvSpPr txBox="1">
            <a:spLocks noGrp="1"/>
          </p:cNvSpPr>
          <p:nvPr>
            <p:ph type="sldNum" idx="12"/>
          </p:nvPr>
        </p:nvSpPr>
        <p:spPr>
          <a:xfrm>
            <a:off x="8392497" y="4391174"/>
            <a:ext cx="751500" cy="751500"/>
          </a:xfrm>
          <a:prstGeom prst="rect">
            <a:avLst/>
          </a:prstGeom>
          <a:solidFill>
            <a:srgbClr val="02102E">
              <a:alpha val="16200"/>
            </a:srgbClr>
          </a:solidFill>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a:t>
            </a:fld>
            <a:endParaRPr/>
          </a:p>
        </p:txBody>
      </p:sp>
      <p:pic>
        <p:nvPicPr>
          <p:cNvPr id="134" name="Google Shape;134;p18"/>
          <p:cNvPicPr preferRelativeResize="0"/>
          <p:nvPr/>
        </p:nvPicPr>
        <p:blipFill>
          <a:blip r:embed="rId4"/>
          <a:srcRect/>
          <a:stretch/>
        </p:blipFill>
        <p:spPr>
          <a:xfrm>
            <a:off x="6277855" y="991239"/>
            <a:ext cx="2702100" cy="2935301"/>
          </a:xfrm>
          <a:prstGeom prst="rect">
            <a:avLst/>
          </a:prstGeom>
          <a:noFill/>
          <a:ln>
            <a:noFill/>
          </a:ln>
          <a:effectLst>
            <a:outerShdw blurRad="285750" dist="190500" dir="2760000" algn="bl" rotWithShape="0">
              <a:schemeClr val="dk1">
                <a:alpha val="35000"/>
              </a:schemeClr>
            </a:outerShdw>
          </a:effectLst>
        </p:spPr>
      </p:pic>
      <p:grpSp>
        <p:nvGrpSpPr>
          <p:cNvPr id="135" name="Google Shape;135;p18"/>
          <p:cNvGrpSpPr/>
          <p:nvPr/>
        </p:nvGrpSpPr>
        <p:grpSpPr>
          <a:xfrm>
            <a:off x="268031" y="200148"/>
            <a:ext cx="215437" cy="351204"/>
            <a:chOff x="6730350" y="2315900"/>
            <a:chExt cx="257700" cy="420100"/>
          </a:xfrm>
        </p:grpSpPr>
        <p:sp>
          <p:nvSpPr>
            <p:cNvPr id="136" name="Google Shape;136;p18"/>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7" name="Google Shape;137;p18"/>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8" name="Google Shape;138;p18"/>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9" name="Google Shape;139;p18"/>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0" name="Google Shape;140;p18"/>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2">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170"/>
        <p:cNvGrpSpPr/>
        <p:nvPr/>
      </p:nvGrpSpPr>
      <p:grpSpPr>
        <a:xfrm>
          <a:off x="0" y="0"/>
          <a:ext cx="0" cy="0"/>
          <a:chOff x="0" y="0"/>
          <a:chExt cx="0" cy="0"/>
        </a:xfrm>
      </p:grpSpPr>
      <p:sp>
        <p:nvSpPr>
          <p:cNvPr id="171" name="Google Shape;171;p20"/>
          <p:cNvSpPr txBox="1">
            <a:spLocks noGrp="1"/>
          </p:cNvSpPr>
          <p:nvPr>
            <p:ph type="body" idx="1"/>
          </p:nvPr>
        </p:nvSpPr>
        <p:spPr>
          <a:xfrm>
            <a:off x="144461" y="926507"/>
            <a:ext cx="3165817" cy="411037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dirty="0"/>
              <a:t>Advantage</a:t>
            </a:r>
          </a:p>
          <a:p>
            <a:pPr marL="285750" lvl="0" indent="-285750">
              <a:buFont typeface="Arial" panose="020B0604020202020204" pitchFamily="34" charset="0"/>
              <a:buChar char="•"/>
            </a:pPr>
            <a:r>
              <a:rPr lang="en-IN" sz="1400" dirty="0"/>
              <a:t>Simple and easy to understand and use</a:t>
            </a:r>
          </a:p>
          <a:p>
            <a:pPr marL="285750" lvl="0" indent="-285750">
              <a:buFont typeface="Arial" panose="020B0604020202020204" pitchFamily="34" charset="0"/>
              <a:buChar char="•"/>
            </a:pPr>
            <a:r>
              <a:rPr lang="en-IN" sz="1400" dirty="0"/>
              <a:t>Phases do not overlap, because next phase is started once particular phase is completed</a:t>
            </a:r>
            <a:r>
              <a:rPr lang="en-IN" dirty="0"/>
              <a:t>.</a:t>
            </a:r>
            <a:endParaRPr dirty="0"/>
          </a:p>
        </p:txBody>
      </p:sp>
      <p:sp>
        <p:nvSpPr>
          <p:cNvPr id="172" name="Google Shape;172;p20"/>
          <p:cNvSpPr txBox="1">
            <a:spLocks noGrp="1"/>
          </p:cNvSpPr>
          <p:nvPr>
            <p:ph type="title"/>
          </p:nvPr>
        </p:nvSpPr>
        <p:spPr>
          <a:xfrm>
            <a:off x="845113" y="81606"/>
            <a:ext cx="5901469" cy="469746"/>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dirty="0"/>
              <a:t>Advantage &amp; Disadvantage</a:t>
            </a:r>
            <a:endParaRPr dirty="0"/>
          </a:p>
        </p:txBody>
      </p:sp>
      <p:sp>
        <p:nvSpPr>
          <p:cNvPr id="173" name="Google Shape;173;p20"/>
          <p:cNvSpPr txBox="1">
            <a:spLocks noGrp="1"/>
          </p:cNvSpPr>
          <p:nvPr>
            <p:ph type="body" idx="2"/>
          </p:nvPr>
        </p:nvSpPr>
        <p:spPr>
          <a:xfrm>
            <a:off x="3396343" y="860612"/>
            <a:ext cx="3404027" cy="4049485"/>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US" b="1" dirty="0"/>
              <a:t>Disadvantage</a:t>
            </a:r>
            <a:endParaRPr b="1" dirty="0"/>
          </a:p>
          <a:p>
            <a:pPr marL="285750" lvl="0" indent="-285750" algn="l" rtl="0">
              <a:spcBef>
                <a:spcPts val="600"/>
              </a:spcBef>
              <a:spcAft>
                <a:spcPts val="0"/>
              </a:spcAft>
              <a:buFont typeface="Arial" panose="020B0604020202020204" pitchFamily="34" charset="0"/>
              <a:buChar char="•"/>
            </a:pPr>
            <a:r>
              <a:rPr lang="en-IN" sz="1400" dirty="0"/>
              <a:t>The major disadvantage is the same what happens with waterfall.</a:t>
            </a:r>
          </a:p>
          <a:p>
            <a:pPr marL="285750" lvl="0" indent="-285750" algn="l" rtl="0">
              <a:spcBef>
                <a:spcPts val="600"/>
              </a:spcBef>
              <a:spcAft>
                <a:spcPts val="0"/>
              </a:spcAft>
              <a:buFont typeface="Arial" panose="020B0604020202020204" pitchFamily="34" charset="0"/>
              <a:buChar char="•"/>
            </a:pPr>
            <a:r>
              <a:rPr lang="en-IN" sz="1400" dirty="0"/>
              <a:t>once the waterfall has flowed edge of the cliff, it cannot turn back. The same is for waterfall model strategy as well </a:t>
            </a:r>
          </a:p>
          <a:p>
            <a:pPr marL="285750" lvl="0" indent="-285750">
              <a:buFont typeface="Arial" panose="020B0604020202020204" pitchFamily="34" charset="0"/>
              <a:buChar char="•"/>
            </a:pPr>
            <a:r>
              <a:rPr lang="en-IN" sz="1400" dirty="0"/>
              <a:t>The application will go to the next stage only the previous stage is completed and there is no turn back. </a:t>
            </a:r>
          </a:p>
          <a:p>
            <a:pPr marL="285750" lvl="0" indent="-285750">
              <a:buFont typeface="Arial" panose="020B0604020202020204" pitchFamily="34" charset="0"/>
              <a:buChar char="•"/>
            </a:pPr>
            <a:r>
              <a:rPr lang="en-IN" sz="1400" dirty="0"/>
              <a:t>Time to market is high</a:t>
            </a:r>
          </a:p>
          <a:p>
            <a:pPr marL="285750" lvl="0" indent="-285750">
              <a:buFont typeface="Arial" panose="020B0604020202020204" pitchFamily="34" charset="0"/>
              <a:buChar char="•"/>
            </a:pPr>
            <a:r>
              <a:rPr lang="en-IN" sz="1400" dirty="0"/>
              <a:t>Unexpected results</a:t>
            </a:r>
          </a:p>
          <a:p>
            <a:pPr marL="285750" lvl="0" indent="-285750">
              <a:buFont typeface="Arial" panose="020B0604020202020204" pitchFamily="34" charset="0"/>
              <a:buChar char="•"/>
            </a:pPr>
            <a:r>
              <a:rPr lang="en-IN" sz="1400" dirty="0"/>
              <a:t>Not suitable for changing requirements</a:t>
            </a:r>
          </a:p>
          <a:p>
            <a:pPr marL="285750" lvl="0" indent="-285750">
              <a:buFont typeface="Arial" panose="020B0604020202020204" pitchFamily="34" charset="0"/>
              <a:buChar char="•"/>
            </a:pPr>
            <a:r>
              <a:rPr lang="en-IN" sz="1400" dirty="0"/>
              <a:t>High amount of risk and uncertainty. </a:t>
            </a:r>
            <a:endParaRPr sz="1400" dirty="0"/>
          </a:p>
        </p:txBody>
      </p:sp>
      <p:sp>
        <p:nvSpPr>
          <p:cNvPr id="174" name="Google Shape;174;p20"/>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a:t>
            </a:fld>
            <a:endParaRPr/>
          </a:p>
        </p:txBody>
      </p:sp>
      <p:grpSp>
        <p:nvGrpSpPr>
          <p:cNvPr id="175" name="Google Shape;175;p20"/>
          <p:cNvGrpSpPr/>
          <p:nvPr/>
        </p:nvGrpSpPr>
        <p:grpSpPr>
          <a:xfrm>
            <a:off x="268031" y="200148"/>
            <a:ext cx="215437" cy="351204"/>
            <a:chOff x="6730350" y="2315900"/>
            <a:chExt cx="257700" cy="420100"/>
          </a:xfrm>
        </p:grpSpPr>
        <p:sp>
          <p:nvSpPr>
            <p:cNvPr id="176" name="Google Shape;176;p20"/>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77" name="Google Shape;177;p20"/>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78" name="Google Shape;178;p20"/>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79" name="Google Shape;179;p20"/>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80" name="Google Shape;180;p20"/>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3">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3">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3">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3">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73">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7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 grpId="0" build="p"/>
      <p:bldP spid="17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4"/>
        <p:cNvGrpSpPr/>
        <p:nvPr/>
      </p:nvGrpSpPr>
      <p:grpSpPr>
        <a:xfrm>
          <a:off x="0" y="0"/>
          <a:ext cx="0" cy="0"/>
          <a:chOff x="0" y="0"/>
          <a:chExt cx="0" cy="0"/>
        </a:xfrm>
      </p:grpSpPr>
      <p:sp>
        <p:nvSpPr>
          <p:cNvPr id="125" name="Google Shape;125;p17"/>
          <p:cNvSpPr txBox="1">
            <a:spLocks noGrp="1"/>
          </p:cNvSpPr>
          <p:nvPr>
            <p:ph type="body" idx="1"/>
          </p:nvPr>
        </p:nvSpPr>
        <p:spPr>
          <a:xfrm>
            <a:off x="2389733" y="107576"/>
            <a:ext cx="6623637" cy="4871678"/>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IN" sz="2800" dirty="0"/>
              <a:t>Waterfall model is not good for complex and object oriented projects and it is also not good for projects where requirements are tend to change frequently.</a:t>
            </a:r>
          </a:p>
          <a:p>
            <a:pPr marL="0" lvl="0" indent="0" algn="l" rtl="0">
              <a:spcBef>
                <a:spcPts val="600"/>
              </a:spcBef>
              <a:spcAft>
                <a:spcPts val="0"/>
              </a:spcAft>
              <a:buNone/>
            </a:pPr>
            <a:endParaRPr lang="en-IN" sz="2800" dirty="0"/>
          </a:p>
          <a:p>
            <a:pPr marL="0" lvl="0" indent="0" algn="l" rtl="0">
              <a:spcBef>
                <a:spcPts val="600"/>
              </a:spcBef>
              <a:spcAft>
                <a:spcPts val="0"/>
              </a:spcAft>
              <a:buNone/>
            </a:pPr>
            <a:r>
              <a:rPr lang="en-IN" sz="2800" dirty="0"/>
              <a:t>To avoid all such limitations companies started to use different methodology which is called Agile.</a:t>
            </a:r>
            <a:endParaRPr sz="2800" dirty="0"/>
          </a:p>
        </p:txBody>
      </p:sp>
      <p:sp>
        <p:nvSpPr>
          <p:cNvPr id="126" name="Google Shape;126;p17"/>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grpSp>
        <p:nvGrpSpPr>
          <p:cNvPr id="201" name="Google Shape;201;p22"/>
          <p:cNvGrpSpPr/>
          <p:nvPr/>
        </p:nvGrpSpPr>
        <p:grpSpPr>
          <a:xfrm>
            <a:off x="189939" y="221075"/>
            <a:ext cx="371623" cy="309362"/>
            <a:chOff x="1244325" y="314425"/>
            <a:chExt cx="444525" cy="370050"/>
          </a:xfrm>
        </p:grpSpPr>
        <p:sp>
          <p:nvSpPr>
            <p:cNvPr id="202" name="Google Shape;202;p22"/>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03" name="Google Shape;203;p22"/>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204" name="Google Shape;204;p22"/>
          <p:cNvSpPr txBox="1">
            <a:spLocks noGrp="1"/>
          </p:cNvSpPr>
          <p:nvPr>
            <p:ph type="title"/>
          </p:nvPr>
        </p:nvSpPr>
        <p:spPr>
          <a:xfrm>
            <a:off x="897496" y="128137"/>
            <a:ext cx="5987397" cy="478902"/>
          </a:xfrm>
          <a:prstGeom prst="rect">
            <a:avLst/>
          </a:prstGeom>
        </p:spPr>
        <p:txBody>
          <a:bodyPr spcFirstLastPara="1" wrap="square" lIns="0" tIns="0" rIns="0" bIns="0" anchor="b" anchorCtr="0">
            <a:noAutofit/>
          </a:bodyPr>
          <a:lstStyle/>
          <a:p>
            <a:pPr lvl="0"/>
            <a:r>
              <a:rPr lang="en-US" sz="2400" dirty="0"/>
              <a:t>Agile methodology </a:t>
            </a:r>
            <a:endParaRPr sz="2400" dirty="0"/>
          </a:p>
        </p:txBody>
      </p:sp>
      <p:sp>
        <p:nvSpPr>
          <p:cNvPr id="205" name="Google Shape;205;p22"/>
          <p:cNvSpPr txBox="1">
            <a:spLocks noGrp="1"/>
          </p:cNvSpPr>
          <p:nvPr>
            <p:ph type="body" idx="1"/>
          </p:nvPr>
        </p:nvSpPr>
        <p:spPr>
          <a:xfrm>
            <a:off x="92207" y="860612"/>
            <a:ext cx="4484144" cy="4282062"/>
          </a:xfrm>
          <a:prstGeom prst="rect">
            <a:avLst/>
          </a:prstGeom>
        </p:spPr>
        <p:txBody>
          <a:bodyPr spcFirstLastPara="1" wrap="square" lIns="0" tIns="0" rIns="0" bIns="0" anchor="t" anchorCtr="0">
            <a:noAutofit/>
          </a:bodyPr>
          <a:lstStyle/>
          <a:p>
            <a:pPr marL="342900" indent="-342900">
              <a:buFont typeface="Arial" panose="020B0604020202020204" pitchFamily="34" charset="0"/>
              <a:buChar char="•"/>
            </a:pPr>
            <a:endParaRPr lang="en-IN" sz="1800" dirty="0"/>
          </a:p>
          <a:p>
            <a:pPr marL="342900" indent="-342900">
              <a:buFont typeface="Arial" panose="020B0604020202020204" pitchFamily="34" charset="0"/>
              <a:buChar char="•"/>
            </a:pPr>
            <a:r>
              <a:rPr lang="en-IN" sz="1800" dirty="0"/>
              <a:t>What is real meaning of Agile ? </a:t>
            </a:r>
          </a:p>
          <a:p>
            <a:pPr marL="0" indent="0">
              <a:buNone/>
            </a:pPr>
            <a:r>
              <a:rPr lang="en-IN" sz="1800" dirty="0"/>
              <a:t>      Able to move quickly and easily. </a:t>
            </a:r>
          </a:p>
          <a:p>
            <a:pPr marL="342900" indent="-342900">
              <a:buFont typeface="Arial" panose="020B0604020202020204" pitchFamily="34" charset="0"/>
              <a:buChar char="•"/>
            </a:pPr>
            <a:r>
              <a:rPr lang="en-IN" sz="1800" dirty="0"/>
              <a:t>Agile methodology started to spring from year of 2000, when group of 17  developers thought to bring a change to speed up the development life cycle process. </a:t>
            </a:r>
          </a:p>
          <a:p>
            <a:pPr marL="342900" indent="-342900">
              <a:buFont typeface="Arial" panose="020B0604020202020204" pitchFamily="34" charset="0"/>
              <a:buChar char="•"/>
            </a:pPr>
            <a:r>
              <a:rPr lang="en-IN" sz="1800" dirty="0"/>
              <a:t>Agile methodology is the practice that promotes continues iteration of development and testing throughout the development life cycle of project.</a:t>
            </a:r>
          </a:p>
          <a:p>
            <a:pPr marL="0" indent="0">
              <a:buNone/>
            </a:pPr>
            <a:endParaRPr lang="en-IN" sz="1800" dirty="0"/>
          </a:p>
        </p:txBody>
      </p:sp>
      <p:sp>
        <p:nvSpPr>
          <p:cNvPr id="206" name="Google Shape;206;p22"/>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9</a:t>
            </a:fld>
            <a:endParaRPr/>
          </a:p>
        </p:txBody>
      </p:sp>
      <p:pic>
        <p:nvPicPr>
          <p:cNvPr id="207" name="Google Shape;207;p22"/>
          <p:cNvPicPr preferRelativeResize="0"/>
          <p:nvPr/>
        </p:nvPicPr>
        <p:blipFill>
          <a:blip r:embed="rId3"/>
          <a:srcRect/>
          <a:stretch/>
        </p:blipFill>
        <p:spPr>
          <a:xfrm>
            <a:off x="4824935" y="1382562"/>
            <a:ext cx="3567562" cy="2378375"/>
          </a:xfrm>
          <a:prstGeom prst="rect">
            <a:avLst/>
          </a:prstGeom>
          <a:noFill/>
          <a:ln>
            <a:noFill/>
          </a:ln>
          <a:effectLst>
            <a:outerShdw blurRad="285750" dist="190500" dir="2760000" algn="bl" rotWithShape="0">
              <a:schemeClr val="dk1">
                <a:alpha val="35000"/>
              </a:schemeClr>
            </a:outerShdw>
          </a:effectLst>
        </p:spPr>
      </p:pic>
    </p:spTree>
    <p:extLst>
      <p:ext uri="{BB962C8B-B14F-4D97-AF65-F5344CB8AC3E}">
        <p14:creationId xmlns:p14="http://schemas.microsoft.com/office/powerpoint/2010/main" val="434037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 grpId="0" build="p"/>
    </p:bldLst>
  </p:timing>
</p:sld>
</file>

<file path=ppt/theme/theme1.xml><?xml version="1.0" encoding="utf-8"?>
<a:theme xmlns:a="http://schemas.openxmlformats.org/drawingml/2006/main" name="Leontes template">
  <a:themeElements>
    <a:clrScheme name="Custom 347">
      <a:dk1>
        <a:srgbClr val="03153B"/>
      </a:dk1>
      <a:lt1>
        <a:srgbClr val="FFFFFF"/>
      </a:lt1>
      <a:dk2>
        <a:srgbClr val="DFE2E9"/>
      </a:dk2>
      <a:lt2>
        <a:srgbClr val="6C7588"/>
      </a:lt2>
      <a:accent1>
        <a:srgbClr val="F36232"/>
      </a:accent1>
      <a:accent2>
        <a:srgbClr val="32A707"/>
      </a:accent2>
      <a:accent3>
        <a:srgbClr val="AFE435"/>
      </a:accent3>
      <a:accent4>
        <a:srgbClr val="9287E6"/>
      </a:accent4>
      <a:accent5>
        <a:srgbClr val="B5BDFD"/>
      </a:accent5>
      <a:accent6>
        <a:srgbClr val="FF703B"/>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784</TotalTime>
  <Words>2221</Words>
  <Application>Microsoft Office PowerPoint</Application>
  <PresentationFormat>On-screen Show (16:9)</PresentationFormat>
  <Paragraphs>281</Paragraphs>
  <Slides>28</Slides>
  <Notes>28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Fira Sans Light</vt:lpstr>
      <vt:lpstr>Arial</vt:lpstr>
      <vt:lpstr>Fira Sans SemiBold</vt:lpstr>
      <vt:lpstr>Leontes template</vt:lpstr>
      <vt:lpstr>Devops – Big picture</vt:lpstr>
      <vt:lpstr>Traditional way of software development</vt:lpstr>
      <vt:lpstr>Stages of waterfall model</vt:lpstr>
      <vt:lpstr>Initial stages</vt:lpstr>
      <vt:lpstr>Last stages</vt:lpstr>
      <vt:lpstr>Real time comparison </vt:lpstr>
      <vt:lpstr>Advantage &amp; Disadvantage</vt:lpstr>
      <vt:lpstr>PowerPoint Presentation</vt:lpstr>
      <vt:lpstr>Agile methodology </vt:lpstr>
      <vt:lpstr>How Agile method works?</vt:lpstr>
      <vt:lpstr>Waterfall vs Agile </vt:lpstr>
      <vt:lpstr>Limitations of Agile</vt:lpstr>
      <vt:lpstr>Operation team process</vt:lpstr>
      <vt:lpstr>PowerPoint Presentation</vt:lpstr>
      <vt:lpstr>Facebook use-case</vt:lpstr>
      <vt:lpstr>Trying to bring new solution</vt:lpstr>
      <vt:lpstr>PowerPoint Presentation</vt:lpstr>
      <vt:lpstr>Introduction to Devops </vt:lpstr>
      <vt:lpstr>Devops Stages</vt:lpstr>
      <vt:lpstr>Devops Tools</vt:lpstr>
      <vt:lpstr>Devops Tools</vt:lpstr>
      <vt:lpstr>Devops Tools</vt:lpstr>
      <vt:lpstr>Roles &amp; Responsibility of Devops Engineer</vt:lpstr>
      <vt:lpstr>Skills required for Devops engineer</vt:lpstr>
      <vt:lpstr>Who can become Devops Engineer</vt:lpstr>
      <vt:lpstr>Major tools to focus </vt:lpstr>
      <vt:lpstr>What I am going to focus..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 am Your Training </dc:title>
  <cp:lastModifiedBy>Thangavel, Prabhu</cp:lastModifiedBy>
  <cp:revision>1</cp:revision>
  <dcterms:modified xsi:type="dcterms:W3CDTF">2020-10-07T18:32:28Z</dcterms:modified>
</cp:coreProperties>
</file>