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47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7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3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48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19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9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02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6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57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C8BF-7E02-46CA-93E7-00DAADE6DED4}" type="datetimeFigureOut">
              <a:rPr lang="de-DE" smtClean="0"/>
              <a:t>08.05.2012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58EC-8620-45B7-9843-44BCEFFF61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Automatically identify</a:t>
            </a:r>
            <a:br>
              <a:rPr lang="en-US" dirty="0" smtClean="0"/>
            </a:br>
            <a:r>
              <a:rPr lang="en-US" dirty="0" smtClean="0"/>
              <a:t>automatic pre-editing rules for SMT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autoApplyClient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automatically apply </a:t>
            </a:r>
            <a:r>
              <a:rPr lang="en-US" sz="2400" dirty="0" err="1" smtClean="0"/>
              <a:t>Acrolinx</a:t>
            </a:r>
            <a:r>
              <a:rPr lang="en-US" sz="2400" dirty="0" smtClean="0"/>
              <a:t> suggestions to text</a:t>
            </a:r>
          </a:p>
          <a:p>
            <a:pPr lvl="1"/>
            <a:r>
              <a:rPr lang="en-US" sz="2400" dirty="0" smtClean="0"/>
              <a:t>output separately for each rule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score input text and their SMT translations</a:t>
            </a:r>
            <a:endParaRPr lang="en-US" sz="2800" i="1" dirty="0" smtClean="0"/>
          </a:p>
          <a:p>
            <a:pPr lvl="1"/>
            <a:r>
              <a:rPr lang="en-US" sz="2400" dirty="0" smtClean="0"/>
              <a:t>language model score of translation system</a:t>
            </a:r>
          </a:p>
          <a:p>
            <a:pPr lvl="1"/>
            <a:r>
              <a:rPr lang="en-US" sz="2400" dirty="0" smtClean="0"/>
              <a:t>BLEU, GTM score of Moses translations against reference</a:t>
            </a:r>
          </a:p>
          <a:p>
            <a:r>
              <a:rPr lang="en-US" sz="2800" dirty="0" smtClean="0"/>
              <a:t>compare with scores of the original (unmodified) text</a:t>
            </a:r>
          </a:p>
          <a:p>
            <a:r>
              <a:rPr lang="en-US" sz="2800" dirty="0" smtClean="0"/>
              <a:t>evaluate impact of each rule on scores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99592" y="2636912"/>
            <a:ext cx="7776864" cy="1224136"/>
            <a:chOff x="899592" y="2852936"/>
            <a:chExt cx="7776864" cy="1224136"/>
          </a:xfrm>
        </p:grpSpPr>
        <p:sp>
          <p:nvSpPr>
            <p:cNvPr id="4" name="Rectangle 3"/>
            <p:cNvSpPr/>
            <p:nvPr/>
          </p:nvSpPr>
          <p:spPr>
            <a:xfrm>
              <a:off x="2915816" y="3153206"/>
              <a:ext cx="1534474" cy="7078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Acrolinx</a:t>
              </a:r>
              <a:r>
                <a:rPr lang="en-US" dirty="0" smtClean="0"/>
                <a:t> IQ</a:t>
              </a:r>
              <a:br>
                <a:rPr lang="en-US" dirty="0" smtClean="0"/>
              </a:br>
              <a:r>
                <a:rPr lang="en-US" sz="1400" dirty="0" err="1" smtClean="0"/>
                <a:t>autoApplyClient</a:t>
              </a:r>
              <a:endParaRPr lang="en-US" sz="14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899592" y="3212976"/>
              <a:ext cx="1333201" cy="576064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original text</a:t>
              </a: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5076056" y="2852936"/>
              <a:ext cx="3600400" cy="360040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 with rule 1 suggestions applied</a:t>
              </a: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5076056" y="3284984"/>
              <a:ext cx="3600400" cy="360040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 with rule 2 suggestions applied</a:t>
              </a:r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5076056" y="3717032"/>
              <a:ext cx="3600400" cy="360040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 with rule 3 suggestions applied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339752" y="3356992"/>
              <a:ext cx="504056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499992" y="3356992"/>
              <a:ext cx="504056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900000">
              <a:off x="4519360" y="3706574"/>
              <a:ext cx="504056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20700000">
              <a:off x="4499992" y="3007410"/>
              <a:ext cx="504056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2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99592" y="1484783"/>
            <a:ext cx="7344816" cy="5265295"/>
          </a:xfrm>
          <a:prstGeom prst="roundRect">
            <a:avLst>
              <a:gd name="adj" fmla="val 4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35896" y="3429000"/>
            <a:ext cx="1800200" cy="1165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MT</a:t>
            </a:r>
          </a:p>
          <a:p>
            <a:pPr algn="ctr"/>
            <a:r>
              <a:rPr lang="en-US" sz="1400" dirty="0" smtClean="0"/>
              <a:t>Moses</a:t>
            </a:r>
            <a:endParaRPr lang="en-US" sz="1400" dirty="0"/>
          </a:p>
        </p:txBody>
      </p:sp>
      <p:sp>
        <p:nvSpPr>
          <p:cNvPr id="4" name="Can 3"/>
          <p:cNvSpPr/>
          <p:nvPr/>
        </p:nvSpPr>
        <p:spPr>
          <a:xfrm>
            <a:off x="3635896" y="5229200"/>
            <a:ext cx="720080" cy="100811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716016" y="5229200"/>
            <a:ext cx="720080" cy="103093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>
          <a:xfrm>
            <a:off x="4355976" y="5517232"/>
            <a:ext cx="360040" cy="180020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4355976" y="5669632"/>
            <a:ext cx="360040" cy="180020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4355976" y="5822032"/>
            <a:ext cx="360040" cy="180020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355976" y="5974432"/>
            <a:ext cx="360040" cy="180020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55976" y="5373216"/>
            <a:ext cx="360040" cy="180020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4283968" y="4761149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915816" y="3861048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259632" y="3645024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SL text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1727684" y="3032956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1727684" y="1592796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5616" y="2132856"/>
            <a:ext cx="1713440" cy="7078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autoApplyClient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pre-editing rules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>
            <a:off x="5724128" y="3861048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1691678" y="4941166"/>
            <a:ext cx="576068" cy="43204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2829056" y="5517232"/>
            <a:ext cx="590815" cy="43204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eparation 28"/>
          <p:cNvSpPr/>
          <p:nvPr/>
        </p:nvSpPr>
        <p:spPr>
          <a:xfrm>
            <a:off x="1403648" y="5527998"/>
            <a:ext cx="1152128" cy="493290"/>
          </a:xfrm>
          <a:prstGeom prst="flowChartPreparat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LM score</a:t>
            </a:r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2120" y="5517232"/>
            <a:ext cx="683023" cy="43204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eparation 30"/>
          <p:cNvSpPr/>
          <p:nvPr/>
        </p:nvSpPr>
        <p:spPr>
          <a:xfrm>
            <a:off x="6588224" y="5512997"/>
            <a:ext cx="1152128" cy="493290"/>
          </a:xfrm>
          <a:prstGeom prst="flowChartPreparat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>
            <a:off x="6883948" y="4948860"/>
            <a:ext cx="560679" cy="43204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6948265" y="3068959"/>
            <a:ext cx="432047" cy="43204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eparation 35"/>
          <p:cNvSpPr/>
          <p:nvPr/>
        </p:nvSpPr>
        <p:spPr>
          <a:xfrm>
            <a:off x="6444208" y="2132856"/>
            <a:ext cx="1333201" cy="842642"/>
          </a:xfrm>
          <a:prstGeom prst="flowChartPreparat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BLEU, GTM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 rot="5400000">
            <a:off x="6948264" y="1556792"/>
            <a:ext cx="432048" cy="43204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lded Corner 38"/>
          <p:cNvSpPr/>
          <p:nvPr/>
        </p:nvSpPr>
        <p:spPr>
          <a:xfrm>
            <a:off x="1259632" y="404664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 </a:t>
            </a:r>
            <a:br>
              <a:rPr lang="en-US" dirty="0" smtClean="0"/>
            </a:br>
            <a:r>
              <a:rPr lang="en-US" dirty="0" smtClean="0"/>
              <a:t>forum segments</a:t>
            </a:r>
            <a:endParaRPr lang="en-US" dirty="0" smtClean="0"/>
          </a:p>
        </p:txBody>
      </p:sp>
      <p:sp>
        <p:nvSpPr>
          <p:cNvPr id="40" name="Folded Corner 39"/>
          <p:cNvSpPr/>
          <p:nvPr/>
        </p:nvSpPr>
        <p:spPr>
          <a:xfrm>
            <a:off x="6444208" y="3645024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TL text</a:t>
            </a:r>
          </a:p>
          <a:p>
            <a:pPr algn="ctr"/>
            <a:endParaRPr lang="en-US" dirty="0" smtClean="0"/>
          </a:p>
        </p:txBody>
      </p:sp>
      <p:sp>
        <p:nvSpPr>
          <p:cNvPr id="41" name="Folded Corner 40"/>
          <p:cNvSpPr/>
          <p:nvPr/>
        </p:nvSpPr>
        <p:spPr>
          <a:xfrm>
            <a:off x="6444208" y="404664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 forum segments</a:t>
            </a:r>
            <a:br>
              <a:rPr lang="en-US" dirty="0" smtClean="0"/>
            </a:br>
            <a:r>
              <a:rPr lang="en-US" dirty="0" smtClean="0"/>
              <a:t>(reference)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635896" y="476672"/>
            <a:ext cx="1800200" cy="7200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sz="1400" dirty="0"/>
          </a:p>
        </p:txBody>
      </p:sp>
      <p:sp>
        <p:nvSpPr>
          <p:cNvPr id="43" name="Right Arrow 42"/>
          <p:cNvSpPr/>
          <p:nvPr/>
        </p:nvSpPr>
        <p:spPr>
          <a:xfrm>
            <a:off x="2880865" y="641719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724128" y="641719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691680" y="6165304"/>
            <a:ext cx="57585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/>
              <a:t>parallel </a:t>
            </a:r>
            <a:r>
              <a:rPr lang="en-US" dirty="0" smtClean="0"/>
              <a:t>corpus</a:t>
            </a:r>
            <a:br>
              <a:rPr lang="en-US" dirty="0" smtClean="0"/>
            </a:br>
            <a:r>
              <a:rPr lang="en-US" sz="1400" dirty="0" smtClean="0"/>
              <a:t>1.9m segments from Symantec manuals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5994492" y="3878716"/>
            <a:ext cx="51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automated framework</a:t>
            </a:r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1331640" y="3717032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SL text</a:t>
            </a:r>
            <a:endParaRPr lang="en-US" dirty="0"/>
          </a:p>
        </p:txBody>
      </p:sp>
      <p:sp>
        <p:nvSpPr>
          <p:cNvPr id="46" name="Folded Corner 45"/>
          <p:cNvSpPr/>
          <p:nvPr/>
        </p:nvSpPr>
        <p:spPr>
          <a:xfrm>
            <a:off x="1403648" y="3789040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</a:t>
            </a:r>
            <a:r>
              <a:rPr lang="en-US" dirty="0" smtClean="0"/>
              <a:t>EN forum segments</a:t>
            </a:r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>
            <a:off x="6516216" y="3717032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TL text</a:t>
            </a:r>
          </a:p>
          <a:p>
            <a:pPr algn="ctr"/>
            <a:endParaRPr lang="en-US" dirty="0" smtClean="0"/>
          </a:p>
        </p:txBody>
      </p:sp>
      <p:sp>
        <p:nvSpPr>
          <p:cNvPr id="48" name="Folded Corner 47"/>
          <p:cNvSpPr/>
          <p:nvPr/>
        </p:nvSpPr>
        <p:spPr>
          <a:xfrm>
            <a:off x="6588224" y="3789040"/>
            <a:ext cx="1333201" cy="96605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translated</a:t>
            </a:r>
          </a:p>
          <a:p>
            <a:pPr algn="ctr"/>
            <a:r>
              <a:rPr lang="en-US" dirty="0" smtClean="0"/>
              <a:t>DE forum segments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7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preliminary </a:t>
            </a:r>
            <a:r>
              <a:rPr lang="en-US" sz="2400" dirty="0" smtClean="0"/>
              <a:t>results: framework helps to identify good rules</a:t>
            </a:r>
          </a:p>
          <a:p>
            <a:pPr lvl="1"/>
            <a:r>
              <a:rPr lang="en-US" sz="2000" dirty="0" smtClean="0"/>
              <a:t>score improvers: </a:t>
            </a:r>
            <a:r>
              <a:rPr lang="en-US" sz="2000" dirty="0" err="1" smtClean="0"/>
              <a:t>its_it_is_confusion</a:t>
            </a:r>
            <a:r>
              <a:rPr lang="en-US" sz="2000" dirty="0" smtClean="0"/>
              <a:t>, </a:t>
            </a:r>
            <a:r>
              <a:rPr lang="en-US" sz="2000" dirty="0" err="1" smtClean="0"/>
              <a:t>avoid_duplicates</a:t>
            </a:r>
            <a:r>
              <a:rPr lang="en-US" sz="2000" dirty="0" smtClean="0"/>
              <a:t>, …</a:t>
            </a:r>
          </a:p>
          <a:p>
            <a:pPr lvl="1"/>
            <a:r>
              <a:rPr lang="en-US" sz="2000" dirty="0" smtClean="0"/>
              <a:t>worse scores after spelling corrections always hint at missing dictionary entries/terminology</a:t>
            </a:r>
          </a:p>
          <a:p>
            <a:pPr lvl="1"/>
            <a:r>
              <a:rPr lang="en-US" sz="2000" dirty="0" smtClean="0"/>
              <a:t>not yet sure: correlation between improved source language model score and improved translation quality</a:t>
            </a:r>
          </a:p>
          <a:p>
            <a:r>
              <a:rPr lang="en-US" sz="2400" dirty="0" smtClean="0"/>
              <a:t>extendable framework</a:t>
            </a:r>
          </a:p>
          <a:p>
            <a:pPr lvl="1"/>
            <a:r>
              <a:rPr lang="en-US" sz="2000" dirty="0" smtClean="0"/>
              <a:t>can add more scoring metrics, translation systems, </a:t>
            </a:r>
            <a:r>
              <a:rPr lang="en-US" sz="2000" dirty="0" smtClean="0"/>
              <a:t>source/target language, etc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for most rules, need more examples where rules “fires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3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Automatically identify automatic pre-editing rules for SMT</vt:lpstr>
      <vt:lpstr>PowerPoint Presentation</vt:lpstr>
      <vt:lpstr>Experiment and 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Grabowski</dc:creator>
  <cp:lastModifiedBy>Robert Grabowski</cp:lastModifiedBy>
  <cp:revision>21</cp:revision>
  <dcterms:created xsi:type="dcterms:W3CDTF">2012-03-20T16:21:56Z</dcterms:created>
  <dcterms:modified xsi:type="dcterms:W3CDTF">2012-05-08T07:17:40Z</dcterms:modified>
</cp:coreProperties>
</file>