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2c3cfadc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2c3cfadc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2c3cfadc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2c3cfadc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21b13f50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21b13f5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21b13f50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21b13f50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CNN動物圖片辨識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B10923001 李德龍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95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CNN convolutional neural network卷積神經網路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77225"/>
            <a:ext cx="75057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1500"/>
              <a:t>卷積神經網路由一個或多個卷積層和頂端的全連通層組成，同時也包括關聯權重和池化層。這一結構使得卷積神經網路能夠利用輸入資料的二維結構。與其他深度學習結構相比，卷積神經網路在圖像和語音辨識方面能夠給出更好的結果。</a:t>
            </a:r>
            <a:endParaRPr b="1" sz="15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50" y="2571750"/>
            <a:ext cx="6209301" cy="20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542475"/>
            <a:ext cx="7595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Tensorflow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056650"/>
            <a:ext cx="75057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zh-TW" sz="1562"/>
              <a:t>Tensorflow最初為Google Brian 所開發。在2015時，Google將之開源，為現今重要的深度學習框架之一，它支援各式不同的深度學習演算法，並已應用於各大企業服務上，Ex: Google, Youtube, Airbnb, Paypal ... 等。此外，Tensorflow也支援在各式不同的device上運行深度學習 Ex: Tensorflow Lite 、 Tensorflow.js 等等。Tensorflow為目前最受歡迎的機器學習、深度學習開源專案。</a:t>
            </a:r>
            <a:endParaRPr b="1" sz="1562"/>
          </a:p>
        </p:txBody>
      </p:sp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2517400"/>
            <a:ext cx="7595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Keras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3054875"/>
            <a:ext cx="75057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zh-TW" sz="1562"/>
              <a:t>Keras是一個用Python編寫的開源類神經網路庫，從2021年8月的版本2.6開始，它是在TensorFlow 2上建立的高層API，Keras旨在快速實現深度神經網路，專注於使用者友好、模組化和可延伸性。</a:t>
            </a:r>
            <a:endParaRPr b="1" sz="156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74300" y="675975"/>
            <a:ext cx="75954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訓練資料集_CIFAR-10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774300" y="1213450"/>
            <a:ext cx="75057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zh-TW" sz="1562"/>
              <a:t>CIFAR-10 是電腦視覺領域中廣為人知的資料集，很多機器學習的初學者都會使用這個資料集，資料集內含10個類別的圖片，分別是飛機、汽車、鳥、貓、鹿、狗、青蛙、馬、船、卡車，CIFAR-10 中包含了 60000 張 32 × 32 的彩色圖片，每張圖片裡面都包含有一個物件，這個物件屬於 這10 個類別中的其中一個類別。</a:t>
            </a:r>
            <a:endParaRPr b="1" sz="1562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225" y="2383725"/>
            <a:ext cx="3799841" cy="23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3846300" y="2214300"/>
            <a:ext cx="1451400" cy="7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程式碼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