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6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68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5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2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65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24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6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EADF-F28C-4C0A-9791-82A14F96037E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DDC2-6A5D-46C7-AFAD-574A78AD3F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9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312890"/>
            <a:ext cx="9793088" cy="5400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2420888"/>
            <a:ext cx="8676455" cy="21698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MX" sz="13500" b="1" dirty="0" smtClean="0">
                <a:solidFill>
                  <a:srgbClr val="970B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MARIO’S</a:t>
            </a:r>
            <a:endParaRPr lang="es-ES" sz="13500" b="1" dirty="0">
              <a:solidFill>
                <a:srgbClr val="970B0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43808" y="205213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w Cen MT Condensed Extra Bold" panose="020B0803020202020204" pitchFamily="34" charset="0"/>
              </a:rPr>
              <a:t>HAMBURGUESAS</a:t>
            </a:r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71800" y="4298325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w Cen MT Condensed Extra Bold" panose="020B0803020202020204" pitchFamily="34" charset="0"/>
              </a:rPr>
              <a:t>AL CARBON</a:t>
            </a:r>
          </a:p>
        </p:txBody>
      </p:sp>
    </p:spTree>
    <p:extLst>
      <p:ext uri="{BB962C8B-B14F-4D97-AF65-F5344CB8AC3E}">
        <p14:creationId xmlns:p14="http://schemas.microsoft.com/office/powerpoint/2010/main" val="3929102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Paz</dc:creator>
  <cp:lastModifiedBy>Jose Paz</cp:lastModifiedBy>
  <cp:revision>3</cp:revision>
  <dcterms:created xsi:type="dcterms:W3CDTF">2018-12-03T07:07:12Z</dcterms:created>
  <dcterms:modified xsi:type="dcterms:W3CDTF">2018-12-03T07:32:42Z</dcterms:modified>
</cp:coreProperties>
</file>