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12F"/>
    <a:srgbClr val="A62C5A"/>
    <a:srgbClr val="7D2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35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89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0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68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64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81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7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88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7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044D-C4BE-4399-ADE0-C31FB1E8C30D}" type="datetimeFigureOut">
              <a:rPr lang="es-ES" smtClean="0"/>
              <a:t>20/10/2022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E1BF-6D3F-41E2-8CBE-62E944451A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25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9" y="0"/>
            <a:ext cx="7692081" cy="685800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5" name="4 CuadroTexto"/>
          <p:cNvSpPr txBox="1"/>
          <p:nvPr/>
        </p:nvSpPr>
        <p:spPr>
          <a:xfrm rot="18650368">
            <a:off x="2353785" y="1245709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H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 rot="19205344">
            <a:off x="2628062" y="973078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A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 rot="19397089">
            <a:off x="2961087" y="751253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M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 rot="20275675">
            <a:off x="3364256" y="56829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 rot="20846045">
            <a:off x="3710848" y="461535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U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 rot="21355837">
            <a:off x="4120459" y="41821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R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 rot="204707">
            <a:off x="4556364" y="433281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G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 rot="883552">
            <a:off x="4963610" y="49568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U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 rot="1391152">
            <a:off x="5305505" y="633168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E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 rot="1746457">
            <a:off x="5629794" y="797674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S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 rot="2277023">
            <a:off x="5915530" y="99812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A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 rot="2471128">
            <a:off x="6159147" y="1235745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S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 rot="1495294">
            <a:off x="3214709" y="5539066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A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 rot="1107115">
            <a:off x="3478056" y="565205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 rot="493692">
            <a:off x="3920000" y="573785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C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14636" y="5752635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A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 rot="21290522">
            <a:off x="4512600" y="5739875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R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 rot="20903671">
            <a:off x="4845366" y="5696493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B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 rot="20794101">
            <a:off x="5134214" y="5613297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O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 rot="20342657">
            <a:off x="5392679" y="5520605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8531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N</a:t>
            </a:r>
            <a:endParaRPr lang="es-ES" sz="4400" b="1" dirty="0">
              <a:solidFill>
                <a:srgbClr val="8531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56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Bernard MT Condensed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Paz</dc:creator>
  <cp:lastModifiedBy>AN515-57</cp:lastModifiedBy>
  <cp:revision>8</cp:revision>
  <dcterms:created xsi:type="dcterms:W3CDTF">2018-12-02T21:11:44Z</dcterms:created>
  <dcterms:modified xsi:type="dcterms:W3CDTF">2022-10-20T19:56:29Z</dcterms:modified>
</cp:coreProperties>
</file>