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8018C-176A-41D1-94AB-7938423FEE6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4B67-75AB-4A5B-ADDA-22D4BB139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2" y="895082"/>
            <a:ext cx="11864285" cy="40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operations like create, edit, delete stuff</a:t>
            </a:r>
          </a:p>
          <a:p>
            <a:r>
              <a:rPr lang="en-US" dirty="0" smtClean="0"/>
              <a:t>Object oriented way</a:t>
            </a:r>
          </a:p>
          <a:p>
            <a:r>
              <a:rPr lang="en-US" dirty="0" smtClean="0"/>
              <a:t>No need to write SQL Queries</a:t>
            </a:r>
          </a:p>
          <a:p>
            <a:r>
              <a:rPr lang="en-US" dirty="0" smtClean="0"/>
              <a:t>Easy to setup, easy to use</a:t>
            </a:r>
          </a:p>
          <a:p>
            <a:r>
              <a:rPr lang="en-US" dirty="0" smtClean="0"/>
              <a:t>Integrates well with CodeIgniter </a:t>
            </a:r>
          </a:p>
          <a:p>
            <a:r>
              <a:rPr lang="en-US" dirty="0" smtClean="0"/>
              <a:t>Handles one-many relations very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setup in general?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file, include in the code, call R::setup( 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4469"/>
            <a:ext cx="10037834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4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save something to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object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Add fields to it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Call the store method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21" y="1690688"/>
            <a:ext cx="4948268" cy="848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21" y="3056343"/>
            <a:ext cx="5069852" cy="1043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821" y="4787899"/>
            <a:ext cx="4742546" cy="1085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1" y="5873809"/>
            <a:ext cx="524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Everything that gets stored returns an id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62907" y="5525037"/>
            <a:ext cx="759854" cy="348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fetch from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one record using 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Get all beans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1825624"/>
            <a:ext cx="5447179" cy="763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36" y="3310362"/>
            <a:ext cx="6495120" cy="6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What it does? </vt:lpstr>
      <vt:lpstr>How to setup in general?</vt:lpstr>
      <vt:lpstr>How to save something to DB?</vt:lpstr>
      <vt:lpstr>How to fetch from DB?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RedBean PHP</dc:title>
  <dc:creator>Pankaj</dc:creator>
  <cp:lastModifiedBy>Pankaj</cp:lastModifiedBy>
  <cp:revision>11</cp:revision>
  <dcterms:created xsi:type="dcterms:W3CDTF">2016-05-28T14:50:39Z</dcterms:created>
  <dcterms:modified xsi:type="dcterms:W3CDTF">2016-05-28T15:14:11Z</dcterms:modified>
</cp:coreProperties>
</file>