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3D78-B828-4E0D-AD9D-A6F03642AAEA}" type="datetimeFigureOut">
              <a:rPr lang="en-IN" smtClean="0"/>
              <a:pPr/>
              <a:t>06-03-2014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C000-EA7F-4868-BCB5-33742C854D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3D78-B828-4E0D-AD9D-A6F03642AAEA}" type="datetimeFigureOut">
              <a:rPr lang="en-IN" smtClean="0"/>
              <a:pPr/>
              <a:t>06-03-2014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C000-EA7F-4868-BCB5-33742C854D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3D78-B828-4E0D-AD9D-A6F03642AAEA}" type="datetimeFigureOut">
              <a:rPr lang="en-IN" smtClean="0"/>
              <a:pPr/>
              <a:t>06-03-2014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C000-EA7F-4868-BCB5-33742C854D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3D78-B828-4E0D-AD9D-A6F03642AAEA}" type="datetimeFigureOut">
              <a:rPr lang="en-IN" smtClean="0"/>
              <a:pPr/>
              <a:t>06-03-2014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C000-EA7F-4868-BCB5-33742C854D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3D78-B828-4E0D-AD9D-A6F03642AAEA}" type="datetimeFigureOut">
              <a:rPr lang="en-IN" smtClean="0"/>
              <a:pPr/>
              <a:t>06-03-2014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C000-EA7F-4868-BCB5-33742C854D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3D78-B828-4E0D-AD9D-A6F03642AAEA}" type="datetimeFigureOut">
              <a:rPr lang="en-IN" smtClean="0"/>
              <a:pPr/>
              <a:t>06-03-2014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C000-EA7F-4868-BCB5-33742C854D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3D78-B828-4E0D-AD9D-A6F03642AAEA}" type="datetimeFigureOut">
              <a:rPr lang="en-IN" smtClean="0"/>
              <a:pPr/>
              <a:t>06-03-2014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C000-EA7F-4868-BCB5-33742C854D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3D78-B828-4E0D-AD9D-A6F03642AAEA}" type="datetimeFigureOut">
              <a:rPr lang="en-IN" smtClean="0"/>
              <a:pPr/>
              <a:t>06-03-2014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C000-EA7F-4868-BCB5-33742C854D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3D78-B828-4E0D-AD9D-A6F03642AAEA}" type="datetimeFigureOut">
              <a:rPr lang="en-IN" smtClean="0"/>
              <a:pPr/>
              <a:t>06-03-2014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C000-EA7F-4868-BCB5-33742C854D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3D78-B828-4E0D-AD9D-A6F03642AAEA}" type="datetimeFigureOut">
              <a:rPr lang="en-IN" smtClean="0"/>
              <a:pPr/>
              <a:t>06-03-2014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C000-EA7F-4868-BCB5-33742C854D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3D78-B828-4E0D-AD9D-A6F03642AAEA}" type="datetimeFigureOut">
              <a:rPr lang="en-IN" smtClean="0"/>
              <a:pPr/>
              <a:t>06-03-2014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C000-EA7F-4868-BCB5-33742C854D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3D78-B828-4E0D-AD9D-A6F03642AAEA}" type="datetimeFigureOut">
              <a:rPr lang="en-IN" smtClean="0"/>
              <a:pPr/>
              <a:t>06-03-2014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7C000-EA7F-4868-BCB5-33742C854D6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hostMachine\Desktop\presentation\headligh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0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hostMachine\Desktop\Screenshot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3905"/>
            <a:ext cx="9144000" cy="51313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hostMachine\Desktop\Screenshot_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64382" cy="5184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hostMachine\Desktop\Screenshot_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00" cy="51397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hostMachine\Desktop\BeteScreenShot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51409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GhostMachine\Desktop\Screenshot_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1124744"/>
            <a:ext cx="9555857" cy="48042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GhostMachine\Desktop\datab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64705"/>
            <a:ext cx="9143999" cy="5142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hostMachine\Desktop\presentation\slid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0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hostMachine\Desktop\presentation\slid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0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hostMachine\Desktop\presentation\advant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0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hostMachine\Desktop\presentation\mv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0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hostMachine\Desktop\presentation\dev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0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hostMachine\Desktop\Screenshot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144000" cy="51380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hostMachine\Desktop\Screenshot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004303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hostMachine\Desktop\Screenshot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746397"/>
            <a:ext cx="9144001" cy="5130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GhostMachine</dc:creator>
  <cp:lastModifiedBy>GhostMachine</cp:lastModifiedBy>
  <cp:revision>22</cp:revision>
  <dcterms:created xsi:type="dcterms:W3CDTF">2013-10-17T01:55:25Z</dcterms:created>
  <dcterms:modified xsi:type="dcterms:W3CDTF">2014-03-06T07:47:29Z</dcterms:modified>
</cp:coreProperties>
</file>