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04/11/14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0FA4D0-6475-44B1-849C-2E6557C589B2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04/11/14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E71FBC-FBA6-486F-930B-1D7A8B2E4B8E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9080" y="-9360"/>
            <a:ext cx="9162720" cy="687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83360" y="938160"/>
            <a:ext cx="8074440" cy="5776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928960" y="285840"/>
            <a:ext cx="3142800" cy="4561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>
                <a:solidFill>
                  <a:srgbClr val="FFFFFF"/>
                </a:solidFill>
                <a:latin typeface="Calibri"/>
              </a:rPr>
              <a:t>Use Case : TG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42920" y="1420920"/>
            <a:ext cx="9572400" cy="422244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2928960" y="285840"/>
            <a:ext cx="3357360" cy="8211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>
                <a:solidFill>
                  <a:srgbClr val="FFFFFF"/>
                </a:solidFill>
                <a:latin typeface="Calibri"/>
              </a:rPr>
              <a:t>Class Diagram: 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50880" y="1214280"/>
            <a:ext cx="7849800" cy="542880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2714760" y="395640"/>
            <a:ext cx="4000320" cy="8211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>
                <a:solidFill>
                  <a:srgbClr val="FFFFFF"/>
                </a:solidFill>
                <a:latin typeface="Calibri"/>
              </a:rPr>
              <a:t>Sequence Diagram: 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2920" y="1509840"/>
            <a:ext cx="8761680" cy="513360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428920" y="395640"/>
            <a:ext cx="4428720" cy="8211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>
                <a:solidFill>
                  <a:srgbClr val="FFFFFF"/>
                </a:solidFill>
                <a:latin typeface="Calibri"/>
              </a:rPr>
              <a:t>Component Diagram: 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40" y="1214280"/>
            <a:ext cx="8072280" cy="54050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2428920" y="395640"/>
            <a:ext cx="4428720" cy="8211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>
                <a:solidFill>
                  <a:srgbClr val="FFFFFF"/>
                </a:solidFill>
                <a:latin typeface="Calibri"/>
              </a:rPr>
              <a:t>Deployment Diagram: 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08640"/>
            <a:ext cx="9143640" cy="51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36640"/>
            <a:ext cx="9003960" cy="50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46280"/>
            <a:ext cx="9143640" cy="513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73920"/>
            <a:ext cx="9143640" cy="513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64640"/>
            <a:ext cx="9164160" cy="518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-9360"/>
            <a:ext cx="9162720" cy="687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92640"/>
            <a:ext cx="9143640" cy="513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64640"/>
            <a:ext cx="9143640" cy="514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80360" y="1124640"/>
            <a:ext cx="9555480" cy="480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64640"/>
            <a:ext cx="9143640" cy="514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860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Thank You </a:t>
            </a:r>
            <a:r>
              <a:rPr lang="en-US" sz="4400">
                <a:solidFill>
                  <a:srgbClr val="FFFFFF"/>
                </a:solidFill>
                <a:latin typeface="Wingdings"/>
              </a:rPr>
              <a:t>:)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-9360"/>
            <a:ext cx="9162720" cy="687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98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643120" y="357120"/>
            <a:ext cx="4071600" cy="8211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>
                <a:solidFill>
                  <a:srgbClr val="FFFFFF"/>
                </a:solidFill>
                <a:latin typeface="Calibri"/>
              </a:rPr>
              <a:t>All the ways Communication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28800" y="1000080"/>
            <a:ext cx="7980120" cy="54669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2928960" y="285840"/>
            <a:ext cx="3357360" cy="8211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>
                <a:solidFill>
                  <a:srgbClr val="FFFFFF"/>
                </a:solidFill>
                <a:latin typeface="Calibri"/>
              </a:rPr>
              <a:t>Use Case : 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PresentationFormat>On-screen Show (4:3)</PresentationFormat>
  <Paragraphs>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GhostMachine</cp:lastModifiedBy>
  <cp:revision>1</cp:revision>
  <dcterms:modified xsi:type="dcterms:W3CDTF">2014-12-03T06:26:21Z</dcterms:modified>
</cp:coreProperties>
</file>