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E1B3-5D45-43E8-9898-3F2D3FC92AF3}" type="datetimeFigureOut">
              <a:rPr lang="en-US" smtClean="0"/>
              <a:t>24/02/2021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5EBE-816D-4A44-BBFA-16EA16F147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geUnivers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738"/>
            <a:ext cx="9144000" cy="6415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914400"/>
            <a:ext cx="5727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SAGE – Developers Club</a:t>
            </a:r>
            <a:endParaRPr lang="en-US" sz="20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526" y="1535668"/>
            <a:ext cx="40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 together, grow together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SDC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2133600"/>
            <a:ext cx="1295400" cy="1310761"/>
          </a:xfrm>
          <a:prstGeom prst="rect">
            <a:avLst/>
          </a:prstGeom>
        </p:spPr>
      </p:pic>
      <p:pic>
        <p:nvPicPr>
          <p:cNvPr id="11" name="Picture 10" descr="trans 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1600200"/>
            <a:ext cx="2657230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2021-02-24T09:07:37Z</dcterms:created>
  <dcterms:modified xsi:type="dcterms:W3CDTF">2021-02-24T09:23:34Z</dcterms:modified>
</cp:coreProperties>
</file>