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3e75070f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3e75070f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3e75070f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3e75070f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3e75070f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3e75070f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3e75070f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3e75070f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lipmx.slack.com/archives/D02954B7VFY/p1649428611356899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EMISOR: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Mastercard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TIPO: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Credito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COLOR: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Prepaid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NUMERO: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5288-5733-8654-5170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CVV: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371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FECHA EXPIRA: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10/2023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BANCO: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BANCO NACIONAL DE MEXICO, S.A.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PAIS: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México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EMISOR: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Mastercard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TIPO: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Credito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COLOR: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Standard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NUMERO: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5206-4215-7425-8116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CVV: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595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FECHA EXPIRA: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08/2024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BANCO: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BANCO NACIONAL DE MEXICO, S.A.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PAIS: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México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EMISOR: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Mastercard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TIPO: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Credito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COLOR: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Business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NUMERO: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5584-2691-7794-5924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CVV: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415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FECHA EXPIRA: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01/2025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BANCO: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BANCO NACIONAL DE MEXICO, S.A.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PAIS: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México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EMISOR: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Mastercard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TIPO: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Debito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COLOR: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Prepaid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NUMERO: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5399-7839-4695-2032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CVV: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193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FECHA EXPIRA: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06/2024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BANCO: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BANSI S.A. INSTITUCION DE BANCA MULTIPLE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PAIS: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México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EMISOR: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Mastercard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TIPO: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Credito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COLOR: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Standard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NUMERO: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5180-0472-1168-4461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CVV: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546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FECHA EXPIRA: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05/2022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BANCO: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TARJETAS BANAMEX, SA DE CV, SOFOM E.R.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PAIS: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México</a:t>
            </a:r>
            <a:endParaRPr sz="13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EMISOR: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Mastercard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TIPO: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Credito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COLOR: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Business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NUMERO: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5477-7313-3657-8649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CVV: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896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FECHA EXPIRA: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10/2023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BANCO: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NUEVO BANCO DE ENTRE RIOS, S.A.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PAIS: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Argentina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EMISOR: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Mastercard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TIPO: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Credito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COLOR: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Gold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NUMERO: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5549-9487-1442-1283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CVV: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255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FECHA EXPIRA: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06/2022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BANCO: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ARGENCARD, S.A.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PAIS: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Argentina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EMISOR: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Mastercard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TIPO: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Credito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COLOR: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Business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NUMERO: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5199-2713-2983-6792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CVV: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143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FECHA EXPIRA: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09/2022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BANCO: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BANK OF MONTREAL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PAIS: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Argentina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EMISOR: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Mastercard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TIPO: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Credito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COLOR: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Standard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NUMERO: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5416-4676-6815-8924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CVV: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403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FECHA EXPIRA: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04/2025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BANCO: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FIRST DATA CONO SUR, S.R.L.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PAIS: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Argentina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EMISOR: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Mastercard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TIPO: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Credito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COLOR: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Standard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NUMERO: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5388-0754-3956-4223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CVV: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305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FECHA EXPIRA: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02/2023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BANCO: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NUEVO BANCO DE ENTRE RIOS, S.A.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PAIS: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Argentina</a:t>
            </a:r>
            <a:endParaRPr sz="13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EMISOR: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Mastercard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TIPO: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Debito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COLOR: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Cirrus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NUMERO: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3541-3767-1536-5767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CVV: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421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FECHA EXPIRA: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04/2024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BANCO: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JCB INTERNATIONAL CREDIT CARD CO., LTD.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PAIS: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Estados Unidos de América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EMISOR: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Mastercard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TIPO: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Debito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COLOR: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Prepaid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NUMERO: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5180-2153-6234-3365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CVV: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136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FECHA EXPIRA: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09/2025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BANCO: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JPMORGAN CHASE BANK, N.A.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PAIS: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Estados Unidos de América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EMISOR: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-419" sz="1300"/>
              <a:t>Mastercard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-419" sz="1300">
                <a:solidFill>
                  <a:srgbClr val="30652F"/>
                </a:solidFill>
              </a:rPr>
              <a:t>TIPO:</a:t>
            </a:r>
            <a:endParaRPr b="1" sz="1300">
              <a:solidFill>
                <a:srgbClr val="30652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537" y="0"/>
            <a:ext cx="753092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23825"/>
            <a:ext cx="7772400" cy="48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125" y="1023938"/>
            <a:ext cx="485775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90500" marR="190500" rtl="0" algn="l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D1D2D3"/>
                </a:solidFill>
                <a:highlight>
                  <a:srgbClr val="1A1D21"/>
                </a:highlight>
              </a:rPr>
              <a:t>4444555566667779</a:t>
            </a:r>
            <a:endParaRPr sz="1150">
              <a:solidFill>
                <a:srgbClr val="D1D2D3"/>
              </a:solidFill>
              <a:highlight>
                <a:srgbClr val="1A1D21"/>
              </a:highlight>
            </a:endParaRPr>
          </a:p>
          <a:p>
            <a:pPr indent="0" lvl="0" marL="0" marR="266700" rtl="0" algn="r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900">
                <a:solidFill>
                  <a:schemeClr val="hlink"/>
                </a:solidFill>
                <a:highlight>
                  <a:srgbClr val="1A1D21"/>
                </a:highlight>
                <a:uFill>
                  <a:noFill/>
                </a:uFill>
                <a:hlinkClick r:id="rId3"/>
              </a:rPr>
              <a:t>9:36</a:t>
            </a:r>
            <a:endParaRPr sz="900">
              <a:solidFill>
                <a:schemeClr val="hlink"/>
              </a:solidFill>
              <a:highlight>
                <a:srgbClr val="1A1D21"/>
              </a:highlight>
            </a:endParaRPr>
          </a:p>
          <a:p>
            <a:pPr indent="0" lvl="0" marL="190500" marR="190500" rtl="0" algn="l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D1D2D3"/>
                </a:solidFill>
                <a:highlight>
                  <a:srgbClr val="1A1D21"/>
                </a:highlight>
              </a:rPr>
              <a:t>4444 5555 6666 7779</a:t>
            </a:r>
            <a:endParaRPr sz="1150">
              <a:solidFill>
                <a:srgbClr val="D1D2D3"/>
              </a:solidFill>
              <a:highlight>
                <a:srgbClr val="1A1D2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D1D2D3"/>
                </a:solidFill>
                <a:highlight>
                  <a:srgbClr val="222529"/>
                </a:highlight>
              </a:rPr>
              <a:t>MARCA DE CARRO		: VISA</a:t>
            </a:r>
            <a:endParaRPr sz="1150">
              <a:solidFill>
                <a:srgbClr val="D1D2D3"/>
              </a:solidFill>
              <a:highlight>
                <a:srgbClr val="222529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D1D2D3"/>
                </a:solidFill>
                <a:highlight>
                  <a:srgbClr val="222529"/>
                </a:highlight>
              </a:rPr>
              <a:t>NÚMERO DE TARJETA 	: 4009685047863015</a:t>
            </a:r>
            <a:endParaRPr sz="1150">
              <a:solidFill>
                <a:srgbClr val="D1D2D3"/>
              </a:solidFill>
              <a:highlight>
                <a:srgbClr val="222529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D1D2D3"/>
                </a:solidFill>
                <a:highlight>
                  <a:srgbClr val="222529"/>
                </a:highlight>
              </a:rPr>
              <a:t>NOMBRE			: Sophia Wu</a:t>
            </a:r>
            <a:endParaRPr sz="1150">
              <a:solidFill>
                <a:srgbClr val="D1D2D3"/>
              </a:solidFill>
              <a:highlight>
                <a:srgbClr val="222529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D1D2D3"/>
                </a:solidFill>
                <a:highlight>
                  <a:srgbClr val="222529"/>
                </a:highlight>
              </a:rPr>
              <a:t>PAÍS			: UNITED STATES</a:t>
            </a:r>
            <a:endParaRPr sz="1150">
              <a:solidFill>
                <a:srgbClr val="D1D2D3"/>
              </a:solidFill>
              <a:highlight>
                <a:srgbClr val="222529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D1D2D3"/>
                </a:solidFill>
                <a:highlight>
                  <a:srgbClr val="222529"/>
                </a:highlight>
              </a:rPr>
              <a:t>CVV/CVV2			: 507</a:t>
            </a:r>
            <a:endParaRPr sz="1150">
              <a:solidFill>
                <a:srgbClr val="D1D2D3"/>
              </a:solidFill>
              <a:highlight>
                <a:srgbClr val="222529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150">
                <a:solidFill>
                  <a:srgbClr val="D1D2D3"/>
                </a:solidFill>
                <a:highlight>
                  <a:srgbClr val="222529"/>
                </a:highlight>
              </a:rPr>
              <a:t>FECHA DE CADUCIDAD	: 03/2028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