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9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96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8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14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648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8087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422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72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69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500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07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601DD5-C867-44EA-9D8C-8DE037E68771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82CDC1-6663-4103-B4D9-E2C91B710E3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485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B688-1AE9-4F11-B1A9-E95229886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TIENDA</a:t>
            </a:r>
            <a:br>
              <a:rPr lang="es-PE" dirty="0"/>
            </a:br>
            <a:r>
              <a:rPr lang="es-PE" dirty="0"/>
              <a:t>COVID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DDF6-B05D-4D25-94E1-2797981A2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@</a:t>
            </a:r>
            <a:r>
              <a:rPr lang="es-PE" dirty="0" err="1"/>
              <a:t>wilson</a:t>
            </a:r>
            <a:r>
              <a:rPr lang="es-PE" dirty="0"/>
              <a:t> contreras</a:t>
            </a:r>
          </a:p>
          <a:p>
            <a:r>
              <a:rPr lang="es-PE" dirty="0"/>
              <a:t>@pedro molina</a:t>
            </a:r>
          </a:p>
        </p:txBody>
      </p:sp>
    </p:spTree>
    <p:extLst>
      <p:ext uri="{BB962C8B-B14F-4D97-AF65-F5344CB8AC3E}">
        <p14:creationId xmlns:p14="http://schemas.microsoft.com/office/powerpoint/2010/main" val="34263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DD39C-71AA-42FD-900B-3315729B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s-PE" sz="3600"/>
              <a:t>Modelo de negocio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7500A-E57B-4007-8ACF-CF2D9088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s-PE" sz="3200" dirty="0"/>
              <a:t>Necesidad de hacer venta cruzada de prendas de vestir con implementos Anti-</a:t>
            </a:r>
            <a:r>
              <a:rPr lang="es-PE" sz="3200" dirty="0" err="1"/>
              <a:t>Covid</a:t>
            </a:r>
            <a:r>
              <a:rPr lang="es-PE" sz="3200" dirty="0"/>
              <a:t> como mascarillas e impermeables.</a:t>
            </a:r>
          </a:p>
        </p:txBody>
      </p:sp>
    </p:spTree>
    <p:extLst>
      <p:ext uri="{BB962C8B-B14F-4D97-AF65-F5344CB8AC3E}">
        <p14:creationId xmlns:p14="http://schemas.microsoft.com/office/powerpoint/2010/main" val="3117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DD39C-71AA-42FD-900B-3315729B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TECNOLOGÍA UTILIZADA</a:t>
            </a:r>
          </a:p>
        </p:txBody>
      </p:sp>
      <p:pic>
        <p:nvPicPr>
          <p:cNvPr id="1026" name="Picture 2" descr="Qué ha sido de HTML5?">
            <a:extLst>
              <a:ext uri="{FF2B5EF4-FFF2-40B4-BE49-F238E27FC236}">
                <a16:creationId xmlns:a16="http://schemas.microsoft.com/office/drawing/2014/main" id="{6B7B2797-D6EF-4A99-AECB-ED99D71B0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8"/>
          <a:stretch/>
        </p:blipFill>
        <p:spPr bwMode="auto">
          <a:xfrm>
            <a:off x="2984652" y="2300283"/>
            <a:ext cx="1804624" cy="14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ómo crear un fondo nevando con CSS 3 - Uneweb Instituto">
            <a:extLst>
              <a:ext uri="{FF2B5EF4-FFF2-40B4-BE49-F238E27FC236}">
                <a16:creationId xmlns:a16="http://schemas.microsoft.com/office/drawing/2014/main" id="{E7C6F286-0B18-4D6D-A2F6-B2AF43BFF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5"/>
          <a:stretch/>
        </p:blipFill>
        <p:spPr bwMode="auto">
          <a:xfrm>
            <a:off x="7174176" y="2300283"/>
            <a:ext cx="1880924" cy="15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y cómo solucionar el aviso &quot;Defer Parsing JavaScript&quot; • Ayuda  WordPress">
            <a:extLst>
              <a:ext uri="{FF2B5EF4-FFF2-40B4-BE49-F238E27FC236}">
                <a16:creationId xmlns:a16="http://schemas.microsoft.com/office/drawing/2014/main" id="{4074AF4B-5336-43CD-A52F-3C88360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71" y="1221792"/>
            <a:ext cx="3008579" cy="16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ding authentication to your React Flux app">
            <a:extLst>
              <a:ext uri="{FF2B5EF4-FFF2-40B4-BE49-F238E27FC236}">
                <a16:creationId xmlns:a16="http://schemas.microsoft.com/office/drawing/2014/main" id="{16DF708F-07CA-4B23-9F0D-164444EC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22" y="3799274"/>
            <a:ext cx="1596359" cy="15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niciando con Git. ¿Qué es Git? | by Javier Ruiz Vázquez | Comunidad  JavaScript | Medium">
            <a:extLst>
              <a:ext uri="{FF2B5EF4-FFF2-40B4-BE49-F238E27FC236}">
                <a16:creationId xmlns:a16="http://schemas.microsoft.com/office/drawing/2014/main" id="{742BA916-8FEE-4F5C-831F-6EE5194FA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63" y="5059996"/>
            <a:ext cx="1390357" cy="13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gma logo png 5 » PNG Image">
            <a:extLst>
              <a:ext uri="{FF2B5EF4-FFF2-40B4-BE49-F238E27FC236}">
                <a16:creationId xmlns:a16="http://schemas.microsoft.com/office/drawing/2014/main" id="{A1961F91-8A72-4B09-987A-6C310B5E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96" y="3967874"/>
            <a:ext cx="839730" cy="1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DD39C-71AA-42FD-900B-3315729B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78" y="66735"/>
            <a:ext cx="10178322" cy="1492132"/>
          </a:xfrm>
        </p:spPr>
        <p:txBody>
          <a:bodyPr/>
          <a:lstStyle/>
          <a:p>
            <a:r>
              <a:rPr lang="es-PE" dirty="0" err="1"/>
              <a:t>gANTT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84C1B1-EF1C-45C4-8249-4B531A45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876301"/>
            <a:ext cx="10871200" cy="54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DD39C-71AA-42FD-900B-3315729B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WIREFRAMES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E3DD6B-524A-4FFA-B679-6422BAEA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3175"/>
            <a:ext cx="7654925" cy="53367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6CF68C-9029-47FE-9920-7EBC7E2B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2246515"/>
            <a:ext cx="6057900" cy="4229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67BF30-F61B-40A0-B69D-3715737DB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4052134"/>
            <a:ext cx="3912328" cy="27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79A5-DA06-41C4-89CC-60C6804F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78" y="2515985"/>
            <a:ext cx="10178322" cy="1492132"/>
          </a:xfrm>
        </p:spPr>
        <p:txBody>
          <a:bodyPr/>
          <a:lstStyle/>
          <a:p>
            <a:r>
              <a:rPr lang="es-PE" dirty="0"/>
              <a:t>Presentación del sistema</a:t>
            </a:r>
          </a:p>
        </p:txBody>
      </p:sp>
    </p:spTree>
    <p:extLst>
      <p:ext uri="{BB962C8B-B14F-4D97-AF65-F5344CB8AC3E}">
        <p14:creationId xmlns:p14="http://schemas.microsoft.com/office/powerpoint/2010/main" val="210181399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TIENDA COVID</vt:lpstr>
      <vt:lpstr>Modelo de negocio</vt:lpstr>
      <vt:lpstr>TECNOLOGÍA UTILIZADA</vt:lpstr>
      <vt:lpstr>gANTT</vt:lpstr>
      <vt:lpstr>WIREFRAMES</vt:lpstr>
      <vt:lpstr>Presentación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COVID</dc:title>
  <dc:creator>Pedro Alexander Molina Suazo</dc:creator>
  <cp:lastModifiedBy>Pedro Alexander Molina Suazo</cp:lastModifiedBy>
  <cp:revision>4</cp:revision>
  <dcterms:created xsi:type="dcterms:W3CDTF">2020-09-19T16:07:20Z</dcterms:created>
  <dcterms:modified xsi:type="dcterms:W3CDTF">2020-09-19T16:16:03Z</dcterms:modified>
</cp:coreProperties>
</file>