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3" r:id="rId7"/>
    <p:sldId id="261" r:id="rId8"/>
    <p:sldId id="262" r:id="rId9"/>
    <p:sldId id="27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Eclipse</a:t>
            </a:r>
            <a:endParaRPr lang="en-US" altLang="ja-JP"/>
          </a:p>
        </p:txBody>
      </p:sp>
      <p:graphicFrame>
        <p:nvGraphicFramePr>
          <p:cNvPr id="4" name="コンテンツプレースホルダ 3"/>
          <p:cNvGraphicFramePr/>
          <p:nvPr>
            <p:ph idx="1"/>
          </p:nvPr>
        </p:nvGraphicFramePr>
        <p:xfrm>
          <a:off x="1761561" y="1854835"/>
          <a:ext cx="71931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05525" imgH="3905250" progId="Paint.Picture">
                  <p:embed/>
                </p:oleObj>
              </mc:Choice>
              <mc:Fallback>
                <p:oleObj name="" r:id="rId1" imgW="6105525" imgH="3905250" progId="Paint.Picture">
                  <p:embed/>
                  <p:pic>
                    <p:nvPicPr>
                      <p:cNvPr id="0" name="図形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1561" y="1854835"/>
                        <a:ext cx="71931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9063355" y="3067050"/>
            <a:ext cx="2567305" cy="2036445"/>
          </a:xfrm>
          <a:prstGeom prst="wedgeRoundRectCallout">
            <a:avLst>
              <a:gd name="adj1" fmla="val -73386"/>
              <a:gd name="adj2" fmla="val 30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この画面全体をワークベンチという。いろいろなウィンドウがベンチ</a:t>
            </a:r>
            <a:r>
              <a:rPr lang="en-US" altLang="ja-JP"/>
              <a:t>(</a:t>
            </a:r>
            <a:r>
              <a:rPr lang="ja-JP" altLang="en-US"/>
              <a:t>土台</a:t>
            </a:r>
            <a:r>
              <a:rPr lang="en-US" altLang="ja-JP"/>
              <a:t>)</a:t>
            </a:r>
            <a:r>
              <a:rPr lang="ja-JP" altLang="en-US"/>
              <a:t>の上に載っているかららしい。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Eclipse CDT</a:t>
            </a:r>
            <a:r>
              <a:rPr lang="ja-JP" altLang="en-US"/>
              <a:t>とは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ja-JP"/>
              <a:t>&lt;</a:t>
            </a:r>
            <a:r>
              <a:rPr lang="en-US" altLang="ja-JP">
                <a:sym typeface="+mn-ea"/>
              </a:rPr>
              <a:t>IBM Knowledge Center</a:t>
            </a:r>
            <a:r>
              <a:rPr lang="ja-JP" altLang="en-US">
                <a:sym typeface="+mn-ea"/>
              </a:rPr>
              <a:t>の記載より</a:t>
            </a:r>
            <a:r>
              <a:rPr lang="en-US" altLang="ja-JP">
                <a:sym typeface="+mn-ea"/>
              </a:rPr>
              <a:t>&gt;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Eclipse ワークベンチへの C および C++ 拡張機能を提供する Eclipse プラグインのこと。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CDT には、C/C++ コードを実行可能プログラムに変換したり、これらのプログラムをデバッグするために必要なコンパイラーやデバッガーは含まれていませんが、このようなツールを一貫性のある方法で統合可能にするフレームワークを提供します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基本 CDT がビルドとデバッグのための </a:t>
            </a:r>
            <a:r>
              <a:rPr lang="ja-JP" altLang="en-US">
                <a:solidFill>
                  <a:srgbClr val="FF0000"/>
                </a:solidFill>
              </a:rPr>
              <a:t>GNU ツール</a:t>
            </a:r>
            <a:r>
              <a:rPr lang="ja-JP" altLang="en-US"/>
              <a:t>との統合のサポートを提供します。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Eclipse Embedded CDT</a:t>
            </a:r>
            <a:r>
              <a:rPr lang="ja-JP" altLang="en-US">
                <a:sym typeface="+mn-ea"/>
              </a:rPr>
              <a:t>とは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ja-JP"/>
              <a:t>CDT</a:t>
            </a:r>
            <a:r>
              <a:rPr lang="ja-JP" altLang="en-US"/>
              <a:t>にArm &amp; RISC-V開発関連のプラグインを追加したもの。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CDT</a:t>
            </a:r>
            <a:r>
              <a:rPr lang="ja-JP" altLang="en-US"/>
              <a:t>と同様にコンパイラやデバッガなどは含まれていないみたい。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p>
            <a:r>
              <a:rPr lang="ja-JP" altLang="en-US"/>
              <a:t>課題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ja-JP"/>
              <a:t>3/6 Eclipse</a:t>
            </a:r>
            <a:r>
              <a:rPr lang="ja-JP" altLang="en-US"/>
              <a:t>は</a:t>
            </a:r>
            <a:r>
              <a:rPr lang="en-US" altLang="ja-JP"/>
              <a:t>make</a:t>
            </a:r>
            <a:r>
              <a:rPr lang="ja-JP" altLang="en-US"/>
              <a:t>コマンドを必要としないのか</a:t>
            </a:r>
            <a:r>
              <a:rPr lang="en-US" altLang="ja-JP"/>
              <a:t>?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  (</a:t>
            </a:r>
            <a:r>
              <a:rPr lang="ja-JP" altLang="en-US"/>
              <a:t>内部ビルダーで</a:t>
            </a:r>
            <a:r>
              <a:rPr lang="en-US" altLang="ja-JP"/>
              <a:t>OK?)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試しに</a:t>
            </a:r>
            <a:r>
              <a:rPr lang="en-US" altLang="ja-JP"/>
              <a:t>MinGW</a:t>
            </a:r>
            <a:r>
              <a:rPr lang="ja-JP" altLang="en-US"/>
              <a:t>をインストールして</a:t>
            </a:r>
            <a:r>
              <a:rPr lang="en-US" altLang="ja-JP"/>
              <a:t>MinGW gcc</a:t>
            </a:r>
            <a:r>
              <a:rPr lang="ja-JP" altLang="en-US"/>
              <a:t>でコンパイルして内部ビルダーでビルドして実行ファイルができるか確認してみる。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en-US" altLang="ja-JP"/>
              <a:t>-&gt;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MinGW</a:t>
            </a:r>
            <a:r>
              <a:rPr lang="ja-JP" altLang="en-US"/>
              <a:t>をインストールして内部ビルダーでビルドしたが、</a:t>
            </a:r>
            <a:r>
              <a:rPr lang="en-US" altLang="ja-JP"/>
              <a:t>makefile</a:t>
            </a:r>
            <a:r>
              <a:rPr lang="ja-JP" altLang="en-US"/>
              <a:t>は作成されなかった。</a:t>
            </a:r>
            <a:r>
              <a:rPr lang="en-US" altLang="ja-JP"/>
              <a:t>helloworld</a:t>
            </a:r>
            <a:r>
              <a:rPr lang="ja-JP" altLang="en-US"/>
              <a:t>は無事出力された。</a:t>
            </a:r>
            <a:endParaRPr lang="ja-JP" altLang="en-US"/>
          </a:p>
        </p:txBody>
      </p:sp>
      <p:sp>
        <p:nvSpPr>
          <p:cNvPr id="4" name="タイトル 1"/>
          <p:cNvSpPr>
            <a:spLocks noGrp="1"/>
          </p:cNvSpPr>
          <p:nvPr/>
        </p:nvSpPr>
        <p:spPr>
          <a:xfrm>
            <a:off x="838200" y="395605"/>
            <a:ext cx="10515600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課題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Eclipse CDT</a:t>
            </a:r>
            <a:r>
              <a:rPr lang="ja-JP" altLang="en-US">
                <a:sym typeface="+mn-ea"/>
              </a:rPr>
              <a:t>の基本</a:t>
            </a:r>
            <a:endParaRPr lang="ja-JP" altLang="en-US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ja-JP" altLang="en-US"/>
              <a:t>基本的に</a:t>
            </a:r>
            <a:r>
              <a:rPr lang="en-US" altLang="ja-JP"/>
              <a:t>make</a:t>
            </a:r>
            <a:r>
              <a:rPr lang="ja-JP" altLang="en-US"/>
              <a:t>を使用してビルドする。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en-US" altLang="ja-JP"/>
              <a:t>Eclipse</a:t>
            </a:r>
            <a:r>
              <a:rPr lang="ja-JP" altLang="en-US"/>
              <a:t>は</a:t>
            </a:r>
            <a:r>
              <a:rPr lang="en-US" altLang="ja-JP"/>
              <a:t>makefile</a:t>
            </a:r>
            <a:r>
              <a:rPr lang="ja-JP" altLang="en-US"/>
              <a:t>を自動的に作成してくれる。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(</a:t>
            </a:r>
            <a:r>
              <a:rPr lang="ja-JP" altLang="en-US"/>
              <a:t>自動的に作成するようにする設定がある</a:t>
            </a:r>
            <a:r>
              <a:rPr lang="en-US" altLang="ja-JP"/>
              <a:t>)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Internal builder</a:t>
            </a:r>
            <a:r>
              <a:rPr lang="ja-JP" altLang="en-US"/>
              <a:t>だと</a:t>
            </a:r>
            <a:r>
              <a:rPr lang="en-US" altLang="ja-JP"/>
              <a:t>makefile</a:t>
            </a:r>
            <a:r>
              <a:rPr lang="ja-JP" altLang="en-US"/>
              <a:t>は自動生成されない。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External builder</a:t>
            </a:r>
            <a:r>
              <a:rPr lang="ja-JP" altLang="en-US"/>
              <a:t>だと</a:t>
            </a:r>
            <a:r>
              <a:rPr lang="en-US" altLang="ja-JP"/>
              <a:t>makefile</a:t>
            </a:r>
            <a:r>
              <a:rPr lang="ja-JP" altLang="en-US"/>
              <a:t>が作成されて</a:t>
            </a:r>
            <a:r>
              <a:rPr lang="en-US" altLang="ja-JP"/>
              <a:t>make</a:t>
            </a:r>
            <a:r>
              <a:rPr lang="ja-JP" altLang="en-US"/>
              <a:t>コマンドを使用してビルドするようになる。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マネージドビルド：</a:t>
            </a:r>
            <a:r>
              <a:rPr lang="en-US" altLang="ja-JP"/>
              <a:t>Eclipse</a:t>
            </a:r>
            <a:r>
              <a:rPr lang="ja-JP" altLang="en-US"/>
              <a:t>が</a:t>
            </a:r>
            <a:r>
              <a:rPr lang="en-US" altLang="ja-JP"/>
              <a:t>makefile</a:t>
            </a:r>
            <a:r>
              <a:rPr lang="ja-JP" altLang="en-US"/>
              <a:t>を作成する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compiler on Eclipse CDT</a:t>
            </a:r>
            <a:endParaRPr lang="ja-JP" altLang="en-US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基本的に</a:t>
            </a:r>
            <a:r>
              <a:rPr lang="en-US"/>
              <a:t>gcc</a:t>
            </a:r>
            <a:r>
              <a:rPr lang="ja-JP" altLang="en-US"/>
              <a:t>を使用すればよい。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en-US" altLang="ja-JP"/>
              <a:t>gcc</a:t>
            </a:r>
            <a:r>
              <a:rPr lang="ja-JP" altLang="en-US"/>
              <a:t>は</a:t>
            </a:r>
            <a:r>
              <a:rPr lang="en-US" altLang="ja-JP"/>
              <a:t>unix</a:t>
            </a:r>
            <a:r>
              <a:rPr lang="ja-JP" altLang="en-US"/>
              <a:t>環境で利用が標準であるため、</a:t>
            </a:r>
            <a:r>
              <a:rPr lang="en-US" altLang="ja-JP"/>
              <a:t>Windows</a:t>
            </a:r>
            <a:r>
              <a:rPr lang="ja-JP" altLang="en-US"/>
              <a:t>上で動かすには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別途、</a:t>
            </a:r>
            <a:r>
              <a:rPr lang="en-US" altLang="ja-JP"/>
              <a:t>Cygwin</a:t>
            </a:r>
            <a:r>
              <a:rPr lang="ja-JP" altLang="en-US"/>
              <a:t>や</a:t>
            </a:r>
            <a:r>
              <a:rPr lang="en-US" altLang="ja-JP"/>
              <a:t>MinGW</a:t>
            </a:r>
            <a:r>
              <a:rPr lang="ja-JP" altLang="en-US"/>
              <a:t>といったラッピングソフトウェア的なものが必要らしい。</a:t>
            </a:r>
            <a:endParaRPr lang="ja-JP" altLang="en-US"/>
          </a:p>
        </p:txBody>
      </p:sp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4894580"/>
            <a:ext cx="1192530" cy="119253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552700" y="4418330"/>
            <a:ext cx="7327265" cy="214503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6" name="図形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75" y="4843780"/>
            <a:ext cx="711835" cy="839470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6903720" y="4599305"/>
            <a:ext cx="2099945" cy="185737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ja-JP" altLang="en-US" sz="2400" b="1">
                <a:solidFill>
                  <a:srgbClr val="C00000"/>
                </a:solidFill>
              </a:rPr>
              <a:t>ラッパー</a:t>
            </a:r>
            <a:endParaRPr lang="ja-JP" altLang="en-US" sz="2400" b="1">
              <a:solidFill>
                <a:srgbClr val="C00000"/>
              </a:solidFill>
            </a:endParaRPr>
          </a:p>
        </p:txBody>
      </p:sp>
      <p:sp>
        <p:nvSpPr>
          <p:cNvPr id="8" name="左右矢印 7"/>
          <p:cNvSpPr/>
          <p:nvPr/>
        </p:nvSpPr>
        <p:spPr>
          <a:xfrm>
            <a:off x="6329680" y="5263515"/>
            <a:ext cx="967105" cy="52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MinGW setting on Eclipse CDT</a:t>
            </a:r>
            <a:endParaRPr lang="en-US" altLang="ja-JP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ja-JP"/>
              <a:t>Eclipse</a:t>
            </a:r>
            <a:r>
              <a:rPr lang="ja-JP" altLang="en-US"/>
              <a:t>は</a:t>
            </a:r>
            <a:r>
              <a:rPr lang="en-US" altLang="ja-JP"/>
              <a:t>”MINGW_HOME”</a:t>
            </a:r>
            <a:r>
              <a:rPr lang="ja-JP" altLang="en-US"/>
              <a:t>というシステム環境変数を参照して</a:t>
            </a:r>
            <a:r>
              <a:rPr lang="en-US" altLang="ja-JP"/>
              <a:t>MinGW</a:t>
            </a:r>
            <a:r>
              <a:rPr lang="ja-JP" altLang="en-US"/>
              <a:t>の実行ファイルを探すように設定されているため</a:t>
            </a:r>
            <a:r>
              <a:rPr lang="en-US" altLang="ja-JP"/>
              <a:t>(</a:t>
            </a:r>
            <a:r>
              <a:rPr lang="ja-JP" altLang="en-US"/>
              <a:t>プロジェクトの環境設定を参照</a:t>
            </a:r>
            <a:r>
              <a:rPr lang="en-US" altLang="ja-JP"/>
              <a:t>)</a:t>
            </a:r>
            <a:r>
              <a:rPr lang="ja-JP" altLang="en-US"/>
              <a:t>、</a:t>
            </a:r>
            <a:r>
              <a:rPr lang="en-US" altLang="ja-JP"/>
              <a:t>Windows</a:t>
            </a:r>
            <a:r>
              <a:rPr lang="ja-JP" altLang="en-US"/>
              <a:t>のシステム環境変数に</a:t>
            </a:r>
            <a:r>
              <a:rPr lang="en-US" altLang="ja-JP">
                <a:sym typeface="+mn-ea"/>
              </a:rPr>
              <a:t>”MINGW_HOME”</a:t>
            </a:r>
            <a:r>
              <a:rPr lang="ja-JP" altLang="en-US">
                <a:sym typeface="+mn-ea"/>
              </a:rPr>
              <a:t>を追加する。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Presentation</Application>
  <PresentationFormat>宽屏</PresentationFormat>
  <Paragraphs>58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Paint.Picture</vt:lpstr>
      <vt:lpstr>PowerPoint 演示文稿</vt:lpstr>
      <vt:lpstr>Eclipse</vt:lpstr>
      <vt:lpstr>Eclipse CDTとは</vt:lpstr>
      <vt:lpstr>Eclipse Embedded CDTとは</vt:lpstr>
      <vt:lpstr>課題</vt:lpstr>
      <vt:lpstr>Eclipse CDTの基本</vt:lpstr>
      <vt:lpstr>compiler on Eclipse CDT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Atsumi Kaneta</dc:creator>
  <cp:lastModifiedBy>Atsumi Kaneta</cp:lastModifiedBy>
  <cp:revision>15</cp:revision>
  <dcterms:created xsi:type="dcterms:W3CDTF">2021-02-25T11:13:00Z</dcterms:created>
  <dcterms:modified xsi:type="dcterms:W3CDTF">2021-03-09T11:44:11Z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