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5143500" cx="9144000"/>
  <p:notesSz cx="6858000" cy="9144000"/>
  <p:embeddedFontLst>
    <p:embeddedFont>
      <p:font typeface="Average"/>
      <p:regular r:id="rId78"/>
    </p:embeddedFont>
    <p:embeddedFont>
      <p:font typeface="Oswald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Oswald-regular.fntdata"/><Relationship Id="rId34" Type="http://schemas.openxmlformats.org/officeDocument/2006/relationships/slide" Target="slides/slide29.xml"/><Relationship Id="rId78" Type="http://schemas.openxmlformats.org/officeDocument/2006/relationships/font" Target="fonts/Averag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3fbe37f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3fbe37f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44fbe18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44fbe18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22bb39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22bb39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3b254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3b254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73b254f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73b254f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73b254f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73b254f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73b254f8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73b254f8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73b254f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73b254f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4de3ee1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4de3ee1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edcdd2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edcdd2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6685c78c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6685c78c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cf549036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cf549036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21ab964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21ab964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f54903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f54903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cf549036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cf549036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f5490366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f549036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cf5490366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cf5490366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f5490366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f5490366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edcdd2e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edcdd2e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243757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243757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243757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d243757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13198ee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13198ee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4de3ee1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4de3ee1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afd9c41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afd9c41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d9c7106c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d9c7106c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9c7106c4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9c7106c4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9c7106c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9c7106c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9c7106c4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9c7106c4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3167dc19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3167dc19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9c7106c4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9c7106c4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9c7106c4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9c7106c4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9c7106c4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9c7106c4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3198ee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13198ee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9c7106c4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9c7106c4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d9c7106c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d9c7106c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d9c7106c4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d9c7106c4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cd64281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cd64281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031508f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d031508f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3167dc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3167dc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afd9c4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afd9c4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41c379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41c379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d831ecb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d831ecb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7afd9c41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7afd9c41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6685c7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6685c7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7afd9c41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7afd9c41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c41c3797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c41c3797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4de3ee1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4de3ee1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d4de3ee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d4de3ee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d4de3ee1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d4de3ee1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de3ee1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de3ee1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9c7106c45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9c7106c45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d6685c78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d6685c78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6685c78c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6685c78c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c36a7b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c36a7b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3198ee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3198ee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cc36a7bf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cc36a7bf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6685c78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6685c78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d9c7106c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d9c7106c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d9c7106c4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d9c7106c4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d4de3ee1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d4de3ee1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d031508f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d031508f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d6685c78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d6685c78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d3167dc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d3167dc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c4d9ba68fa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c4d9ba68fa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c3fbe37f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c3fbe37f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d9ba68fa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4d9ba68fa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c3fbe37f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c3fbe37f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c41c3797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c41c3797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41c37974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41c3797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13198eea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13198eea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3fbe37f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3fbe37f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xxxx/yyyy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xxxx/yyyy.gi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github.com/acchi17/ShareDocs.git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grf317@gmail.com" TargetMode="External"/><Relationship Id="rId4" Type="http://schemas.openxmlformats.org/officeDocument/2006/relationships/hyperlink" Target="mailto:grf317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Study Session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Atsumi Kaneta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status”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status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&gt;&gt; it shows files containing below.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1) </a:t>
            </a:r>
            <a:r>
              <a:rPr lang="en-GB" sz="2200"/>
              <a:t>Changes to be added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2) Changes to be committed  </a:t>
            </a:r>
            <a:endParaRPr sz="2200"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190000" y="3291328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190000" y="24285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190000" y="4188175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376100" y="4553195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 rot="-2145747">
            <a:off x="5617619" y="390121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5151692" y="3427150"/>
            <a:ext cx="107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add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(Staging)</a:t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6387116" y="3511480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 rot="-2145747">
            <a:off x="6866064" y="3083394"/>
            <a:ext cx="782306" cy="217666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7635561" y="2628525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6325297" y="2798225"/>
            <a:ext cx="10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commit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 rot="-2056816">
            <a:off x="7171273" y="31411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 rot="-2056816">
            <a:off x="5963248" y="4082434"/>
            <a:ext cx="1074317" cy="40007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 rot="-680">
            <a:off x="7520425" y="3441071"/>
            <a:ext cx="151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2) Changes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to be committed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6510224" y="4360275"/>
            <a:ext cx="23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1</a:t>
            </a:r>
            <a:r>
              <a:rPr lang="en-GB">
                <a:solidFill>
                  <a:srgbClr val="FF0000"/>
                </a:solidFill>
              </a:rPr>
              <a:t>) Changes to be added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remote add”</a:t>
            </a:r>
            <a:endParaRPr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remote add [ShortCutName] [RemoteRepositoryURL]</a:t>
            </a:r>
            <a:r>
              <a:rPr lang="en-GB" sz="2200">
                <a:solidFill>
                  <a:srgbClr val="CCCCCC"/>
                </a:solidFill>
              </a:rPr>
              <a:t>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ShortCutName : exp. origin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RemoteRepositoryURL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You can use the command “git push” as below.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</a:t>
            </a:r>
            <a:r>
              <a:rPr lang="en-GB" sz="2200">
                <a:solidFill>
                  <a:srgbClr val="FFFF00"/>
                </a:solidFill>
              </a:rPr>
              <a:t>git push [ShortCutName] [BranchName]</a:t>
            </a:r>
            <a:endParaRPr sz="2200">
              <a:solidFill>
                <a:srgbClr val="FFFF00"/>
              </a:solidFill>
            </a:endParaRPr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changes of files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3453375" y="400067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446242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 txBox="1"/>
          <p:nvPr>
            <p:ph idx="12" type="sldNum"/>
          </p:nvPr>
        </p:nvSpPr>
        <p:spPr>
          <a:xfrm>
            <a:off x="8490250" y="47572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42" name="Google Shape;242;p24"/>
          <p:cNvCxnSpPr/>
          <p:nvPr/>
        </p:nvCxnSpPr>
        <p:spPr>
          <a:xfrm flipH="1">
            <a:off x="3962430" y="2682688"/>
            <a:ext cx="1562700" cy="129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4"/>
          <p:cNvSpPr/>
          <p:nvPr/>
        </p:nvSpPr>
        <p:spPr>
          <a:xfrm>
            <a:off x="4105750" y="4036625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5384400" y="22897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4301345" y="3726700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2630900" y="3110688"/>
            <a:ext cx="214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checkout -- filename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 with file name</a:t>
            </a:r>
            <a:endParaRPr/>
          </a:p>
        </p:txBody>
      </p:sp>
      <p:sp>
        <p:nvSpPr>
          <p:cNvPr id="252" name="Google Shape;2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-m “Commit Message”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commit -v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r>
              <a:rPr lang="en-GB" sz="2200"/>
              <a:t> </a:t>
            </a:r>
            <a:endParaRPr sz="2200"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 staging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5952200" y="2949888"/>
            <a:ext cx="959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6147795" y="266854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5496025" y="2243858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3828910" y="221162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reset HEAD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271" name="Google Shape;271;p26"/>
          <p:cNvCxnSpPr/>
          <p:nvPr/>
        </p:nvCxnSpPr>
        <p:spPr>
          <a:xfrm flipH="1">
            <a:off x="5097625" y="2378811"/>
            <a:ext cx="398400" cy="49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reset HEAD”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FileName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DirectoryName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in the directory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・git reset HEAD 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Cancel all staged file 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*“HEAD” means the newest commit.</a:t>
            </a:r>
            <a:endParaRPr sz="2200"/>
          </a:p>
        </p:txBody>
      </p:sp>
      <p:sp>
        <p:nvSpPr>
          <p:cNvPr id="278" name="Google Shape;278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Amend</a:t>
            </a:r>
            <a:r>
              <a:rPr lang="en-GB"/>
              <a:t> commit</a:t>
            </a:r>
            <a:endParaRPr/>
          </a:p>
        </p:txBody>
      </p:sp>
      <p:sp>
        <p:nvSpPr>
          <p:cNvPr id="284" name="Google Shape;284;p28"/>
          <p:cNvSpPr txBox="1"/>
          <p:nvPr>
            <p:ph idx="1" type="body"/>
          </p:nvPr>
        </p:nvSpPr>
        <p:spPr>
          <a:xfrm>
            <a:off x="2267275" y="2738803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2267275" y="18760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665050" y="1684600"/>
            <a:ext cx="1064100" cy="393600"/>
          </a:xfrm>
          <a:prstGeom prst="wedgeRoundRectCallout">
            <a:avLst>
              <a:gd fmla="val -77796" name="adj1"/>
              <a:gd fmla="val 67632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Changes1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2267275" y="3635650"/>
            <a:ext cx="4709400" cy="7089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3989700" y="3805720"/>
            <a:ext cx="567810" cy="367956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4021179" y="2958905"/>
            <a:ext cx="849024" cy="302798"/>
          </a:xfrm>
          <a:prstGeom prst="flowChartMagneticDisk">
            <a:avLst/>
          </a:prstGeom>
          <a:solidFill>
            <a:srgbClr val="EEEEEE">
              <a:alpha val="27370"/>
            </a:srgbClr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/>
          <p:nvPr/>
        </p:nvSpPr>
        <p:spPr>
          <a:xfrm>
            <a:off x="5712836" y="2076000"/>
            <a:ext cx="875821" cy="302798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6844070" y="1394793"/>
            <a:ext cx="567900" cy="526800"/>
          </a:xfrm>
          <a:prstGeom prst="mathMultiply">
            <a:avLst>
              <a:gd fmla="val 742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4142625" y="2284238"/>
            <a:ext cx="189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git commit --amend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4870200" y="2860325"/>
            <a:ext cx="959094" cy="5268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IndexFile</a:t>
            </a:r>
            <a:endParaRPr sz="1200"/>
          </a:p>
        </p:txBody>
      </p:sp>
      <p:cxnSp>
        <p:nvCxnSpPr>
          <p:cNvPr id="295" name="Google Shape;295;p28"/>
          <p:cNvCxnSpPr>
            <a:endCxn id="290" idx="3"/>
          </p:cNvCxnSpPr>
          <p:nvPr/>
        </p:nvCxnSpPr>
        <p:spPr>
          <a:xfrm flipH="1" rot="10800000">
            <a:off x="5712746" y="2378797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8"/>
          <p:cNvSpPr/>
          <p:nvPr/>
        </p:nvSpPr>
        <p:spPr>
          <a:xfrm>
            <a:off x="5912575" y="2993388"/>
            <a:ext cx="1064100" cy="393600"/>
          </a:xfrm>
          <a:prstGeom prst="wedgeRoundRectCallout">
            <a:avLst>
              <a:gd fmla="val -64931" name="adj1"/>
              <a:gd fmla="val -2481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6665050" y="2183931"/>
            <a:ext cx="1064100" cy="393600"/>
          </a:xfrm>
          <a:prstGeom prst="wedgeRoundRectCallout">
            <a:avLst>
              <a:gd fmla="val -67489" name="adj1"/>
              <a:gd fmla="val -2858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4648725" y="3950938"/>
            <a:ext cx="1064100" cy="393600"/>
          </a:xfrm>
          <a:prstGeom prst="wedgeRoundRectCallout">
            <a:avLst>
              <a:gd fmla="val -63516" name="adj1"/>
              <a:gd fmla="val -4285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Changes2</a:t>
            </a:r>
            <a:endParaRPr/>
          </a:p>
        </p:txBody>
      </p:sp>
      <p:cxnSp>
        <p:nvCxnSpPr>
          <p:cNvPr id="299" name="Google Shape;299;p28"/>
          <p:cNvCxnSpPr/>
          <p:nvPr/>
        </p:nvCxnSpPr>
        <p:spPr>
          <a:xfrm flipH="1" rot="10800000">
            <a:off x="4550019" y="3283631"/>
            <a:ext cx="438000" cy="558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8"/>
          <p:cNvSpPr txBox="1"/>
          <p:nvPr/>
        </p:nvSpPr>
        <p:spPr>
          <a:xfrm>
            <a:off x="4670659" y="3551539"/>
            <a:ext cx="9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git add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11700" y="4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 --amend”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*At first, you have to stage what you want to amend.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If not so, only commit messages will be amended.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--amend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</a:t>
            </a:r>
            <a:r>
              <a:rPr lang="en-GB" sz="2200">
                <a:solidFill>
                  <a:srgbClr val="FFFF00"/>
                </a:solidFill>
              </a:rPr>
              <a:t>git commit --amend -m [Commit 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</a:t>
            </a:r>
            <a:r>
              <a:rPr lang="en-GB" sz="2200">
                <a:solidFill>
                  <a:srgbClr val="CCCCCC"/>
                </a:solidFill>
              </a:rPr>
              <a:t>&gt;&gt; Input commit message without text editor.</a:t>
            </a:r>
            <a:endParaRPr sz="2200"/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Branch</a:t>
            </a:r>
            <a:endParaRPr sz="5000"/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9" name="Google Shape;3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</a:t>
            </a: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79300" y="3988275"/>
            <a:ext cx="1158900" cy="74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634224" y="4184674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2" name="Google Shape;322;p31"/>
          <p:cNvSpPr/>
          <p:nvPr/>
        </p:nvSpPr>
        <p:spPr>
          <a:xfrm>
            <a:off x="585172" y="4137912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3" name="Google Shape;323;p31"/>
          <p:cNvSpPr/>
          <p:nvPr/>
        </p:nvSpPr>
        <p:spPr>
          <a:xfrm>
            <a:off x="529049" y="4091150"/>
            <a:ext cx="762210" cy="45468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CompF</a:t>
            </a:r>
            <a:endParaRPr sz="1200"/>
          </a:p>
        </p:txBody>
      </p:sp>
      <p:sp>
        <p:nvSpPr>
          <p:cNvPr id="324" name="Google Shape;324;p31"/>
          <p:cNvSpPr/>
          <p:nvPr/>
        </p:nvSpPr>
        <p:spPr>
          <a:xfrm>
            <a:off x="5384983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Tree5</a:t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5350018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26" name="Google Shape;326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362210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Tree4</a:t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1893250" y="3308572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Tree3</a:t>
            </a:r>
            <a:endParaRPr/>
          </a:p>
        </p:txBody>
      </p:sp>
      <p:sp>
        <p:nvSpPr>
          <p:cNvPr id="329" name="Google Shape;329;p31"/>
          <p:cNvSpPr/>
          <p:nvPr/>
        </p:nvSpPr>
        <p:spPr>
          <a:xfrm>
            <a:off x="362211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330" name="Google Shape;330;p31"/>
          <p:cNvSpPr/>
          <p:nvPr/>
        </p:nvSpPr>
        <p:spPr>
          <a:xfrm>
            <a:off x="1893260" y="2032543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Commit3</a:t>
            </a:r>
            <a:endParaRPr/>
          </a:p>
        </p:txBody>
      </p:sp>
      <p:sp>
        <p:nvSpPr>
          <p:cNvPr id="331" name="Google Shape;331;p31"/>
          <p:cNvSpPr txBox="1"/>
          <p:nvPr/>
        </p:nvSpPr>
        <p:spPr>
          <a:xfrm>
            <a:off x="1047750" y="2032536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1047750" y="3308561"/>
            <a:ext cx="7275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. . .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2300738" y="4249861"/>
            <a:ext cx="3847200" cy="393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Snap shot</a:t>
            </a:r>
            <a:endParaRPr/>
          </a:p>
        </p:txBody>
      </p:sp>
      <p:cxnSp>
        <p:nvCxnSpPr>
          <p:cNvPr id="334" name="Google Shape;334;p31"/>
          <p:cNvCxnSpPr>
            <a:stCxn id="325" idx="2"/>
            <a:endCxn id="324" idx="0"/>
          </p:cNvCxnSpPr>
          <p:nvPr/>
        </p:nvCxnSpPr>
        <p:spPr>
          <a:xfrm>
            <a:off x="598721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1"/>
          <p:cNvCxnSpPr/>
          <p:nvPr/>
        </p:nvCxnSpPr>
        <p:spPr>
          <a:xfrm>
            <a:off x="4259310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31"/>
          <p:cNvCxnSpPr/>
          <p:nvPr/>
        </p:nvCxnSpPr>
        <p:spPr>
          <a:xfrm>
            <a:off x="2495498" y="2724543"/>
            <a:ext cx="0" cy="58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31"/>
          <p:cNvCxnSpPr>
            <a:endCxn id="330" idx="3"/>
          </p:cNvCxnSpPr>
          <p:nvPr/>
        </p:nvCxnSpPr>
        <p:spPr>
          <a:xfrm rot="10800000">
            <a:off x="316766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1"/>
          <p:cNvCxnSpPr/>
          <p:nvPr/>
        </p:nvCxnSpPr>
        <p:spPr>
          <a:xfrm rot="10800000">
            <a:off x="4896510" y="2403037"/>
            <a:ext cx="454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1"/>
          <p:cNvCxnSpPr>
            <a:stCxn id="328" idx="2"/>
          </p:cNvCxnSpPr>
          <p:nvPr/>
        </p:nvCxnSpPr>
        <p:spPr>
          <a:xfrm>
            <a:off x="2495485" y="4000573"/>
            <a:ext cx="2457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31"/>
          <p:cNvCxnSpPr>
            <a:stCxn id="327" idx="2"/>
          </p:cNvCxnSpPr>
          <p:nvPr/>
        </p:nvCxnSpPr>
        <p:spPr>
          <a:xfrm flipH="1">
            <a:off x="4131035" y="4000573"/>
            <a:ext cx="933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1"/>
          <p:cNvCxnSpPr>
            <a:stCxn id="324" idx="2"/>
          </p:cNvCxnSpPr>
          <p:nvPr/>
        </p:nvCxnSpPr>
        <p:spPr>
          <a:xfrm flipH="1">
            <a:off x="5731318" y="4000573"/>
            <a:ext cx="255900" cy="2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42" name="Google Shape;342;p31"/>
          <p:cNvSpPr/>
          <p:nvPr/>
        </p:nvSpPr>
        <p:spPr>
          <a:xfrm>
            <a:off x="7148525" y="200254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7148525" y="2801550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44" name="Google Shape;344;p31"/>
          <p:cNvCxnSpPr>
            <a:stCxn id="342" idx="1"/>
          </p:cNvCxnSpPr>
          <p:nvPr/>
        </p:nvCxnSpPr>
        <p:spPr>
          <a:xfrm flipH="1">
            <a:off x="6639425" y="2229946"/>
            <a:ext cx="5091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1"/>
          <p:cNvCxnSpPr>
            <a:stCxn id="343" idx="1"/>
          </p:cNvCxnSpPr>
          <p:nvPr/>
        </p:nvCxnSpPr>
        <p:spPr>
          <a:xfrm rot="10800000">
            <a:off x="6639425" y="2428050"/>
            <a:ext cx="509100" cy="60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1"/>
          <p:cNvSpPr/>
          <p:nvPr/>
        </p:nvSpPr>
        <p:spPr>
          <a:xfrm>
            <a:off x="7148525" y="1343424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HEAD*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47" name="Google Shape;347;p31"/>
          <p:cNvCxnSpPr>
            <a:stCxn id="346" idx="2"/>
            <a:endCxn id="342" idx="0"/>
          </p:cNvCxnSpPr>
          <p:nvPr/>
        </p:nvCxnSpPr>
        <p:spPr>
          <a:xfrm>
            <a:off x="7868225" y="1737024"/>
            <a:ext cx="0" cy="26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1"/>
          <p:cNvSpPr txBox="1"/>
          <p:nvPr/>
        </p:nvSpPr>
        <p:spPr>
          <a:xfrm>
            <a:off x="3707475" y="1309588"/>
            <a:ext cx="334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rage"/>
                <a:ea typeface="Average"/>
                <a:cs typeface="Average"/>
                <a:sym typeface="Average"/>
              </a:rPr>
              <a:t>*HEAD: pointer to working branch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529050" y="2938950"/>
            <a:ext cx="1274400" cy="600900"/>
          </a:xfrm>
          <a:prstGeom prst="wedgeRectCallout">
            <a:avLst>
              <a:gd fmla="val 60440" name="adj1"/>
              <a:gd fmla="val 426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CompF -&gt; 123.txt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CompD -&gt; 789.txt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CompA -&gt; 456.txt</a:t>
            </a:r>
            <a:endParaRPr sz="1000"/>
          </a:p>
        </p:txBody>
      </p:sp>
      <p:sp>
        <p:nvSpPr>
          <p:cNvPr id="350" name="Google Shape;350;p31"/>
          <p:cNvSpPr/>
          <p:nvPr/>
        </p:nvSpPr>
        <p:spPr>
          <a:xfrm>
            <a:off x="6478375" y="3554625"/>
            <a:ext cx="2288700" cy="1141200"/>
          </a:xfrm>
          <a:prstGeom prst="wedgeRoundRectCallout">
            <a:avLst>
              <a:gd fmla="val 8127" name="adj1"/>
              <a:gd fmla="val -66294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Branch is a pointer to latest commit.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6" name="Google Shape;3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360" name="Google Shape;360;p32"/>
          <p:cNvCxnSpPr>
            <a:stCxn id="359" idx="2"/>
            <a:endCxn id="358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2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62" name="Google Shape;362;p32"/>
          <p:cNvCxnSpPr>
            <a:stCxn id="361" idx="2"/>
            <a:endCxn id="359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-1 </a:t>
            </a:r>
            <a:endParaRPr/>
          </a:p>
        </p:txBody>
      </p:sp>
      <p:sp>
        <p:nvSpPr>
          <p:cNvPr id="369" name="Google Shape;369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1810125" y="194833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73" name="Google Shape;373;p33"/>
          <p:cNvCxnSpPr>
            <a:stCxn id="371" idx="2"/>
            <a:endCxn id="370" idx="0"/>
          </p:cNvCxnSpPr>
          <p:nvPr/>
        </p:nvCxnSpPr>
        <p:spPr>
          <a:xfrm>
            <a:off x="2529825" y="2403133"/>
            <a:ext cx="0" cy="17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3"/>
          <p:cNvCxnSpPr>
            <a:stCxn id="372" idx="0"/>
            <a:endCxn id="370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3"/>
          <p:cNvSpPr/>
          <p:nvPr/>
        </p:nvSpPr>
        <p:spPr>
          <a:xfrm>
            <a:off x="1810125" y="1351320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76" name="Google Shape;376;p33"/>
          <p:cNvCxnSpPr>
            <a:stCxn id="375" idx="2"/>
            <a:endCxn id="371" idx="0"/>
          </p:cNvCxnSpPr>
          <p:nvPr/>
        </p:nvCxnSpPr>
        <p:spPr>
          <a:xfrm>
            <a:off x="2529825" y="1744920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33"/>
          <p:cNvSpPr/>
          <p:nvPr/>
        </p:nvSpPr>
        <p:spPr>
          <a:xfrm>
            <a:off x="3496825" y="3635000"/>
            <a:ext cx="2340900" cy="984600"/>
          </a:xfrm>
          <a:prstGeom prst="wedgeRoundRectCallout">
            <a:avLst>
              <a:gd fmla="val -61262" name="adj1"/>
              <a:gd fmla="val -4035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Create a new</a:t>
            </a:r>
            <a:r>
              <a:rPr lang="en-GB" sz="1600"/>
              <a:t> branch.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-2 </a:t>
            </a:r>
            <a:endParaRPr/>
          </a:p>
        </p:txBody>
      </p:sp>
      <p:sp>
        <p:nvSpPr>
          <p:cNvPr id="384" name="Google Shape;384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388" name="Google Shape;388;p34"/>
          <p:cNvCxnSpPr>
            <a:stCxn id="386" idx="2"/>
            <a:endCxn id="389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4"/>
          <p:cNvCxnSpPr>
            <a:stCxn id="387" idx="0"/>
            <a:endCxn id="385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/>
          <p:nvPr/>
        </p:nvSpPr>
        <p:spPr>
          <a:xfrm>
            <a:off x="3928374" y="893757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392" name="Google Shape;392;p34"/>
          <p:cNvCxnSpPr>
            <a:stCxn id="391" idx="2"/>
            <a:endCxn id="386" idx="0"/>
          </p:cNvCxnSpPr>
          <p:nvPr/>
        </p:nvCxnSpPr>
        <p:spPr>
          <a:xfrm>
            <a:off x="4648074" y="1287357"/>
            <a:ext cx="0" cy="20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4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393" name="Google Shape;393;p34"/>
          <p:cNvCxnSpPr>
            <a:stCxn id="389" idx="1"/>
            <a:endCxn id="385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9" name="Google Shape;3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-3 </a:t>
            </a:r>
            <a:endParaRPr/>
          </a:p>
        </p:txBody>
      </p:sp>
      <p:sp>
        <p:nvSpPr>
          <p:cNvPr id="400" name="Google Shape;40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1810125" y="345117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04" name="Google Shape;404;p35"/>
          <p:cNvCxnSpPr>
            <a:stCxn id="402" idx="2"/>
            <a:endCxn id="405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5"/>
          <p:cNvCxnSpPr>
            <a:stCxn id="403" idx="0"/>
            <a:endCxn id="401" idx="2"/>
          </p:cNvCxnSpPr>
          <p:nvPr/>
        </p:nvCxnSpPr>
        <p:spPr>
          <a:xfrm rot="10800000">
            <a:off x="2529825" y="3274172"/>
            <a:ext cx="0" cy="1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5"/>
          <p:cNvSpPr/>
          <p:nvPr/>
        </p:nvSpPr>
        <p:spPr>
          <a:xfrm>
            <a:off x="1810124" y="4088332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08" name="Google Shape;408;p35"/>
          <p:cNvCxnSpPr>
            <a:stCxn id="407" idx="0"/>
            <a:endCxn id="403" idx="2"/>
          </p:cNvCxnSpPr>
          <p:nvPr/>
        </p:nvCxnSpPr>
        <p:spPr>
          <a:xfrm rot="10800000">
            <a:off x="2529824" y="3905932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5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09" name="Google Shape;409;p35"/>
          <p:cNvCxnSpPr>
            <a:stCxn id="405" idx="1"/>
            <a:endCxn id="401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5"/>
          <p:cNvSpPr/>
          <p:nvPr/>
        </p:nvSpPr>
        <p:spPr>
          <a:xfrm>
            <a:off x="3793700" y="3323250"/>
            <a:ext cx="2873400" cy="984600"/>
          </a:xfrm>
          <a:prstGeom prst="wedgeRoundRectCallout">
            <a:avLst>
              <a:gd fmla="val -66566" name="adj1"/>
              <a:gd fmla="val 5280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You have switched branch.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6" name="Google Shape;4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-4 </a:t>
            </a:r>
            <a:endParaRPr/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>
            <a:off x="39283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21" name="Google Shape;421;p36"/>
          <p:cNvCxnSpPr>
            <a:stCxn id="419" idx="2"/>
            <a:endCxn id="422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6"/>
          <p:cNvCxnSpPr>
            <a:stCxn id="420" idx="0"/>
            <a:endCxn id="424" idx="2"/>
          </p:cNvCxnSpPr>
          <p:nvPr/>
        </p:nvCxnSpPr>
        <p:spPr>
          <a:xfrm flipH="1" rot="10800000">
            <a:off x="4648075" y="3644983"/>
            <a:ext cx="3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6"/>
          <p:cNvSpPr/>
          <p:nvPr/>
        </p:nvSpPr>
        <p:spPr>
          <a:xfrm>
            <a:off x="39283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26" name="Google Shape;426;p36"/>
          <p:cNvCxnSpPr>
            <a:stCxn id="425" idx="0"/>
            <a:endCxn id="420" idx="2"/>
          </p:cNvCxnSpPr>
          <p:nvPr/>
        </p:nvCxnSpPr>
        <p:spPr>
          <a:xfrm rot="10800000">
            <a:off x="46480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6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27" name="Google Shape;427;p36"/>
          <p:cNvCxnSpPr>
            <a:stCxn id="422" idx="1"/>
            <a:endCxn id="418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36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28" name="Google Shape;428;p36"/>
          <p:cNvCxnSpPr>
            <a:stCxn id="424" idx="1"/>
            <a:endCxn id="418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4" name="Google Shape;4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-5 </a:t>
            </a:r>
            <a:endParaRPr/>
          </a:p>
        </p:txBody>
      </p:sp>
      <p:sp>
        <p:nvSpPr>
          <p:cNvPr id="435" name="Google Shape;435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39" name="Google Shape;439;p37"/>
          <p:cNvCxnSpPr>
            <a:stCxn id="437" idx="2"/>
            <a:endCxn id="440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7"/>
          <p:cNvCxnSpPr>
            <a:stCxn id="438" idx="0"/>
            <a:endCxn id="442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7"/>
          <p:cNvSpPr/>
          <p:nvPr/>
        </p:nvSpPr>
        <p:spPr>
          <a:xfrm>
            <a:off x="5909574" y="44402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444" name="Google Shape;444;p37"/>
          <p:cNvCxnSpPr>
            <a:stCxn id="443" idx="0"/>
            <a:endCxn id="438" idx="2"/>
          </p:cNvCxnSpPr>
          <p:nvPr/>
        </p:nvCxnSpPr>
        <p:spPr>
          <a:xfrm rot="10800000">
            <a:off x="6629274" y="4257843"/>
            <a:ext cx="0" cy="18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7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45" name="Google Shape;445;p37"/>
          <p:cNvCxnSpPr>
            <a:stCxn id="440" idx="1"/>
            <a:endCxn id="436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7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47" name="Google Shape;447;p37"/>
          <p:cNvCxnSpPr>
            <a:stCxn id="446" idx="1"/>
            <a:endCxn id="436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37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48" name="Google Shape;448;p37"/>
          <p:cNvCxnSpPr>
            <a:stCxn id="442" idx="1"/>
            <a:endCxn id="446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after new commit -6 </a:t>
            </a:r>
            <a:endParaRPr/>
          </a:p>
        </p:txBody>
      </p:sp>
      <p:sp>
        <p:nvSpPr>
          <p:cNvPr id="455" name="Google Shape;455;p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1892635" y="25822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928374" y="14907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sp>
        <p:nvSpPr>
          <p:cNvPr id="458" name="Google Shape;458;p38"/>
          <p:cNvSpPr/>
          <p:nvPr/>
        </p:nvSpPr>
        <p:spPr>
          <a:xfrm>
            <a:off x="5909575" y="380308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459" name="Google Shape;459;p38"/>
          <p:cNvCxnSpPr>
            <a:stCxn id="457" idx="2"/>
            <a:endCxn id="460" idx="0"/>
          </p:cNvCxnSpPr>
          <p:nvPr/>
        </p:nvCxnSpPr>
        <p:spPr>
          <a:xfrm>
            <a:off x="4648074" y="1945571"/>
            <a:ext cx="300" cy="1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8"/>
          <p:cNvCxnSpPr>
            <a:stCxn id="458" idx="0"/>
            <a:endCxn id="462" idx="2"/>
          </p:cNvCxnSpPr>
          <p:nvPr/>
        </p:nvCxnSpPr>
        <p:spPr>
          <a:xfrm flipH="1" rot="10800000">
            <a:off x="6629275" y="3644983"/>
            <a:ext cx="1800" cy="15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8"/>
          <p:cNvSpPr/>
          <p:nvPr/>
        </p:nvSpPr>
        <p:spPr>
          <a:xfrm>
            <a:off x="4011060" y="21221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463" name="Google Shape;463;p38"/>
          <p:cNvCxnSpPr>
            <a:stCxn id="460" idx="1"/>
            <a:endCxn id="456" idx="3"/>
          </p:cNvCxnSpPr>
          <p:nvPr/>
        </p:nvCxnSpPr>
        <p:spPr>
          <a:xfrm flipH="1">
            <a:off x="3167160" y="2492675"/>
            <a:ext cx="843900" cy="46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38"/>
          <p:cNvSpPr/>
          <p:nvPr/>
        </p:nvSpPr>
        <p:spPr>
          <a:xfrm>
            <a:off x="40111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465" name="Google Shape;465;p38"/>
          <p:cNvCxnSpPr>
            <a:stCxn id="464" idx="1"/>
            <a:endCxn id="456" idx="3"/>
          </p:cNvCxnSpPr>
          <p:nvPr/>
        </p:nvCxnSpPr>
        <p:spPr>
          <a:xfrm rot="10800000">
            <a:off x="3166985" y="2952875"/>
            <a:ext cx="844200" cy="37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8"/>
          <p:cNvSpPr/>
          <p:nvPr/>
        </p:nvSpPr>
        <p:spPr>
          <a:xfrm>
            <a:off x="5993885" y="29528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466" name="Google Shape;466;p38"/>
          <p:cNvCxnSpPr>
            <a:stCxn id="462" idx="1"/>
            <a:endCxn id="464" idx="3"/>
          </p:cNvCxnSpPr>
          <p:nvPr/>
        </p:nvCxnSpPr>
        <p:spPr>
          <a:xfrm rot="10800000">
            <a:off x="5285585" y="3323375"/>
            <a:ext cx="70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8"/>
          <p:cNvSpPr/>
          <p:nvPr/>
        </p:nvSpPr>
        <p:spPr>
          <a:xfrm>
            <a:off x="5463075" y="1359225"/>
            <a:ext cx="1597800" cy="717900"/>
          </a:xfrm>
          <a:prstGeom prst="wedgeRoundRectCallout">
            <a:avLst>
              <a:gd fmla="val -61234" name="adj1"/>
              <a:gd fmla="val 1446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A</a:t>
            </a:r>
            <a:endParaRPr sz="1700"/>
          </a:p>
        </p:txBody>
      </p:sp>
      <p:sp>
        <p:nvSpPr>
          <p:cNvPr id="468" name="Google Shape;468;p38"/>
          <p:cNvSpPr/>
          <p:nvPr/>
        </p:nvSpPr>
        <p:spPr>
          <a:xfrm>
            <a:off x="7441150" y="3963088"/>
            <a:ext cx="1597800" cy="717900"/>
          </a:xfrm>
          <a:prstGeom prst="wedgeRoundRectCallout">
            <a:avLst>
              <a:gd fmla="val -61996" name="adj1"/>
              <a:gd fmla="val -2823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Project B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-1</a:t>
            </a:r>
            <a:endParaRPr/>
          </a:p>
        </p:txBody>
      </p:sp>
      <p:sp>
        <p:nvSpPr>
          <p:cNvPr id="474" name="Google Shape;4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branch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Create a new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75" name="Google Shape;475;p3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branch” -2</a:t>
            </a:r>
            <a:endParaRPr/>
          </a:p>
        </p:txBody>
      </p:sp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</a:t>
            </a:r>
            <a:r>
              <a:rPr lang="en-GB" sz="2200">
                <a:solidFill>
                  <a:srgbClr val="FFFF00"/>
                </a:solidFill>
              </a:rPr>
              <a:t>・git branch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    </a:t>
            </a:r>
            <a:r>
              <a:rPr lang="en-GB" sz="2200">
                <a:solidFill>
                  <a:srgbClr val="CCCCCC"/>
                </a:solidFill>
              </a:rPr>
              <a:t>&gt;&gt; Show branch list.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exp.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        b</a:t>
            </a:r>
            <a:r>
              <a:rPr lang="en-GB" sz="2200">
                <a:solidFill>
                  <a:srgbClr val="CCCCCC"/>
                </a:solidFill>
              </a:rPr>
              <a:t>ranch1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main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remotes/origin/HEAD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remotes/origin/main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82" name="Google Shape;482;p4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checkout”</a:t>
            </a:r>
            <a:endParaRPr/>
          </a:p>
        </p:txBody>
      </p:sp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checkout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switch to specified branch.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on </a:t>
            </a:r>
            <a:r>
              <a:rPr lang="en-GB"/>
              <a:t>Local &amp; Remote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78" name="Google Shape;78;p15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r>
              <a:rPr lang="en-GB"/>
              <a:t> Repository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2308505" y="3547373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 flipH="1" rot="10800000">
            <a:off x="4602755" y="2511198"/>
            <a:ext cx="115590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Merge</a:t>
            </a:r>
            <a:endParaRPr sz="5000"/>
          </a:p>
        </p:txBody>
      </p:sp>
      <p:sp>
        <p:nvSpPr>
          <p:cNvPr id="495" name="Google Shape;495;p4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Google Shape;5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-1</a:t>
            </a:r>
            <a:endParaRPr/>
          </a:p>
        </p:txBody>
      </p:sp>
      <p:sp>
        <p:nvSpPr>
          <p:cNvPr id="502" name="Google Shape;502;p4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3" name="Google Shape;503;p43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04" name="Google Shape;504;p43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05" name="Google Shape;505;p43"/>
          <p:cNvCxnSpPr>
            <a:stCxn id="504" idx="2"/>
            <a:endCxn id="503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43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07" name="Google Shape;507;p43"/>
          <p:cNvCxnSpPr>
            <a:stCxn id="506" idx="2"/>
            <a:endCxn id="504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3" name="Google Shape;51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-2</a:t>
            </a:r>
            <a:endParaRPr/>
          </a:p>
        </p:txBody>
      </p:sp>
      <p:sp>
        <p:nvSpPr>
          <p:cNvPr id="514" name="Google Shape;514;p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5" name="Google Shape;515;p44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16" name="Google Shape;516;p44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17" name="Google Shape;517;p44"/>
          <p:cNvCxnSpPr>
            <a:stCxn id="516" idx="2"/>
            <a:endCxn id="515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4"/>
          <p:cNvSpPr/>
          <p:nvPr/>
        </p:nvSpPr>
        <p:spPr>
          <a:xfrm>
            <a:off x="1810274" y="1762318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19" name="Google Shape;519;p44"/>
          <p:cNvCxnSpPr>
            <a:stCxn id="518" idx="2"/>
            <a:endCxn id="516" idx="0"/>
          </p:cNvCxnSpPr>
          <p:nvPr/>
        </p:nvCxnSpPr>
        <p:spPr>
          <a:xfrm>
            <a:off x="2529974" y="2155918"/>
            <a:ext cx="0" cy="19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44"/>
          <p:cNvSpPr/>
          <p:nvPr/>
        </p:nvSpPr>
        <p:spPr>
          <a:xfrm>
            <a:off x="18101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21" name="Google Shape;521;p44"/>
          <p:cNvCxnSpPr>
            <a:stCxn id="520" idx="0"/>
          </p:cNvCxnSpPr>
          <p:nvPr/>
        </p:nvCxnSpPr>
        <p:spPr>
          <a:xfrm rot="10800000">
            <a:off x="25298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27" name="Google Shape;5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-3</a:t>
            </a:r>
            <a:endParaRPr/>
          </a:p>
        </p:txBody>
      </p:sp>
      <p:sp>
        <p:nvSpPr>
          <p:cNvPr id="528" name="Google Shape;528;p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9" name="Google Shape;529;p45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31" name="Google Shape;531;p45"/>
          <p:cNvCxnSpPr>
            <a:stCxn id="530" idx="2"/>
            <a:endCxn id="529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45"/>
          <p:cNvSpPr/>
          <p:nvPr/>
        </p:nvSpPr>
        <p:spPr>
          <a:xfrm>
            <a:off x="4553324" y="458404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33" name="Google Shape;533;p45"/>
          <p:cNvCxnSpPr>
            <a:stCxn id="532" idx="0"/>
            <a:endCxn id="534" idx="2"/>
          </p:cNvCxnSpPr>
          <p:nvPr/>
        </p:nvCxnSpPr>
        <p:spPr>
          <a:xfrm rot="10800000">
            <a:off x="5273024" y="4361443"/>
            <a:ext cx="0" cy="22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45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35" name="Google Shape;535;p45"/>
          <p:cNvCxnSpPr>
            <a:stCxn id="534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45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37" name="Google Shape;537;p45"/>
          <p:cNvCxnSpPr>
            <a:stCxn id="536" idx="1"/>
            <a:endCxn id="529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-4</a:t>
            </a:r>
            <a:endParaRPr/>
          </a:p>
        </p:txBody>
      </p:sp>
      <p:sp>
        <p:nvSpPr>
          <p:cNvPr id="544" name="Google Shape;544;p4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47" name="Google Shape;547;p46"/>
          <p:cNvCxnSpPr>
            <a:stCxn id="546" idx="2"/>
            <a:endCxn id="545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46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49" name="Google Shape;549;p46"/>
          <p:cNvCxnSpPr>
            <a:stCxn id="548" idx="2"/>
            <a:endCxn id="546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6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51" name="Google Shape;551;p46"/>
          <p:cNvCxnSpPr>
            <a:stCxn id="550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6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53" name="Google Shape;553;p46"/>
          <p:cNvCxnSpPr>
            <a:stCxn id="552" idx="1"/>
            <a:endCxn id="545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9" name="Google Shape;5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Fast Forward -5</a:t>
            </a:r>
            <a:endParaRPr/>
          </a:p>
        </p:txBody>
      </p:sp>
      <p:sp>
        <p:nvSpPr>
          <p:cNvPr id="560" name="Google Shape;560;p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1" name="Google Shape;561;p47"/>
          <p:cNvSpPr/>
          <p:nvPr/>
        </p:nvSpPr>
        <p:spPr>
          <a:xfrm>
            <a:off x="1892635" y="300556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62" name="Google Shape;562;p47"/>
          <p:cNvSpPr/>
          <p:nvPr/>
        </p:nvSpPr>
        <p:spPr>
          <a:xfrm>
            <a:off x="1810124" y="2346171"/>
            <a:ext cx="1439400" cy="45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63" name="Google Shape;563;p47"/>
          <p:cNvCxnSpPr>
            <a:stCxn id="562" idx="2"/>
            <a:endCxn id="561" idx="0"/>
          </p:cNvCxnSpPr>
          <p:nvPr/>
        </p:nvCxnSpPr>
        <p:spPr>
          <a:xfrm>
            <a:off x="2529824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64" name="Google Shape;564;p47"/>
          <p:cNvSpPr/>
          <p:nvPr/>
        </p:nvSpPr>
        <p:spPr>
          <a:xfrm>
            <a:off x="1810124" y="1747993"/>
            <a:ext cx="1439400" cy="39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65" name="Google Shape;565;p47"/>
          <p:cNvCxnSpPr>
            <a:stCxn id="564" idx="2"/>
            <a:endCxn id="562" idx="0"/>
          </p:cNvCxnSpPr>
          <p:nvPr/>
        </p:nvCxnSpPr>
        <p:spPr>
          <a:xfrm>
            <a:off x="2529824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66" name="Google Shape;566;p47"/>
          <p:cNvSpPr/>
          <p:nvPr/>
        </p:nvSpPr>
        <p:spPr>
          <a:xfrm>
            <a:off x="4553324" y="39065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hotfix branch</a:t>
            </a:r>
            <a:endParaRPr/>
          </a:p>
        </p:txBody>
      </p:sp>
      <p:cxnSp>
        <p:nvCxnSpPr>
          <p:cNvPr id="567" name="Google Shape;567;p47"/>
          <p:cNvCxnSpPr>
            <a:stCxn id="566" idx="0"/>
          </p:cNvCxnSpPr>
          <p:nvPr/>
        </p:nvCxnSpPr>
        <p:spPr>
          <a:xfrm rot="10800000">
            <a:off x="5273024" y="3680642"/>
            <a:ext cx="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47"/>
          <p:cNvSpPr/>
          <p:nvPr/>
        </p:nvSpPr>
        <p:spPr>
          <a:xfrm>
            <a:off x="4654785" y="299121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569" name="Google Shape;569;p47"/>
          <p:cNvCxnSpPr>
            <a:stCxn id="568" idx="1"/>
            <a:endCxn id="561" idx="3"/>
          </p:cNvCxnSpPr>
          <p:nvPr/>
        </p:nvCxnSpPr>
        <p:spPr>
          <a:xfrm flipH="1">
            <a:off x="3167085" y="3361712"/>
            <a:ext cx="1487700" cy="1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7"/>
          <p:cNvSpPr/>
          <p:nvPr/>
        </p:nvSpPr>
        <p:spPr>
          <a:xfrm>
            <a:off x="4561798" y="23461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 branch</a:t>
            </a:r>
            <a:endParaRPr/>
          </a:p>
        </p:txBody>
      </p:sp>
      <p:cxnSp>
        <p:nvCxnSpPr>
          <p:cNvPr id="571" name="Google Shape;571;p47"/>
          <p:cNvCxnSpPr>
            <a:stCxn id="570" idx="2"/>
          </p:cNvCxnSpPr>
          <p:nvPr/>
        </p:nvCxnSpPr>
        <p:spPr>
          <a:xfrm>
            <a:off x="5281498" y="2800971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7"/>
          <p:cNvSpPr/>
          <p:nvPr/>
        </p:nvSpPr>
        <p:spPr>
          <a:xfrm>
            <a:off x="4561798" y="1747993"/>
            <a:ext cx="1439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573" name="Google Shape;573;p47"/>
          <p:cNvCxnSpPr>
            <a:stCxn id="572" idx="2"/>
            <a:endCxn id="570" idx="0"/>
          </p:cNvCxnSpPr>
          <p:nvPr/>
        </p:nvCxnSpPr>
        <p:spPr>
          <a:xfrm>
            <a:off x="5281498" y="2141593"/>
            <a:ext cx="0" cy="20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47"/>
          <p:cNvSpPr/>
          <p:nvPr/>
        </p:nvSpPr>
        <p:spPr>
          <a:xfrm rot="-5400000">
            <a:off x="3753963" y="2399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7"/>
          <p:cNvSpPr txBox="1"/>
          <p:nvPr/>
        </p:nvSpPr>
        <p:spPr>
          <a:xfrm>
            <a:off x="3154875" y="182026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hotfix branch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6174700" y="1625238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Merge latest commit of hotfix branch into HEAD branch ( = master branch).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-1</a:t>
            </a:r>
            <a:endParaRPr/>
          </a:p>
        </p:txBody>
      </p:sp>
      <p:sp>
        <p:nvSpPr>
          <p:cNvPr id="582" name="Google Shape;582;p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3" name="Google Shape;583;p48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4" name="Google Shape;584;p48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85" name="Google Shape;585;p48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86" name="Google Shape;586;p48"/>
          <p:cNvCxnSpPr>
            <a:stCxn id="585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48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588" name="Google Shape;588;p48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-2</a:t>
            </a:r>
            <a:endParaRPr/>
          </a:p>
        </p:txBody>
      </p:sp>
      <p:sp>
        <p:nvSpPr>
          <p:cNvPr id="594" name="Google Shape;594;p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5" name="Google Shape;595;p49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6" name="Google Shape;596;p49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597" name="Google Shape;597;p49"/>
          <p:cNvSpPr/>
          <p:nvPr/>
        </p:nvSpPr>
        <p:spPr>
          <a:xfrm>
            <a:off x="434526" y="2556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598" name="Google Shape;598;p49"/>
          <p:cNvCxnSpPr>
            <a:stCxn id="597" idx="2"/>
          </p:cNvCxnSpPr>
          <p:nvPr/>
        </p:nvCxnSpPr>
        <p:spPr>
          <a:xfrm>
            <a:off x="1063926" y="2949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9" name="Google Shape;599;p49"/>
          <p:cNvSpPr/>
          <p:nvPr/>
        </p:nvSpPr>
        <p:spPr>
          <a:xfrm>
            <a:off x="434526" y="2071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00" name="Google Shape;600;p49"/>
          <p:cNvCxnSpPr/>
          <p:nvPr/>
        </p:nvCxnSpPr>
        <p:spPr>
          <a:xfrm>
            <a:off x="1063901" y="2410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49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02" name="Google Shape;602;p49"/>
          <p:cNvCxnSpPr>
            <a:stCxn id="601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-3</a:t>
            </a:r>
            <a:endParaRPr/>
          </a:p>
        </p:txBody>
      </p:sp>
      <p:sp>
        <p:nvSpPr>
          <p:cNvPr id="608" name="Google Shape;608;p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9" name="Google Shape;609;p50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50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11" name="Google Shape;611;p50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612" name="Google Shape;612;p50"/>
          <p:cNvCxnSpPr>
            <a:stCxn id="611" idx="2"/>
            <a:endCxn id="613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50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14" name="Google Shape;614;p50"/>
          <p:cNvCxnSpPr>
            <a:stCxn id="613" idx="1"/>
            <a:endCxn id="610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50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16" name="Google Shape;616;p50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50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18" name="Google Shape;618;p50"/>
          <p:cNvCxnSpPr>
            <a:stCxn id="617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-4</a:t>
            </a:r>
            <a:endParaRPr/>
          </a:p>
        </p:txBody>
      </p:sp>
      <p:sp>
        <p:nvSpPr>
          <p:cNvPr id="624" name="Google Shape;624;p5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5" name="Google Shape;625;p51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6" name="Google Shape;626;p51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27" name="Google Shape;627;p51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cxnSp>
        <p:nvCxnSpPr>
          <p:cNvPr id="628" name="Google Shape;628;p51"/>
          <p:cNvCxnSpPr>
            <a:stCxn id="627" idx="2"/>
            <a:endCxn id="629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51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30" name="Google Shape;630;p51"/>
          <p:cNvCxnSpPr>
            <a:stCxn id="629" idx="1"/>
            <a:endCxn id="626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51"/>
          <p:cNvSpPr/>
          <p:nvPr/>
        </p:nvSpPr>
        <p:spPr>
          <a:xfrm>
            <a:off x="434376" y="4452475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32" name="Google Shape;632;p51"/>
          <p:cNvCxnSpPr>
            <a:stCxn id="631" idx="0"/>
            <a:endCxn id="633" idx="2"/>
          </p:cNvCxnSpPr>
          <p:nvPr/>
        </p:nvCxnSpPr>
        <p:spPr>
          <a:xfrm flipH="1" rot="10800000">
            <a:off x="1063776" y="4260175"/>
            <a:ext cx="300" cy="19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1"/>
          <p:cNvSpPr/>
          <p:nvPr/>
        </p:nvSpPr>
        <p:spPr>
          <a:xfrm>
            <a:off x="434527" y="3867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34" name="Google Shape;634;p51"/>
          <p:cNvCxnSpPr>
            <a:stCxn id="633" idx="0"/>
          </p:cNvCxnSpPr>
          <p:nvPr/>
        </p:nvCxnSpPr>
        <p:spPr>
          <a:xfrm rot="10800000">
            <a:off x="1063627" y="3699599"/>
            <a:ext cx="300" cy="168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249555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" name="Google Shape;99;p16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2089558">
            <a:off x="2959539" y="35543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461325" y="2944200"/>
            <a:ext cx="15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090725" y="2838250"/>
            <a:ext cx="1368325" cy="471375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59050" y="2873850"/>
            <a:ext cx="24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changes to commit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4653450" y="17278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ommit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-5</a:t>
            </a:r>
            <a:endParaRPr/>
          </a:p>
        </p:txBody>
      </p:sp>
      <p:sp>
        <p:nvSpPr>
          <p:cNvPr id="640" name="Google Shape;640;p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1" name="Google Shape;641;p52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52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43" name="Google Shape;643;p52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44" name="Google Shape;644;p52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45" name="Google Shape;645;p52"/>
          <p:cNvCxnSpPr>
            <a:stCxn id="643" idx="2"/>
            <a:endCxn id="646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2"/>
          <p:cNvCxnSpPr>
            <a:stCxn id="644" idx="0"/>
            <a:endCxn id="648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52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49" name="Google Shape;649;p52"/>
          <p:cNvCxnSpPr>
            <a:stCxn id="646" idx="1"/>
            <a:endCxn id="642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2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50" name="Google Shape;650;p52"/>
          <p:cNvCxnSpPr>
            <a:stCxn id="648" idx="1"/>
            <a:endCxn id="642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52"/>
          <p:cNvSpPr/>
          <p:nvPr/>
        </p:nvSpPr>
        <p:spPr>
          <a:xfrm>
            <a:off x="3636201" y="4274021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52" name="Google Shape;652;p52"/>
          <p:cNvCxnSpPr>
            <a:stCxn id="651" idx="1"/>
            <a:endCxn id="644" idx="3"/>
          </p:cNvCxnSpPr>
          <p:nvPr/>
        </p:nvCxnSpPr>
        <p:spPr>
          <a:xfrm flipH="1">
            <a:off x="3293601" y="4443971"/>
            <a:ext cx="3426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-6</a:t>
            </a:r>
            <a:endParaRPr/>
          </a:p>
        </p:txBody>
      </p:sp>
      <p:sp>
        <p:nvSpPr>
          <p:cNvPr id="658" name="Google Shape;658;p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9" name="Google Shape;659;p5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0" name="Google Shape;660;p53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62" name="Google Shape;662;p53"/>
          <p:cNvSpPr/>
          <p:nvPr/>
        </p:nvSpPr>
        <p:spPr>
          <a:xfrm>
            <a:off x="2034727" y="42485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63" name="Google Shape;663;p53"/>
          <p:cNvCxnSpPr>
            <a:stCxn id="661" idx="2"/>
            <a:endCxn id="664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53"/>
          <p:cNvCxnSpPr>
            <a:stCxn id="662" idx="0"/>
            <a:endCxn id="666" idx="2"/>
          </p:cNvCxnSpPr>
          <p:nvPr/>
        </p:nvCxnSpPr>
        <p:spPr>
          <a:xfrm flipH="1" rot="10800000">
            <a:off x="2664127" y="4035899"/>
            <a:ext cx="3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53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67" name="Google Shape;667;p53"/>
          <p:cNvCxnSpPr>
            <a:stCxn id="664" idx="1"/>
            <a:endCxn id="660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53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68" name="Google Shape;668;p53"/>
          <p:cNvCxnSpPr>
            <a:stCxn id="666" idx="1"/>
            <a:endCxn id="660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9" name="Google Shape;669;p53"/>
          <p:cNvSpPr/>
          <p:nvPr/>
        </p:nvSpPr>
        <p:spPr>
          <a:xfrm>
            <a:off x="2039001" y="1623233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70" name="Google Shape;670;p53"/>
          <p:cNvCxnSpPr>
            <a:stCxn id="669" idx="2"/>
            <a:endCxn id="661" idx="0"/>
          </p:cNvCxnSpPr>
          <p:nvPr/>
        </p:nvCxnSpPr>
        <p:spPr>
          <a:xfrm flipH="1">
            <a:off x="2664201" y="1963133"/>
            <a:ext cx="420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- Auto Merge -7</a:t>
            </a:r>
            <a:endParaRPr/>
          </a:p>
        </p:txBody>
      </p:sp>
      <p:sp>
        <p:nvSpPr>
          <p:cNvPr id="676" name="Google Shape;676;p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7" name="Google Shape;677;p54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8" name="Google Shape;678;p54"/>
          <p:cNvSpPr/>
          <p:nvPr/>
        </p:nvSpPr>
        <p:spPr>
          <a:xfrm>
            <a:off x="41786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79" name="Google Shape;679;p54"/>
          <p:cNvSpPr/>
          <p:nvPr/>
        </p:nvSpPr>
        <p:spPr>
          <a:xfrm>
            <a:off x="72925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80" name="Google Shape;680;p54"/>
          <p:cNvSpPr/>
          <p:nvPr/>
        </p:nvSpPr>
        <p:spPr>
          <a:xfrm>
            <a:off x="56923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81" name="Google Shape;681;p54"/>
          <p:cNvCxnSpPr>
            <a:stCxn id="679" idx="2"/>
            <a:endCxn id="682" idx="0"/>
          </p:cNvCxnSpPr>
          <p:nvPr/>
        </p:nvCxnSpPr>
        <p:spPr>
          <a:xfrm>
            <a:off x="79219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54"/>
          <p:cNvCxnSpPr>
            <a:stCxn id="680" idx="0"/>
            <a:endCxn id="684" idx="2"/>
          </p:cNvCxnSpPr>
          <p:nvPr/>
        </p:nvCxnSpPr>
        <p:spPr>
          <a:xfrm flipH="1" rot="10800000">
            <a:off x="63217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54"/>
          <p:cNvSpPr/>
          <p:nvPr/>
        </p:nvSpPr>
        <p:spPr>
          <a:xfrm>
            <a:off x="57646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86" name="Google Shape;686;p54"/>
          <p:cNvCxnSpPr>
            <a:stCxn id="685" idx="1"/>
            <a:endCxn id="678" idx="3"/>
          </p:cNvCxnSpPr>
          <p:nvPr/>
        </p:nvCxnSpPr>
        <p:spPr>
          <a:xfrm flipH="1">
            <a:off x="52930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54"/>
          <p:cNvSpPr/>
          <p:nvPr/>
        </p:nvSpPr>
        <p:spPr>
          <a:xfrm>
            <a:off x="57647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87" name="Google Shape;687;p54"/>
          <p:cNvCxnSpPr>
            <a:stCxn id="684" idx="1"/>
            <a:endCxn id="678" idx="3"/>
          </p:cNvCxnSpPr>
          <p:nvPr/>
        </p:nvCxnSpPr>
        <p:spPr>
          <a:xfrm rot="10800000">
            <a:off x="52931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8" name="Google Shape;688;p54"/>
          <p:cNvSpPr/>
          <p:nvPr/>
        </p:nvSpPr>
        <p:spPr>
          <a:xfrm>
            <a:off x="72925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689" name="Google Shape;689;p54"/>
          <p:cNvCxnSpPr/>
          <p:nvPr/>
        </p:nvCxnSpPr>
        <p:spPr>
          <a:xfrm>
            <a:off x="79219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54"/>
          <p:cNvSpPr/>
          <p:nvPr/>
        </p:nvSpPr>
        <p:spPr>
          <a:xfrm>
            <a:off x="521026" y="3118332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691" name="Google Shape;691;p54"/>
          <p:cNvSpPr/>
          <p:nvPr/>
        </p:nvSpPr>
        <p:spPr>
          <a:xfrm>
            <a:off x="2034726" y="2175940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master branch</a:t>
            </a:r>
            <a:endParaRPr sz="1200"/>
          </a:p>
        </p:txBody>
      </p:sp>
      <p:sp>
        <p:nvSpPr>
          <p:cNvPr id="692" name="Google Shape;692;p54"/>
          <p:cNvSpPr/>
          <p:nvPr/>
        </p:nvSpPr>
        <p:spPr>
          <a:xfrm>
            <a:off x="2034727" y="4172399"/>
            <a:ext cx="1258800" cy="3927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693" name="Google Shape;693;p54"/>
          <p:cNvCxnSpPr>
            <a:stCxn id="691" idx="2"/>
            <a:endCxn id="694" idx="0"/>
          </p:cNvCxnSpPr>
          <p:nvPr/>
        </p:nvCxnSpPr>
        <p:spPr>
          <a:xfrm>
            <a:off x="2664126" y="2568640"/>
            <a:ext cx="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54"/>
          <p:cNvCxnSpPr>
            <a:stCxn id="692" idx="0"/>
            <a:endCxn id="696" idx="2"/>
          </p:cNvCxnSpPr>
          <p:nvPr/>
        </p:nvCxnSpPr>
        <p:spPr>
          <a:xfrm flipH="1" rot="10800000">
            <a:off x="2664127" y="4035899"/>
            <a:ext cx="300" cy="136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4"/>
          <p:cNvSpPr/>
          <p:nvPr/>
        </p:nvSpPr>
        <p:spPr>
          <a:xfrm>
            <a:off x="210703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697" name="Google Shape;697;p54"/>
          <p:cNvCxnSpPr>
            <a:stCxn id="694" idx="1"/>
            <a:endCxn id="690" idx="3"/>
          </p:cNvCxnSpPr>
          <p:nvPr/>
        </p:nvCxnSpPr>
        <p:spPr>
          <a:xfrm flipH="1">
            <a:off x="1635434" y="3040997"/>
            <a:ext cx="471600" cy="39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54"/>
          <p:cNvSpPr/>
          <p:nvPr/>
        </p:nvSpPr>
        <p:spPr>
          <a:xfrm>
            <a:off x="2107144" y="343833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698" name="Google Shape;698;p54"/>
          <p:cNvCxnSpPr>
            <a:stCxn id="696" idx="1"/>
            <a:endCxn id="690" idx="3"/>
          </p:cNvCxnSpPr>
          <p:nvPr/>
        </p:nvCxnSpPr>
        <p:spPr>
          <a:xfrm rot="10800000">
            <a:off x="1635544" y="3438127"/>
            <a:ext cx="471600" cy="32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54"/>
          <p:cNvSpPr/>
          <p:nvPr/>
        </p:nvSpPr>
        <p:spPr>
          <a:xfrm>
            <a:off x="2034726" y="1690300"/>
            <a:ext cx="1258800" cy="3399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00" name="Google Shape;700;p54"/>
          <p:cNvCxnSpPr/>
          <p:nvPr/>
        </p:nvCxnSpPr>
        <p:spPr>
          <a:xfrm>
            <a:off x="2664101" y="2029469"/>
            <a:ext cx="300" cy="15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54"/>
          <p:cNvSpPr/>
          <p:nvPr/>
        </p:nvSpPr>
        <p:spPr>
          <a:xfrm>
            <a:off x="7364684" y="2721101"/>
            <a:ext cx="1114452" cy="63979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701" name="Google Shape;701;p54"/>
          <p:cNvCxnSpPr>
            <a:stCxn id="682" idx="1"/>
            <a:endCxn id="685" idx="3"/>
          </p:cNvCxnSpPr>
          <p:nvPr/>
        </p:nvCxnSpPr>
        <p:spPr>
          <a:xfrm rot="10800000">
            <a:off x="6878984" y="3040997"/>
            <a:ext cx="4857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2" name="Google Shape;702;p54"/>
          <p:cNvCxnSpPr>
            <a:stCxn id="682" idx="1"/>
            <a:endCxn id="684" idx="3"/>
          </p:cNvCxnSpPr>
          <p:nvPr/>
        </p:nvCxnSpPr>
        <p:spPr>
          <a:xfrm flipH="1">
            <a:off x="6879284" y="3040997"/>
            <a:ext cx="485400" cy="71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3" name="Google Shape;703;p54"/>
          <p:cNvSpPr txBox="1"/>
          <p:nvPr/>
        </p:nvSpPr>
        <p:spPr>
          <a:xfrm>
            <a:off x="4412175" y="1556113"/>
            <a:ext cx="250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Merge latest commit of branch1 into HEAD branch ( = master branch).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3477525" y="3173300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4"/>
          <p:cNvSpPr/>
          <p:nvPr/>
        </p:nvSpPr>
        <p:spPr>
          <a:xfrm>
            <a:off x="7129200" y="3471200"/>
            <a:ext cx="1784700" cy="1099500"/>
          </a:xfrm>
          <a:prstGeom prst="wedgeRoundRectCallout">
            <a:avLst>
              <a:gd fmla="val -12987" name="adj1"/>
              <a:gd fmla="val -684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Merged automatically, new commit created.</a:t>
            </a:r>
            <a:endParaRPr sz="1500"/>
          </a:p>
        </p:txBody>
      </p:sp>
      <p:sp>
        <p:nvSpPr>
          <p:cNvPr id="706" name="Google Shape;706;p54"/>
          <p:cNvSpPr txBox="1"/>
          <p:nvPr/>
        </p:nvSpPr>
        <p:spPr>
          <a:xfrm>
            <a:off x="3426025" y="2379413"/>
            <a:ext cx="148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</a:t>
            </a:r>
            <a:endParaRPr/>
          </a:p>
        </p:txBody>
      </p:sp>
      <p:sp>
        <p:nvSpPr>
          <p:cNvPr id="712" name="Google Shape;712;p5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3" name="Google Shape;713;p55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55"/>
          <p:cNvSpPr/>
          <p:nvPr/>
        </p:nvSpPr>
        <p:spPr>
          <a:xfrm>
            <a:off x="4448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715" name="Google Shape;715;p55"/>
          <p:cNvSpPr/>
          <p:nvPr/>
        </p:nvSpPr>
        <p:spPr>
          <a:xfrm>
            <a:off x="17040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716" name="Google Shape;716;p55"/>
          <p:cNvSpPr/>
          <p:nvPr/>
        </p:nvSpPr>
        <p:spPr>
          <a:xfrm>
            <a:off x="17040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17" name="Google Shape;717;p55"/>
          <p:cNvCxnSpPr>
            <a:stCxn id="715" idx="2"/>
            <a:endCxn id="718" idx="0"/>
          </p:cNvCxnSpPr>
          <p:nvPr/>
        </p:nvCxnSpPr>
        <p:spPr>
          <a:xfrm>
            <a:off x="22910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5"/>
          <p:cNvCxnSpPr>
            <a:stCxn id="716" idx="0"/>
            <a:endCxn id="720" idx="2"/>
          </p:cNvCxnSpPr>
          <p:nvPr/>
        </p:nvCxnSpPr>
        <p:spPr>
          <a:xfrm flipH="1" rot="10800000">
            <a:off x="22910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5"/>
          <p:cNvSpPr/>
          <p:nvPr/>
        </p:nvSpPr>
        <p:spPr>
          <a:xfrm>
            <a:off x="17715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721" name="Google Shape;721;p55"/>
          <p:cNvCxnSpPr>
            <a:stCxn id="718" idx="1"/>
            <a:endCxn id="714" idx="3"/>
          </p:cNvCxnSpPr>
          <p:nvPr/>
        </p:nvCxnSpPr>
        <p:spPr>
          <a:xfrm flipH="1">
            <a:off x="14841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5"/>
          <p:cNvSpPr/>
          <p:nvPr/>
        </p:nvSpPr>
        <p:spPr>
          <a:xfrm>
            <a:off x="17716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722" name="Google Shape;722;p55"/>
          <p:cNvCxnSpPr>
            <a:stCxn id="720" idx="1"/>
            <a:endCxn id="714" idx="3"/>
          </p:cNvCxnSpPr>
          <p:nvPr/>
        </p:nvCxnSpPr>
        <p:spPr>
          <a:xfrm rot="10800000">
            <a:off x="14842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3" name="Google Shape;723;p55"/>
          <p:cNvSpPr/>
          <p:nvPr/>
        </p:nvSpPr>
        <p:spPr>
          <a:xfrm>
            <a:off x="17040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24" name="Google Shape;724;p55"/>
          <p:cNvCxnSpPr/>
          <p:nvPr/>
        </p:nvCxnSpPr>
        <p:spPr>
          <a:xfrm>
            <a:off x="22910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5" name="Google Shape;725;p55"/>
          <p:cNvSpPr/>
          <p:nvPr/>
        </p:nvSpPr>
        <p:spPr>
          <a:xfrm>
            <a:off x="4845525" y="2520225"/>
            <a:ext cx="548700" cy="3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5"/>
          <p:cNvSpPr/>
          <p:nvPr/>
        </p:nvSpPr>
        <p:spPr>
          <a:xfrm>
            <a:off x="3046568" y="1832850"/>
            <a:ext cx="1444800" cy="1027500"/>
          </a:xfrm>
          <a:prstGeom prst="cloudCallout">
            <a:avLst>
              <a:gd fmla="val -78255" name="adj1"/>
              <a:gd fmla="val 757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5"/>
          <p:cNvSpPr/>
          <p:nvPr/>
        </p:nvSpPr>
        <p:spPr>
          <a:xfrm>
            <a:off x="3260180" y="2007425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728" name="Google Shape;728;p55"/>
          <p:cNvSpPr/>
          <p:nvPr/>
        </p:nvSpPr>
        <p:spPr>
          <a:xfrm>
            <a:off x="3157043" y="3441048"/>
            <a:ext cx="1444800" cy="1027500"/>
          </a:xfrm>
          <a:prstGeom prst="cloudCallout">
            <a:avLst>
              <a:gd fmla="val -84359" name="adj1"/>
              <a:gd fmla="val -157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5"/>
          <p:cNvSpPr/>
          <p:nvPr/>
        </p:nvSpPr>
        <p:spPr>
          <a:xfrm>
            <a:off x="3368834" y="3656644"/>
            <a:ext cx="1003320" cy="59632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aaa.txt</a:t>
            </a:r>
            <a:endParaRPr sz="1200"/>
          </a:p>
        </p:txBody>
      </p:sp>
      <p:sp>
        <p:nvSpPr>
          <p:cNvPr id="730" name="Google Shape;730;p55"/>
          <p:cNvSpPr/>
          <p:nvPr/>
        </p:nvSpPr>
        <p:spPr>
          <a:xfrm>
            <a:off x="3389950" y="2312325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5"/>
          <p:cNvSpPr/>
          <p:nvPr/>
        </p:nvSpPr>
        <p:spPr>
          <a:xfrm>
            <a:off x="3460700" y="3957650"/>
            <a:ext cx="682800" cy="1266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5"/>
          <p:cNvSpPr/>
          <p:nvPr/>
        </p:nvSpPr>
        <p:spPr>
          <a:xfrm>
            <a:off x="5245425" y="3165572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Commit5</a:t>
            </a:r>
            <a:endParaRPr sz="1200"/>
          </a:p>
        </p:txBody>
      </p:sp>
      <p:sp>
        <p:nvSpPr>
          <p:cNvPr id="733" name="Google Shape;733;p55"/>
          <p:cNvSpPr/>
          <p:nvPr/>
        </p:nvSpPr>
        <p:spPr>
          <a:xfrm>
            <a:off x="6504683" y="229257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master branch</a:t>
            </a:r>
            <a:endParaRPr sz="1100"/>
          </a:p>
        </p:txBody>
      </p:sp>
      <p:sp>
        <p:nvSpPr>
          <p:cNvPr id="734" name="Google Shape;734;p55"/>
          <p:cNvSpPr/>
          <p:nvPr/>
        </p:nvSpPr>
        <p:spPr>
          <a:xfrm>
            <a:off x="6504684" y="4142018"/>
            <a:ext cx="1173900" cy="3639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branch1</a:t>
            </a:r>
            <a:endParaRPr sz="1200"/>
          </a:p>
        </p:txBody>
      </p:sp>
      <p:cxnSp>
        <p:nvCxnSpPr>
          <p:cNvPr id="735" name="Google Shape;735;p55"/>
          <p:cNvCxnSpPr>
            <a:stCxn id="733" idx="2"/>
            <a:endCxn id="736" idx="0"/>
          </p:cNvCxnSpPr>
          <p:nvPr/>
        </p:nvCxnSpPr>
        <p:spPr>
          <a:xfrm>
            <a:off x="7091633" y="2656478"/>
            <a:ext cx="300" cy="14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55"/>
          <p:cNvCxnSpPr>
            <a:stCxn id="734" idx="0"/>
            <a:endCxn id="738" idx="2"/>
          </p:cNvCxnSpPr>
          <p:nvPr/>
        </p:nvCxnSpPr>
        <p:spPr>
          <a:xfrm flipH="1" rot="10800000">
            <a:off x="7091634" y="4015418"/>
            <a:ext cx="300" cy="12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55"/>
          <p:cNvSpPr/>
          <p:nvPr/>
        </p:nvSpPr>
        <p:spPr>
          <a:xfrm>
            <a:off x="6572117" y="2797594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Commit6</a:t>
            </a:r>
            <a:endParaRPr sz="1200"/>
          </a:p>
        </p:txBody>
      </p:sp>
      <p:cxnSp>
        <p:nvCxnSpPr>
          <p:cNvPr id="739" name="Google Shape;739;p55"/>
          <p:cNvCxnSpPr>
            <a:stCxn id="736" idx="1"/>
            <a:endCxn id="732" idx="3"/>
          </p:cNvCxnSpPr>
          <p:nvPr/>
        </p:nvCxnSpPr>
        <p:spPr>
          <a:xfrm flipH="1">
            <a:off x="6284717" y="3093946"/>
            <a:ext cx="287400" cy="36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55"/>
          <p:cNvSpPr/>
          <p:nvPr/>
        </p:nvSpPr>
        <p:spPr>
          <a:xfrm>
            <a:off x="6572219" y="3462007"/>
            <a:ext cx="1039338" cy="59270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Commit7</a:t>
            </a:r>
            <a:endParaRPr sz="1200"/>
          </a:p>
        </p:txBody>
      </p:sp>
      <p:cxnSp>
        <p:nvCxnSpPr>
          <p:cNvPr id="740" name="Google Shape;740;p55"/>
          <p:cNvCxnSpPr>
            <a:stCxn id="738" idx="1"/>
            <a:endCxn id="732" idx="3"/>
          </p:cNvCxnSpPr>
          <p:nvPr/>
        </p:nvCxnSpPr>
        <p:spPr>
          <a:xfrm rot="10800000">
            <a:off x="6284819" y="3461959"/>
            <a:ext cx="287400" cy="296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1" name="Google Shape;741;p55"/>
          <p:cNvSpPr/>
          <p:nvPr/>
        </p:nvSpPr>
        <p:spPr>
          <a:xfrm>
            <a:off x="6504683" y="1842700"/>
            <a:ext cx="1173900" cy="3150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HEAD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742" name="Google Shape;742;p55"/>
          <p:cNvCxnSpPr/>
          <p:nvPr/>
        </p:nvCxnSpPr>
        <p:spPr>
          <a:xfrm>
            <a:off x="7091630" y="2156893"/>
            <a:ext cx="300" cy="14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55"/>
          <p:cNvSpPr/>
          <p:nvPr/>
        </p:nvSpPr>
        <p:spPr>
          <a:xfrm>
            <a:off x="7948392" y="2797594"/>
            <a:ext cx="1039338" cy="592704"/>
          </a:xfrm>
          <a:prstGeom prst="flowChartDocumen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744" name="Google Shape;744;p55"/>
          <p:cNvCxnSpPr>
            <a:stCxn id="743" idx="1"/>
            <a:endCxn id="736" idx="3"/>
          </p:cNvCxnSpPr>
          <p:nvPr/>
        </p:nvCxnSpPr>
        <p:spPr>
          <a:xfrm rot="10800000">
            <a:off x="7611492" y="3093946"/>
            <a:ext cx="33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45" name="Google Shape;745;p55"/>
          <p:cNvCxnSpPr>
            <a:stCxn id="743" idx="1"/>
            <a:endCxn id="738" idx="3"/>
          </p:cNvCxnSpPr>
          <p:nvPr/>
        </p:nvCxnSpPr>
        <p:spPr>
          <a:xfrm flipH="1">
            <a:off x="7611492" y="3093946"/>
            <a:ext cx="336900" cy="66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746" name="Google Shape;746;p55"/>
          <p:cNvSpPr txBox="1"/>
          <p:nvPr/>
        </p:nvSpPr>
        <p:spPr>
          <a:xfrm>
            <a:off x="2948075" y="2822400"/>
            <a:ext cx="20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Change the same parts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on the same files.</a:t>
            </a:r>
            <a:endParaRPr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47" name="Google Shape;747;p55"/>
          <p:cNvCxnSpPr>
            <a:stCxn id="730" idx="4"/>
          </p:cNvCxnSpPr>
          <p:nvPr/>
        </p:nvCxnSpPr>
        <p:spPr>
          <a:xfrm>
            <a:off x="3731350" y="2438925"/>
            <a:ext cx="354900" cy="5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55"/>
          <p:cNvCxnSpPr>
            <a:endCxn id="731" idx="0"/>
          </p:cNvCxnSpPr>
          <p:nvPr/>
        </p:nvCxnSpPr>
        <p:spPr>
          <a:xfrm flipH="1">
            <a:off x="3802100" y="3336650"/>
            <a:ext cx="261900" cy="62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55"/>
          <p:cNvSpPr/>
          <p:nvPr/>
        </p:nvSpPr>
        <p:spPr>
          <a:xfrm>
            <a:off x="7515150" y="3522225"/>
            <a:ext cx="1398600" cy="730500"/>
          </a:xfrm>
          <a:prstGeom prst="wedgeRoundRectCallout">
            <a:avLst>
              <a:gd fmla="val 12089" name="adj1"/>
              <a:gd fmla="val -7736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Merge failed.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conflict on TortoiseGit</a:t>
            </a:r>
            <a:endParaRPr/>
          </a:p>
        </p:txBody>
      </p:sp>
      <p:sp>
        <p:nvSpPr>
          <p:cNvPr id="755" name="Google Shape;755;p5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6" name="Google Shape;7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0" y="1661963"/>
            <a:ext cx="4349375" cy="29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750" y="1661975"/>
            <a:ext cx="34290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merge”</a:t>
            </a:r>
            <a:endParaRPr/>
          </a:p>
        </p:txBody>
      </p:sp>
      <p:sp>
        <p:nvSpPr>
          <p:cNvPr id="763" name="Google Shape;76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merge [Branch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 name] : exp. branch1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Merge latest commit of branch1 into working branch.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764" name="Google Shape;764;p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Push</a:t>
            </a:r>
            <a:endParaRPr sz="5000"/>
          </a:p>
        </p:txBody>
      </p:sp>
      <p:sp>
        <p:nvSpPr>
          <p:cNvPr id="770" name="Google Shape;770;p5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- Upload a branch to a remote repository</a:t>
            </a:r>
            <a:endParaRPr/>
          </a:p>
        </p:txBody>
      </p:sp>
      <p:sp>
        <p:nvSpPr>
          <p:cNvPr id="776" name="Google Shape;776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7" name="Google Shape;777;p59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9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779" name="Google Shape;779;p59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780" name="Google Shape;780;p59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9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782" name="Google Shape;7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59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784" name="Google Shape;784;p59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785" name="Google Shape;785;p59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786" name="Google Shape;786;p59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59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8" name="Google Shape;788;p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9" name="Google Shape;789;p59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</a:t>
            </a: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0" name="Google Shape;790;p59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1" name="Google Shape;791;p59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2" name="Google Shape;792;p59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3" name="Google Shape;793;p59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0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9" name="Google Shape;799;p60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</a:t>
            </a:r>
            <a:r>
              <a:rPr lang="en-GB">
                <a:solidFill>
                  <a:srgbClr val="FFFFFF"/>
                </a:solidFill>
              </a:rPr>
              <a:t>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0" name="Google Shape;80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-1</a:t>
            </a:r>
            <a:r>
              <a:rPr lang="en-GB"/>
              <a:t> </a:t>
            </a:r>
            <a:endParaRPr/>
          </a:p>
        </p:txBody>
      </p:sp>
      <p:sp>
        <p:nvSpPr>
          <p:cNvPr id="801" name="Google Shape;801;p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2" name="Google Shape;802;p60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04" name="Google Shape;804;p60"/>
          <p:cNvCxnSpPr>
            <a:stCxn id="803" idx="0"/>
            <a:endCxn id="802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" name="Google Shape;805;p60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06" name="Google Shape;806;p60"/>
          <p:cNvCxnSpPr>
            <a:stCxn id="802" idx="1"/>
            <a:endCxn id="805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1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2" name="Google Shape;812;p61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3" name="Google Shape;8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-2 </a:t>
            </a:r>
            <a:endParaRPr/>
          </a:p>
        </p:txBody>
      </p:sp>
      <p:sp>
        <p:nvSpPr>
          <p:cNvPr id="814" name="Google Shape;814;p6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5" name="Google Shape;815;p61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16" name="Google Shape;816;p61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17" name="Google Shape;817;p61"/>
          <p:cNvCxnSpPr>
            <a:stCxn id="816" idx="0"/>
            <a:endCxn id="815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" name="Google Shape;818;p61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19" name="Google Shape;819;p61"/>
          <p:cNvCxnSpPr>
            <a:stCxn id="815" idx="1"/>
            <a:endCxn id="818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0" name="Google Shape;820;p61"/>
          <p:cNvSpPr/>
          <p:nvPr/>
        </p:nvSpPr>
        <p:spPr>
          <a:xfrm rot="10800000">
            <a:off x="4688875" y="277754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1"/>
          <p:cNvSpPr txBox="1"/>
          <p:nvPr/>
        </p:nvSpPr>
        <p:spPr>
          <a:xfrm>
            <a:off x="5048525" y="2817525"/>
            <a:ext cx="139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master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2" name="Google Shape;822;p61"/>
          <p:cNvSpPr/>
          <p:nvPr/>
        </p:nvSpPr>
        <p:spPr>
          <a:xfrm>
            <a:off x="4530432" y="187345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23" name="Google Shape;823;p61"/>
          <p:cNvSpPr/>
          <p:nvPr/>
        </p:nvSpPr>
        <p:spPr>
          <a:xfrm>
            <a:off x="4449889" y="125660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24" name="Google Shape;824;p61"/>
          <p:cNvCxnSpPr>
            <a:stCxn id="823" idx="2"/>
            <a:endCxn id="822" idx="0"/>
          </p:cNvCxnSpPr>
          <p:nvPr/>
        </p:nvCxnSpPr>
        <p:spPr>
          <a:xfrm flipH="1">
            <a:off x="5167489" y="1711406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61"/>
          <p:cNvSpPr/>
          <p:nvPr/>
        </p:nvSpPr>
        <p:spPr>
          <a:xfrm>
            <a:off x="2508825" y="188087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cxnSp>
        <p:nvCxnSpPr>
          <p:cNvPr id="826" name="Google Shape;826;p61"/>
          <p:cNvCxnSpPr>
            <a:stCxn id="822" idx="1"/>
            <a:endCxn id="825" idx="3"/>
          </p:cNvCxnSpPr>
          <p:nvPr/>
        </p:nvCxnSpPr>
        <p:spPr>
          <a:xfrm flipH="1">
            <a:off x="3783132" y="2243945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2529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</a:t>
            </a: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3891700"/>
            <a:ext cx="8520600" cy="1103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2461325" y="42226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471075" y="42478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7" name="Google Shape;117;p17"/>
          <p:cNvSpPr txBox="1"/>
          <p:nvPr/>
        </p:nvSpPr>
        <p:spPr>
          <a:xfrm>
            <a:off x="4012900" y="43126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file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-2089558">
            <a:off x="2959539" y="3554320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-2089558">
            <a:off x="4869889" y="2169895"/>
            <a:ext cx="1246573" cy="3431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102775" y="1463725"/>
            <a:ext cx="1411512" cy="4713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653450" y="1727875"/>
            <a:ext cx="124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2" name="Google Shape;832;p62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3" name="Google Shape;83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Push branches to remote repository -3 </a:t>
            </a:r>
            <a:endParaRPr/>
          </a:p>
        </p:txBody>
      </p:sp>
      <p:sp>
        <p:nvSpPr>
          <p:cNvPr id="834" name="Google Shape;834;p6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5" name="Google Shape;835;p62"/>
          <p:cNvSpPr/>
          <p:nvPr/>
        </p:nvSpPr>
        <p:spPr>
          <a:xfrm>
            <a:off x="4530432" y="358696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36" name="Google Shape;836;p62"/>
          <p:cNvSpPr/>
          <p:nvPr/>
        </p:nvSpPr>
        <p:spPr>
          <a:xfrm>
            <a:off x="4447922" y="4491642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37" name="Google Shape;837;p62"/>
          <p:cNvSpPr/>
          <p:nvPr/>
        </p:nvSpPr>
        <p:spPr>
          <a:xfrm>
            <a:off x="6397247" y="4333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38" name="Google Shape;838;p62"/>
          <p:cNvCxnSpPr>
            <a:stCxn id="836" idx="0"/>
            <a:endCxn id="835" idx="2"/>
          </p:cNvCxnSpPr>
          <p:nvPr/>
        </p:nvCxnSpPr>
        <p:spPr>
          <a:xfrm rot="10800000">
            <a:off x="5167622" y="4278942"/>
            <a:ext cx="0" cy="21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62"/>
          <p:cNvCxnSpPr>
            <a:stCxn id="837" idx="0"/>
            <a:endCxn id="840" idx="2"/>
          </p:cNvCxnSpPr>
          <p:nvPr/>
        </p:nvCxnSpPr>
        <p:spPr>
          <a:xfrm rot="10800000">
            <a:off x="7116947" y="4080858"/>
            <a:ext cx="0" cy="252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1" name="Google Shape;841;p62"/>
          <p:cNvSpPr/>
          <p:nvPr/>
        </p:nvSpPr>
        <p:spPr>
          <a:xfrm>
            <a:off x="2508825" y="3594384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40" name="Google Shape;840;p62"/>
          <p:cNvSpPr/>
          <p:nvPr/>
        </p:nvSpPr>
        <p:spPr>
          <a:xfrm>
            <a:off x="6479757" y="338880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42" name="Google Shape;842;p62"/>
          <p:cNvCxnSpPr>
            <a:stCxn id="835" idx="1"/>
            <a:endCxn id="841" idx="3"/>
          </p:cNvCxnSpPr>
          <p:nvPr/>
        </p:nvCxnSpPr>
        <p:spPr>
          <a:xfrm flipH="1">
            <a:off x="3783132" y="3957456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62"/>
          <p:cNvCxnSpPr>
            <a:stCxn id="840" idx="1"/>
            <a:endCxn id="835" idx="3"/>
          </p:cNvCxnSpPr>
          <p:nvPr/>
        </p:nvCxnSpPr>
        <p:spPr>
          <a:xfrm flipH="1">
            <a:off x="5804757" y="3759300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62"/>
          <p:cNvSpPr/>
          <p:nvPr/>
        </p:nvSpPr>
        <p:spPr>
          <a:xfrm rot="10800000">
            <a:off x="6573363" y="2780413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2"/>
          <p:cNvSpPr txBox="1"/>
          <p:nvPr/>
        </p:nvSpPr>
        <p:spPr>
          <a:xfrm>
            <a:off x="6821773" y="2793850"/>
            <a:ext cx="14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Push branch1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6" name="Google Shape;846;p62"/>
          <p:cNvSpPr/>
          <p:nvPr/>
        </p:nvSpPr>
        <p:spPr>
          <a:xfrm>
            <a:off x="4530432" y="1882358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47" name="Google Shape;847;p62"/>
          <p:cNvSpPr/>
          <p:nvPr/>
        </p:nvSpPr>
        <p:spPr>
          <a:xfrm>
            <a:off x="6397247" y="1047929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48" name="Google Shape;848;p62"/>
          <p:cNvCxnSpPr>
            <a:stCxn id="847" idx="2"/>
            <a:endCxn id="849" idx="0"/>
          </p:cNvCxnSpPr>
          <p:nvPr/>
        </p:nvCxnSpPr>
        <p:spPr>
          <a:xfrm>
            <a:off x="7116947" y="1502729"/>
            <a:ext cx="0" cy="18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62"/>
          <p:cNvSpPr/>
          <p:nvPr/>
        </p:nvSpPr>
        <p:spPr>
          <a:xfrm>
            <a:off x="2508825" y="1889780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Commit4</a:t>
            </a: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6479757" y="168420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cxnSp>
        <p:nvCxnSpPr>
          <p:cNvPr id="851" name="Google Shape;851;p62"/>
          <p:cNvCxnSpPr>
            <a:stCxn id="846" idx="1"/>
            <a:endCxn id="850" idx="3"/>
          </p:cNvCxnSpPr>
          <p:nvPr/>
        </p:nvCxnSpPr>
        <p:spPr>
          <a:xfrm flipH="1">
            <a:off x="3783132" y="2252852"/>
            <a:ext cx="7473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2"/>
          <p:cNvCxnSpPr>
            <a:stCxn id="849" idx="1"/>
            <a:endCxn id="846" idx="3"/>
          </p:cNvCxnSpPr>
          <p:nvPr/>
        </p:nvCxnSpPr>
        <p:spPr>
          <a:xfrm flipH="1">
            <a:off x="5804757" y="2054696"/>
            <a:ext cx="6750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3" name="Google Shape;853;p62"/>
          <p:cNvSpPr/>
          <p:nvPr/>
        </p:nvSpPr>
        <p:spPr>
          <a:xfrm>
            <a:off x="4449889" y="1265513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54" name="Google Shape;854;p62"/>
          <p:cNvCxnSpPr>
            <a:stCxn id="853" idx="2"/>
          </p:cNvCxnSpPr>
          <p:nvPr/>
        </p:nvCxnSpPr>
        <p:spPr>
          <a:xfrm flipH="1">
            <a:off x="5167489" y="1720313"/>
            <a:ext cx="2100" cy="1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push”</a:t>
            </a:r>
            <a:endParaRPr/>
          </a:p>
        </p:txBody>
      </p:sp>
      <p:sp>
        <p:nvSpPr>
          <p:cNvPr id="860" name="Google Shape;860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push [RemoteRepositoryURL] [BranchName]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[RemoteRepositoryURL] : exp. 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https://github.com/xxxx/yyyy.git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[BranchName] : exp. master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61" name="Google Shape;861;p6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Fetch</a:t>
            </a:r>
            <a:endParaRPr sz="5000"/>
          </a:p>
        </p:txBody>
      </p:sp>
      <p:sp>
        <p:nvSpPr>
          <p:cNvPr id="867" name="Google Shape;867;p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5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3" name="Google Shape;873;p65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4" name="Google Shape;87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875" name="Google Shape;875;p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6" name="Google Shape;876;p65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877" name="Google Shape;877;p65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878" name="Google Shape;878;p65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879" name="Google Shape;879;p65"/>
          <p:cNvCxnSpPr>
            <a:stCxn id="877" idx="2"/>
            <a:endCxn id="876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65"/>
          <p:cNvCxnSpPr>
            <a:stCxn id="881" idx="1"/>
            <a:endCxn id="882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65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884" name="Google Shape;884;p65"/>
          <p:cNvCxnSpPr>
            <a:stCxn id="883" idx="1"/>
            <a:endCxn id="878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65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887" name="Google Shape;887;p65"/>
          <p:cNvCxnSpPr>
            <a:stCxn id="886" idx="1"/>
            <a:endCxn id="876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2" name="Google Shape;882;p65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888" name="Google Shape;888;p65"/>
          <p:cNvCxnSpPr>
            <a:stCxn id="885" idx="1"/>
            <a:endCxn id="882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65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890" name="Google Shape;890;p65"/>
          <p:cNvCxnSpPr>
            <a:stCxn id="889" idx="1"/>
            <a:endCxn id="881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65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892" name="Google Shape;892;p65"/>
          <p:cNvCxnSpPr>
            <a:stCxn id="891" idx="1"/>
            <a:endCxn id="885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3" name="Google Shape;893;p65"/>
          <p:cNvCxnSpPr>
            <a:stCxn id="878" idx="1"/>
            <a:endCxn id="886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65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895" name="Google Shape;895;p65"/>
          <p:cNvCxnSpPr>
            <a:stCxn id="894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1" name="Google Shape;901;p66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2" name="Google Shape;90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from remote repository -2</a:t>
            </a:r>
            <a:r>
              <a:rPr lang="en-GB"/>
              <a:t> </a:t>
            </a:r>
            <a:endParaRPr/>
          </a:p>
        </p:txBody>
      </p:sp>
      <p:sp>
        <p:nvSpPr>
          <p:cNvPr id="903" name="Google Shape;903;p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4" name="Google Shape;904;p66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05" name="Google Shape;905;p66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06" name="Google Shape;906;p66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07" name="Google Shape;907;p66"/>
          <p:cNvCxnSpPr>
            <a:stCxn id="905" idx="2"/>
            <a:endCxn id="904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8" name="Google Shape;908;p66"/>
          <p:cNvCxnSpPr>
            <a:stCxn id="909" idx="1"/>
            <a:endCxn id="910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66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12" name="Google Shape;912;p66"/>
          <p:cNvCxnSpPr>
            <a:stCxn id="911" idx="1"/>
            <a:endCxn id="906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66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13" name="Google Shape;913;p66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14" name="Google Shape;914;p66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15" name="Google Shape;915;p66"/>
          <p:cNvCxnSpPr>
            <a:stCxn id="914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66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16" name="Google Shape;916;p66"/>
          <p:cNvCxnSpPr>
            <a:stCxn id="913" idx="1"/>
            <a:endCxn id="910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66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18" name="Google Shape;918;p66"/>
          <p:cNvCxnSpPr>
            <a:stCxn id="917" idx="1"/>
            <a:endCxn id="909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66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20" name="Google Shape;920;p66"/>
          <p:cNvCxnSpPr>
            <a:stCxn id="919" idx="1"/>
            <a:endCxn id="913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1" name="Google Shape;921;p66"/>
          <p:cNvCxnSpPr>
            <a:stCxn id="906" idx="1"/>
            <a:endCxn id="914" idx="3"/>
          </p:cNvCxnSpPr>
          <p:nvPr/>
        </p:nvCxnSpPr>
        <p:spPr>
          <a:xfrm flipH="1">
            <a:off x="5565300" y="4488858"/>
            <a:ext cx="540000" cy="3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66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923" name="Google Shape;923;p66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924" name="Google Shape;924;p66"/>
          <p:cNvCxnSpPr>
            <a:stCxn id="922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66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66"/>
          <p:cNvSpPr txBox="1"/>
          <p:nvPr/>
        </p:nvSpPr>
        <p:spPr>
          <a:xfrm>
            <a:off x="6063675" y="2768725"/>
            <a:ext cx="8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Fetch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7" name="Google Shape;927;p66"/>
          <p:cNvSpPr/>
          <p:nvPr/>
        </p:nvSpPr>
        <p:spPr>
          <a:xfrm>
            <a:off x="4290800" y="3158323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28" name="Google Shape;928;p66"/>
          <p:cNvSpPr/>
          <p:nvPr/>
        </p:nvSpPr>
        <p:spPr>
          <a:xfrm>
            <a:off x="6105299" y="326032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master</a:t>
            </a:r>
            <a:endParaRPr/>
          </a:p>
        </p:txBody>
      </p:sp>
      <p:sp>
        <p:nvSpPr>
          <p:cNvPr id="929" name="Google Shape;929;p66"/>
          <p:cNvSpPr/>
          <p:nvPr/>
        </p:nvSpPr>
        <p:spPr>
          <a:xfrm>
            <a:off x="6105300" y="37608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</a:t>
            </a:r>
            <a:r>
              <a:rPr lang="en-GB"/>
              <a:t>branch1/</a:t>
            </a:r>
            <a:endParaRPr/>
          </a:p>
        </p:txBody>
      </p:sp>
      <p:cxnSp>
        <p:nvCxnSpPr>
          <p:cNvPr id="930" name="Google Shape;930;p66"/>
          <p:cNvCxnSpPr>
            <a:stCxn id="929" idx="1"/>
            <a:endCxn id="923" idx="3"/>
          </p:cNvCxnSpPr>
          <p:nvPr/>
        </p:nvCxnSpPr>
        <p:spPr>
          <a:xfrm rot="10800000">
            <a:off x="5565300" y="3975396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6"/>
          <p:cNvCxnSpPr>
            <a:stCxn id="928" idx="1"/>
            <a:endCxn id="927" idx="3"/>
          </p:cNvCxnSpPr>
          <p:nvPr/>
        </p:nvCxnSpPr>
        <p:spPr>
          <a:xfrm rot="10800000">
            <a:off x="5565299" y="3423821"/>
            <a:ext cx="540000" cy="6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66"/>
          <p:cNvCxnSpPr>
            <a:stCxn id="923" idx="1"/>
            <a:endCxn id="904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" name="Google Shape;933;p66"/>
          <p:cNvCxnSpPr>
            <a:stCxn id="927" idx="1"/>
          </p:cNvCxnSpPr>
          <p:nvPr/>
        </p:nvCxnSpPr>
        <p:spPr>
          <a:xfrm flipH="1">
            <a:off x="3512600" y="3423814"/>
            <a:ext cx="778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" name="Google Shape;934;p66"/>
          <p:cNvSpPr/>
          <p:nvPr/>
        </p:nvSpPr>
        <p:spPr>
          <a:xfrm>
            <a:off x="7818975" y="329092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remotes/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origin/</a:t>
            </a:r>
            <a:r>
              <a:rPr b="1" lang="en-GB" sz="1100">
                <a:solidFill>
                  <a:srgbClr val="FFFFFF"/>
                </a:solidFill>
              </a:rPr>
              <a:t>HEAD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935" name="Google Shape;935;p66"/>
          <p:cNvCxnSpPr>
            <a:stCxn id="934" idx="1"/>
          </p:cNvCxnSpPr>
          <p:nvPr/>
        </p:nvCxnSpPr>
        <p:spPr>
          <a:xfrm rot="10800000">
            <a:off x="7529475" y="348772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fetch”</a:t>
            </a:r>
            <a:endParaRPr/>
          </a:p>
        </p:txBody>
      </p:sp>
      <p:sp>
        <p:nvSpPr>
          <p:cNvPr id="941" name="Google Shape;94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fetch [Remote 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[Remote name] : exp. origin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Remote branches* added to your local repository.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*Remote branch name: </a:t>
            </a:r>
            <a:br>
              <a:rPr lang="en-GB" sz="2200">
                <a:solidFill>
                  <a:srgbClr val="CCCCCC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                    remotes / [Remote repos name] / [branch name]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942" name="Google Shape;942;p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Pull</a:t>
            </a:r>
            <a:endParaRPr sz="5000"/>
          </a:p>
        </p:txBody>
      </p:sp>
      <p:sp>
        <p:nvSpPr>
          <p:cNvPr id="948" name="Google Shape;948;p6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69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4" name="Google Shape;954;p69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5" name="Google Shape;95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-1 </a:t>
            </a:r>
            <a:endParaRPr/>
          </a:p>
        </p:txBody>
      </p:sp>
      <p:sp>
        <p:nvSpPr>
          <p:cNvPr id="956" name="Google Shape;956;p6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7" name="Google Shape;957;p69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58" name="Google Shape;958;p69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59" name="Google Shape;959;p69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60" name="Google Shape;960;p69"/>
          <p:cNvCxnSpPr>
            <a:stCxn id="958" idx="2"/>
            <a:endCxn id="957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69"/>
          <p:cNvCxnSpPr>
            <a:stCxn id="962" idx="1"/>
            <a:endCxn id="963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69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65" name="Google Shape;965;p69"/>
          <p:cNvCxnSpPr>
            <a:stCxn id="964" idx="1"/>
            <a:endCxn id="959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69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66" name="Google Shape;966;p69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67" name="Google Shape;967;p69"/>
          <p:cNvSpPr/>
          <p:nvPr/>
        </p:nvSpPr>
        <p:spPr>
          <a:xfrm>
            <a:off x="4290810" y="40514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68" name="Google Shape;968;p69"/>
          <p:cNvCxnSpPr>
            <a:stCxn id="967" idx="1"/>
            <a:endCxn id="957" idx="3"/>
          </p:cNvCxnSpPr>
          <p:nvPr/>
        </p:nvCxnSpPr>
        <p:spPr>
          <a:xfrm rot="10800000">
            <a:off x="3522210" y="4173550"/>
            <a:ext cx="768600" cy="24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69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69" name="Google Shape;969;p69"/>
          <p:cNvCxnSpPr>
            <a:stCxn id="966" idx="1"/>
            <a:endCxn id="963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69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71" name="Google Shape;971;p69"/>
          <p:cNvCxnSpPr>
            <a:stCxn id="970" idx="1"/>
            <a:endCxn id="962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69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973" name="Google Shape;973;p69"/>
          <p:cNvCxnSpPr>
            <a:stCxn id="972" idx="1"/>
            <a:endCxn id="966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4" name="Google Shape;974;p69"/>
          <p:cNvCxnSpPr>
            <a:stCxn id="959" idx="1"/>
            <a:endCxn id="967" idx="3"/>
          </p:cNvCxnSpPr>
          <p:nvPr/>
        </p:nvCxnSpPr>
        <p:spPr>
          <a:xfrm rot="10800000">
            <a:off x="5565300" y="4421958"/>
            <a:ext cx="540000" cy="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69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76" name="Google Shape;976;p69"/>
          <p:cNvCxnSpPr>
            <a:stCxn id="975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0"/>
          <p:cNvSpPr txBox="1"/>
          <p:nvPr>
            <p:ph idx="1" type="body"/>
          </p:nvPr>
        </p:nvSpPr>
        <p:spPr>
          <a:xfrm>
            <a:off x="311700" y="1250325"/>
            <a:ext cx="8520600" cy="1567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Remote Repository ( Name: origin 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2" name="Google Shape;982;p70"/>
          <p:cNvSpPr txBox="1"/>
          <p:nvPr>
            <p:ph idx="1" type="body"/>
          </p:nvPr>
        </p:nvSpPr>
        <p:spPr>
          <a:xfrm>
            <a:off x="311700" y="3225250"/>
            <a:ext cx="8520600" cy="15672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Local 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3" name="Google Shape;98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from remote repository -2 </a:t>
            </a:r>
            <a:endParaRPr/>
          </a:p>
        </p:txBody>
      </p:sp>
      <p:sp>
        <p:nvSpPr>
          <p:cNvPr id="984" name="Google Shape;984;p7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5" name="Google Shape;985;p70"/>
          <p:cNvSpPr/>
          <p:nvPr/>
        </p:nvSpPr>
        <p:spPr>
          <a:xfrm>
            <a:off x="2247685" y="38030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sp>
        <p:nvSpPr>
          <p:cNvPr id="986" name="Google Shape;986;p70"/>
          <p:cNvSpPr/>
          <p:nvPr/>
        </p:nvSpPr>
        <p:spPr>
          <a:xfrm>
            <a:off x="2165174" y="31549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sp>
        <p:nvSpPr>
          <p:cNvPr id="987" name="Google Shape;987;p70"/>
          <p:cNvSpPr/>
          <p:nvPr/>
        </p:nvSpPr>
        <p:spPr>
          <a:xfrm>
            <a:off x="6105300" y="426145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branch2</a:t>
            </a:r>
            <a:endParaRPr/>
          </a:p>
        </p:txBody>
      </p:sp>
      <p:cxnSp>
        <p:nvCxnSpPr>
          <p:cNvPr id="988" name="Google Shape;988;p70"/>
          <p:cNvCxnSpPr>
            <a:stCxn id="986" idx="2"/>
            <a:endCxn id="985" idx="0"/>
          </p:cNvCxnSpPr>
          <p:nvPr/>
        </p:nvCxnSpPr>
        <p:spPr>
          <a:xfrm>
            <a:off x="2884874" y="3609796"/>
            <a:ext cx="0" cy="1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70"/>
          <p:cNvCxnSpPr>
            <a:stCxn id="990" idx="1"/>
            <a:endCxn id="991" idx="3"/>
          </p:cNvCxnSpPr>
          <p:nvPr/>
        </p:nvCxnSpPr>
        <p:spPr>
          <a:xfrm flipH="1">
            <a:off x="3522210" y="1729625"/>
            <a:ext cx="768600" cy="4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2" name="Google Shape;992;p70"/>
          <p:cNvSpPr/>
          <p:nvPr/>
        </p:nvSpPr>
        <p:spPr>
          <a:xfrm>
            <a:off x="7834275" y="4292050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993" name="Google Shape;993;p70"/>
          <p:cNvCxnSpPr>
            <a:stCxn id="992" idx="1"/>
            <a:endCxn id="987" idx="3"/>
          </p:cNvCxnSpPr>
          <p:nvPr/>
        </p:nvCxnSpPr>
        <p:spPr>
          <a:xfrm rot="10800000">
            <a:off x="7544775" y="4488850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70"/>
          <p:cNvSpPr/>
          <p:nvPr/>
        </p:nvSpPr>
        <p:spPr>
          <a:xfrm>
            <a:off x="4290810" y="135913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994" name="Google Shape;994;p70"/>
          <p:cNvSpPr/>
          <p:nvPr/>
        </p:nvSpPr>
        <p:spPr>
          <a:xfrm>
            <a:off x="4290810" y="2149981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sp>
        <p:nvSpPr>
          <p:cNvPr id="995" name="Google Shape;995;p70"/>
          <p:cNvSpPr/>
          <p:nvPr/>
        </p:nvSpPr>
        <p:spPr>
          <a:xfrm>
            <a:off x="4290800" y="4261448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Commit8</a:t>
            </a:r>
            <a:endParaRPr/>
          </a:p>
        </p:txBody>
      </p:sp>
      <p:cxnSp>
        <p:nvCxnSpPr>
          <p:cNvPr id="996" name="Google Shape;996;p70"/>
          <p:cNvCxnSpPr>
            <a:stCxn id="995" idx="1"/>
          </p:cNvCxnSpPr>
          <p:nvPr/>
        </p:nvCxnSpPr>
        <p:spPr>
          <a:xfrm rot="10800000">
            <a:off x="3512600" y="4360139"/>
            <a:ext cx="778200" cy="166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70"/>
          <p:cNvSpPr/>
          <p:nvPr/>
        </p:nvSpPr>
        <p:spPr>
          <a:xfrm>
            <a:off x="2247685" y="1830756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Commit5</a:t>
            </a:r>
            <a:endParaRPr/>
          </a:p>
        </p:txBody>
      </p:sp>
      <p:cxnSp>
        <p:nvCxnSpPr>
          <p:cNvPr id="997" name="Google Shape;997;p70"/>
          <p:cNvCxnSpPr>
            <a:stCxn id="994" idx="1"/>
            <a:endCxn id="991" idx="3"/>
          </p:cNvCxnSpPr>
          <p:nvPr/>
        </p:nvCxnSpPr>
        <p:spPr>
          <a:xfrm rot="10800000">
            <a:off x="3522210" y="2201275"/>
            <a:ext cx="768600" cy="31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70"/>
          <p:cNvSpPr/>
          <p:nvPr/>
        </p:nvSpPr>
        <p:spPr>
          <a:xfrm>
            <a:off x="6105299" y="145167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</a:t>
            </a:r>
            <a:endParaRPr/>
          </a:p>
        </p:txBody>
      </p:sp>
      <p:cxnSp>
        <p:nvCxnSpPr>
          <p:cNvPr id="999" name="Google Shape;999;p70"/>
          <p:cNvCxnSpPr>
            <a:stCxn id="998" idx="1"/>
            <a:endCxn id="990" idx="3"/>
          </p:cNvCxnSpPr>
          <p:nvPr/>
        </p:nvCxnSpPr>
        <p:spPr>
          <a:xfrm flipH="1">
            <a:off x="5565299" y="1679071"/>
            <a:ext cx="540000" cy="5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70"/>
          <p:cNvSpPr/>
          <p:nvPr/>
        </p:nvSpPr>
        <p:spPr>
          <a:xfrm>
            <a:off x="6105300" y="2259208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branch1</a:t>
            </a:r>
            <a:endParaRPr/>
          </a:p>
        </p:txBody>
      </p:sp>
      <p:cxnSp>
        <p:nvCxnSpPr>
          <p:cNvPr id="1001" name="Google Shape;1001;p70"/>
          <p:cNvCxnSpPr>
            <a:stCxn id="1000" idx="1"/>
            <a:endCxn id="994" idx="3"/>
          </p:cNvCxnSpPr>
          <p:nvPr/>
        </p:nvCxnSpPr>
        <p:spPr>
          <a:xfrm flipH="1">
            <a:off x="5565300" y="2486608"/>
            <a:ext cx="540000" cy="3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70"/>
          <p:cNvCxnSpPr>
            <a:stCxn id="987" idx="1"/>
            <a:endCxn id="995" idx="3"/>
          </p:cNvCxnSpPr>
          <p:nvPr/>
        </p:nvCxnSpPr>
        <p:spPr>
          <a:xfrm flipH="1">
            <a:off x="5565300" y="4488858"/>
            <a:ext cx="540000" cy="3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3" name="Google Shape;1003;p70"/>
          <p:cNvSpPr/>
          <p:nvPr/>
        </p:nvSpPr>
        <p:spPr>
          <a:xfrm>
            <a:off x="7826625" y="148227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</a:rPr>
              <a:t>HEAD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04" name="Google Shape;1004;p70"/>
          <p:cNvSpPr/>
          <p:nvPr/>
        </p:nvSpPr>
        <p:spPr>
          <a:xfrm>
            <a:off x="4290800" y="3709914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Commit7</a:t>
            </a:r>
            <a:endParaRPr/>
          </a:p>
        </p:txBody>
      </p:sp>
      <p:cxnSp>
        <p:nvCxnSpPr>
          <p:cNvPr id="1005" name="Google Shape;1005;p70"/>
          <p:cNvCxnSpPr>
            <a:stCxn id="1003" idx="1"/>
          </p:cNvCxnSpPr>
          <p:nvPr/>
        </p:nvCxnSpPr>
        <p:spPr>
          <a:xfrm rot="10800000">
            <a:off x="7537125" y="167907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6" name="Google Shape;1006;p70"/>
          <p:cNvSpPr/>
          <p:nvPr/>
        </p:nvSpPr>
        <p:spPr>
          <a:xfrm>
            <a:off x="5774175" y="2800988"/>
            <a:ext cx="289500" cy="45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70"/>
          <p:cNvSpPr txBox="1"/>
          <p:nvPr/>
        </p:nvSpPr>
        <p:spPr>
          <a:xfrm>
            <a:off x="6063675" y="2768725"/>
            <a:ext cx="8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Fetch</a:t>
            </a:r>
            <a:endParaRPr sz="1800">
              <a:solidFill>
                <a:srgbClr val="FF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8" name="Google Shape;1008;p70"/>
          <p:cNvSpPr/>
          <p:nvPr/>
        </p:nvSpPr>
        <p:spPr>
          <a:xfrm>
            <a:off x="4290800" y="3158323"/>
            <a:ext cx="1274400" cy="53098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Commit6</a:t>
            </a:r>
            <a:endParaRPr/>
          </a:p>
        </p:txBody>
      </p:sp>
      <p:sp>
        <p:nvSpPr>
          <p:cNvPr id="1009" name="Google Shape;1009;p70"/>
          <p:cNvSpPr/>
          <p:nvPr/>
        </p:nvSpPr>
        <p:spPr>
          <a:xfrm>
            <a:off x="6105299" y="3260321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remotes/origin/master</a:t>
            </a:r>
            <a:endParaRPr/>
          </a:p>
        </p:txBody>
      </p:sp>
      <p:sp>
        <p:nvSpPr>
          <p:cNvPr id="1010" name="Google Shape;1010;p70"/>
          <p:cNvSpPr/>
          <p:nvPr/>
        </p:nvSpPr>
        <p:spPr>
          <a:xfrm>
            <a:off x="6105300" y="3760896"/>
            <a:ext cx="1439400" cy="4548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remotes/origin/branch1/</a:t>
            </a:r>
            <a:endParaRPr/>
          </a:p>
        </p:txBody>
      </p:sp>
      <p:cxnSp>
        <p:nvCxnSpPr>
          <p:cNvPr id="1011" name="Google Shape;1011;p70"/>
          <p:cNvCxnSpPr>
            <a:stCxn id="1010" idx="1"/>
            <a:endCxn id="1004" idx="3"/>
          </p:cNvCxnSpPr>
          <p:nvPr/>
        </p:nvCxnSpPr>
        <p:spPr>
          <a:xfrm rot="10800000">
            <a:off x="5565300" y="3975396"/>
            <a:ext cx="540000" cy="1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2" name="Google Shape;1012;p70"/>
          <p:cNvCxnSpPr>
            <a:stCxn id="1009" idx="1"/>
            <a:endCxn id="1008" idx="3"/>
          </p:cNvCxnSpPr>
          <p:nvPr/>
        </p:nvCxnSpPr>
        <p:spPr>
          <a:xfrm rot="10800000">
            <a:off x="5565299" y="3423821"/>
            <a:ext cx="540000" cy="6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70"/>
          <p:cNvCxnSpPr>
            <a:stCxn id="1004" idx="1"/>
            <a:endCxn id="985" idx="3"/>
          </p:cNvCxnSpPr>
          <p:nvPr/>
        </p:nvCxnSpPr>
        <p:spPr>
          <a:xfrm flipH="1">
            <a:off x="3522200" y="3975405"/>
            <a:ext cx="768600" cy="198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4" name="Google Shape;1014;p70"/>
          <p:cNvCxnSpPr>
            <a:stCxn id="1008" idx="1"/>
          </p:cNvCxnSpPr>
          <p:nvPr/>
        </p:nvCxnSpPr>
        <p:spPr>
          <a:xfrm flipH="1">
            <a:off x="3512600" y="3423814"/>
            <a:ext cx="778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5" name="Google Shape;1015;p70"/>
          <p:cNvSpPr/>
          <p:nvPr/>
        </p:nvSpPr>
        <p:spPr>
          <a:xfrm>
            <a:off x="7818975" y="3290925"/>
            <a:ext cx="1157400" cy="393600"/>
          </a:xfrm>
          <a:prstGeom prst="roundRect">
            <a:avLst>
              <a:gd fmla="val 16667" name="adj"/>
            </a:avLst>
          </a:prstGeom>
          <a:solidFill>
            <a:srgbClr val="98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remotes/</a:t>
            </a:r>
            <a:endParaRPr b="1"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</a:rPr>
              <a:t>origin/HEAD</a:t>
            </a:r>
            <a:endParaRPr b="1" sz="1100">
              <a:solidFill>
                <a:srgbClr val="FFFFFF"/>
              </a:solidFill>
            </a:endParaRPr>
          </a:p>
        </p:txBody>
      </p:sp>
      <p:cxnSp>
        <p:nvCxnSpPr>
          <p:cNvPr id="1016" name="Google Shape;1016;p70"/>
          <p:cNvCxnSpPr>
            <a:stCxn id="1015" idx="1"/>
          </p:cNvCxnSpPr>
          <p:nvPr/>
        </p:nvCxnSpPr>
        <p:spPr>
          <a:xfrm rot="10800000">
            <a:off x="7529475" y="3487725"/>
            <a:ext cx="28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</a:t>
            </a:r>
            <a:r>
              <a:rPr lang="en-GB"/>
              <a:t> - Upload a branch to a remote repository</a:t>
            </a:r>
            <a:endParaRPr/>
          </a:p>
        </p:txBody>
      </p:sp>
      <p:sp>
        <p:nvSpPr>
          <p:cNvPr id="1022" name="Google Shape;1022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3" name="Google Shape;1023;p71"/>
          <p:cNvSpPr/>
          <p:nvPr/>
        </p:nvSpPr>
        <p:spPr>
          <a:xfrm>
            <a:off x="5498255" y="1387098"/>
            <a:ext cx="2586300" cy="153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71"/>
          <p:cNvSpPr/>
          <p:nvPr/>
        </p:nvSpPr>
        <p:spPr>
          <a:xfrm>
            <a:off x="5937830" y="1976235"/>
            <a:ext cx="1767100" cy="662675"/>
          </a:xfrm>
          <a:prstGeom prst="flowChartMagneticDisk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Remote Repository</a:t>
            </a:r>
            <a:endParaRPr/>
          </a:p>
        </p:txBody>
      </p:sp>
      <p:sp>
        <p:nvSpPr>
          <p:cNvPr id="1025" name="Google Shape;1025;p71"/>
          <p:cNvSpPr txBox="1"/>
          <p:nvPr/>
        </p:nvSpPr>
        <p:spPr>
          <a:xfrm>
            <a:off x="5997721" y="1177277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Remote</a:t>
            </a:r>
            <a:endParaRPr sz="1800"/>
          </a:p>
        </p:txBody>
      </p:sp>
      <p:sp>
        <p:nvSpPr>
          <p:cNvPr id="1026" name="Google Shape;1026;p71"/>
          <p:cNvSpPr/>
          <p:nvPr/>
        </p:nvSpPr>
        <p:spPr>
          <a:xfrm>
            <a:off x="1102030" y="2638898"/>
            <a:ext cx="3613200" cy="22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71"/>
          <p:cNvSpPr/>
          <p:nvPr/>
        </p:nvSpPr>
        <p:spPr>
          <a:xfrm>
            <a:off x="2956855" y="2849548"/>
            <a:ext cx="1593600" cy="572700"/>
          </a:xfrm>
          <a:prstGeom prst="flowChartMagneticDisk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Repository</a:t>
            </a:r>
            <a:endParaRPr/>
          </a:p>
        </p:txBody>
      </p:sp>
      <p:pic>
        <p:nvPicPr>
          <p:cNvPr id="1028" name="Google Shape;102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57" y="4208498"/>
            <a:ext cx="659405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p71"/>
          <p:cNvSpPr txBox="1"/>
          <p:nvPr/>
        </p:nvSpPr>
        <p:spPr>
          <a:xfrm>
            <a:off x="2033457" y="4329798"/>
            <a:ext cx="15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directory</a:t>
            </a:r>
            <a:endParaRPr/>
          </a:p>
        </p:txBody>
      </p:sp>
      <p:sp>
        <p:nvSpPr>
          <p:cNvPr id="1030" name="Google Shape;1030;p71"/>
          <p:cNvSpPr/>
          <p:nvPr/>
        </p:nvSpPr>
        <p:spPr>
          <a:xfrm>
            <a:off x="2024405" y="3656222"/>
            <a:ext cx="1593600" cy="242100"/>
          </a:xfrm>
          <a:prstGeom prst="flowChartAlternateProcess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Stage</a:t>
            </a:r>
            <a:endParaRPr/>
          </a:p>
        </p:txBody>
      </p:sp>
      <p:sp>
        <p:nvSpPr>
          <p:cNvPr id="1031" name="Google Shape;1031;p71"/>
          <p:cNvSpPr txBox="1"/>
          <p:nvPr/>
        </p:nvSpPr>
        <p:spPr>
          <a:xfrm>
            <a:off x="1299530" y="2377735"/>
            <a:ext cx="1593600" cy="461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Local</a:t>
            </a:r>
            <a:endParaRPr sz="1800"/>
          </a:p>
        </p:txBody>
      </p:sp>
      <p:cxnSp>
        <p:nvCxnSpPr>
          <p:cNvPr id="1032" name="Google Shape;1032;p71"/>
          <p:cNvCxnSpPr/>
          <p:nvPr/>
        </p:nvCxnSpPr>
        <p:spPr>
          <a:xfrm flipH="1" rot="10800000">
            <a:off x="1788680" y="3397448"/>
            <a:ext cx="1309500" cy="73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71"/>
          <p:cNvCxnSpPr/>
          <p:nvPr/>
        </p:nvCxnSpPr>
        <p:spPr>
          <a:xfrm flipH="1" rot="10800000">
            <a:off x="4445130" y="2148848"/>
            <a:ext cx="1202100" cy="69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5" name="Google Shape;1035;p71"/>
          <p:cNvSpPr txBox="1"/>
          <p:nvPr/>
        </p:nvSpPr>
        <p:spPr>
          <a:xfrm>
            <a:off x="393475" y="1157900"/>
            <a:ext cx="448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Add -&gt; Commit -&gt; Push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6" name="Google Shape;1036;p71"/>
          <p:cNvSpPr txBox="1"/>
          <p:nvPr/>
        </p:nvSpPr>
        <p:spPr>
          <a:xfrm>
            <a:off x="1434050" y="3612363"/>
            <a:ext cx="99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Add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7" name="Google Shape;1037;p71"/>
          <p:cNvSpPr txBox="1"/>
          <p:nvPr/>
        </p:nvSpPr>
        <p:spPr>
          <a:xfrm>
            <a:off x="2024400" y="3085675"/>
            <a:ext cx="14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Average"/>
                <a:ea typeface="Average"/>
                <a:cs typeface="Average"/>
                <a:sym typeface="Average"/>
              </a:rPr>
              <a:t>Commit</a:t>
            </a:r>
            <a:endParaRPr sz="1800">
              <a:solidFill>
                <a:srgbClr val="0000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8" name="Google Shape;1038;p71"/>
          <p:cNvSpPr txBox="1"/>
          <p:nvPr/>
        </p:nvSpPr>
        <p:spPr>
          <a:xfrm>
            <a:off x="4145350" y="1880750"/>
            <a:ext cx="996600" cy="4617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Push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9" name="Google Shape;1039;p71"/>
          <p:cNvSpPr txBox="1"/>
          <p:nvPr/>
        </p:nvSpPr>
        <p:spPr>
          <a:xfrm>
            <a:off x="5380150" y="3381525"/>
            <a:ext cx="330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Note: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Push is done for each branch. </a:t>
            </a:r>
            <a:endParaRPr sz="24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0" name="Google Shape;1040;p71"/>
          <p:cNvSpPr txBox="1"/>
          <p:nvPr/>
        </p:nvSpPr>
        <p:spPr>
          <a:xfrm>
            <a:off x="1576725" y="1743313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(Staging)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456.txt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789.txt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3471075" y="4400250"/>
            <a:ext cx="410249" cy="471366"/>
          </a:xfrm>
          <a:custGeom>
            <a:rect b="b" l="l" r="r" t="t"/>
            <a:pathLst>
              <a:path extrusionOk="0" h="19265" w="24766">
                <a:moveTo>
                  <a:pt x="3787" y="915"/>
                </a:moveTo>
                <a:cubicBezTo>
                  <a:pt x="9425" y="110"/>
                  <a:pt x="16192" y="-1133"/>
                  <a:pt x="20827" y="2178"/>
                </a:cubicBezTo>
                <a:cubicBezTo>
                  <a:pt x="24356" y="4699"/>
                  <a:pt x="25691" y="10814"/>
                  <a:pt x="23982" y="14800"/>
                </a:cubicBezTo>
                <a:cubicBezTo>
                  <a:pt x="21690" y="20148"/>
                  <a:pt x="12732" y="19165"/>
                  <a:pt x="6943" y="18586"/>
                </a:cubicBezTo>
                <a:cubicBezTo>
                  <a:pt x="4320" y="18324"/>
                  <a:pt x="2636" y="14800"/>
                  <a:pt x="0" y="1480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18"/>
          <p:cNvSpPr txBox="1"/>
          <p:nvPr/>
        </p:nvSpPr>
        <p:spPr>
          <a:xfrm>
            <a:off x="3976000" y="4335275"/>
            <a:ext cx="10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 rot="-6325776">
            <a:off x="1054852" y="3081098"/>
            <a:ext cx="2151442" cy="343238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732000" y="336702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 rot="3547521">
            <a:off x="3562098" y="2867058"/>
            <a:ext cx="562396" cy="343221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833950" y="3232000"/>
            <a:ext cx="167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is added to IndexFile.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76000" y="30970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 -&gt; 123.txt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323400" y="2777950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CompF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977244" y="2309077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 Compressed 123.txt)  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881325" y="132625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6214175" y="1323566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134463" y="15311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056950" y="1454911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460142" y="15394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382630" y="1463277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 or Fetch?</a:t>
            </a:r>
            <a:endParaRPr/>
          </a:p>
        </p:txBody>
      </p:sp>
      <p:sp>
        <p:nvSpPr>
          <p:cNvPr id="1046" name="Google Shape;1046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Fetch</a:t>
            </a:r>
            <a:r>
              <a:rPr lang="en-GB" sz="2200"/>
              <a:t> is recommended.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You use </a:t>
            </a:r>
            <a:r>
              <a:rPr lang="en-GB" sz="2200">
                <a:solidFill>
                  <a:srgbClr val="FFFF00"/>
                </a:solidFill>
              </a:rPr>
              <a:t>Pull</a:t>
            </a:r>
            <a:r>
              <a:rPr lang="en-GB" sz="2200"/>
              <a:t> with </a:t>
            </a:r>
            <a:r>
              <a:rPr lang="en-GB" sz="2200">
                <a:solidFill>
                  <a:srgbClr val="FF0000"/>
                </a:solidFill>
              </a:rPr>
              <a:t>great caution</a:t>
            </a:r>
            <a:r>
              <a:rPr lang="en-GB" sz="2200"/>
              <a:t>.</a:t>
            </a:r>
            <a:endParaRPr sz="2200"/>
          </a:p>
        </p:txBody>
      </p:sp>
      <p:sp>
        <p:nvSpPr>
          <p:cNvPr id="1047" name="Google Shape;1047;p7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Rebase</a:t>
            </a:r>
            <a:endParaRPr sz="5000"/>
          </a:p>
        </p:txBody>
      </p:sp>
      <p:sp>
        <p:nvSpPr>
          <p:cNvPr id="1053" name="Google Shape;1053;p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Development flow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with using branch</a:t>
            </a:r>
            <a:endParaRPr sz="5000"/>
          </a:p>
        </p:txBody>
      </p:sp>
      <p:sp>
        <p:nvSpPr>
          <p:cNvPr id="1059" name="Google Shape;1059;p7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0" name="Google Shape;1060;p74"/>
          <p:cNvSpPr txBox="1"/>
          <p:nvPr/>
        </p:nvSpPr>
        <p:spPr>
          <a:xfrm>
            <a:off x="1644525" y="3394096"/>
            <a:ext cx="5768700" cy="13323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5/14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Pull Request, Merge Request</a:t>
            </a:r>
            <a:endParaRPr sz="5000"/>
          </a:p>
        </p:txBody>
      </p:sp>
      <p:sp>
        <p:nvSpPr>
          <p:cNvPr id="1066" name="Google Shape;1066;p7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7" name="Google Shape;1067;p75"/>
          <p:cNvSpPr txBox="1"/>
          <p:nvPr/>
        </p:nvSpPr>
        <p:spPr>
          <a:xfrm>
            <a:off x="1644525" y="2844888"/>
            <a:ext cx="5768700" cy="188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verage"/>
                <a:ea typeface="Average"/>
                <a:cs typeface="Average"/>
                <a:sym typeface="Average"/>
              </a:rPr>
              <a:t>Draft</a:t>
            </a:r>
            <a:endParaRPr sz="4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branches to remote repository </a:t>
            </a:r>
            <a:endParaRPr/>
          </a:p>
        </p:txBody>
      </p:sp>
      <p:sp>
        <p:nvSpPr>
          <p:cNvPr id="1073" name="Google Shape;1073;p7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4" name="Google Shape;107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25" y="1340075"/>
            <a:ext cx="3667376" cy="3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100" y="1340075"/>
            <a:ext cx="3667376" cy="323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2" name="Google Shape;108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59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Reference Information</a:t>
            </a:r>
            <a:endParaRPr sz="5000"/>
          </a:p>
        </p:txBody>
      </p:sp>
      <p:sp>
        <p:nvSpPr>
          <p:cNvPr id="1088" name="Google Shape;1088;p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TortiseGit</a:t>
            </a:r>
            <a:endParaRPr/>
          </a:p>
        </p:txBody>
      </p:sp>
      <p:sp>
        <p:nvSpPr>
          <p:cNvPr id="1094" name="Google Shape;1094;p7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Revision graph: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すべてのブランチとタグが表示され、ブランチ構造の大まかな</a:t>
            </a:r>
            <a:br>
              <a:rPr lang="en-GB" sz="2200"/>
            </a:br>
            <a:r>
              <a:rPr lang="en-GB" sz="2200"/>
              <a:t>概要が示されます。</a:t>
            </a:r>
            <a:endParaRPr sz="2200"/>
          </a:p>
        </p:txBody>
      </p:sp>
      <p:sp>
        <p:nvSpPr>
          <p:cNvPr id="1095" name="Google Shape;1095;p7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6" name="Google Shape;10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375" y="1220824"/>
            <a:ext cx="3307875" cy="34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log”</a:t>
            </a:r>
            <a:endParaRPr/>
          </a:p>
        </p:txBody>
      </p:sp>
      <p:sp>
        <p:nvSpPr>
          <p:cNvPr id="1102" name="Google Shape;1102;p80"/>
          <p:cNvSpPr txBox="1"/>
          <p:nvPr>
            <p:ph idx="1" type="body"/>
          </p:nvPr>
        </p:nvSpPr>
        <p:spPr>
          <a:xfrm>
            <a:off x="311700" y="1152475"/>
            <a:ext cx="5026800" cy="3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git log -p filename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&gt;&gt; it shows change history of the file</a:t>
            </a:r>
            <a:endParaRPr sz="2200"/>
          </a:p>
        </p:txBody>
      </p:sp>
      <p:sp>
        <p:nvSpPr>
          <p:cNvPr id="1103" name="Google Shape;1103;p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04" name="Google Shape;110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200" y="1152475"/>
            <a:ext cx="3397100" cy="38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80"/>
          <p:cNvSpPr/>
          <p:nvPr/>
        </p:nvSpPr>
        <p:spPr>
          <a:xfrm>
            <a:off x="5291225" y="14772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80"/>
          <p:cNvSpPr/>
          <p:nvPr/>
        </p:nvSpPr>
        <p:spPr>
          <a:xfrm>
            <a:off x="5291225" y="2706175"/>
            <a:ext cx="21486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80"/>
          <p:cNvSpPr/>
          <p:nvPr/>
        </p:nvSpPr>
        <p:spPr>
          <a:xfrm>
            <a:off x="5291225" y="3838925"/>
            <a:ext cx="2269500" cy="309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80"/>
          <p:cNvSpPr txBox="1"/>
          <p:nvPr/>
        </p:nvSpPr>
        <p:spPr>
          <a:xfrm>
            <a:off x="7234200" y="2093325"/>
            <a:ext cx="1598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Commit ID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(Hash value)</a:t>
            </a:r>
            <a:endParaRPr sz="1900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9" name="Google Shape;1109;p80"/>
          <p:cNvSpPr/>
          <p:nvPr/>
        </p:nvSpPr>
        <p:spPr>
          <a:xfrm>
            <a:off x="5398550" y="1947275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0"/>
          <p:cNvSpPr/>
          <p:nvPr/>
        </p:nvSpPr>
        <p:spPr>
          <a:xfrm>
            <a:off x="5398550" y="311475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80"/>
          <p:cNvSpPr/>
          <p:nvPr/>
        </p:nvSpPr>
        <p:spPr>
          <a:xfrm>
            <a:off x="5398550" y="4247500"/>
            <a:ext cx="1598100" cy="624600"/>
          </a:xfrm>
          <a:prstGeom prst="ellipse">
            <a:avLst/>
          </a:prstGeom>
          <a:noFill/>
          <a:ln cap="flat" cmpd="sng" w="2857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80"/>
          <p:cNvSpPr txBox="1"/>
          <p:nvPr/>
        </p:nvSpPr>
        <p:spPr>
          <a:xfrm>
            <a:off x="4422975" y="3042300"/>
            <a:ext cx="10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Average"/>
                <a:ea typeface="Average"/>
                <a:cs typeface="Average"/>
                <a:sym typeface="Average"/>
              </a:rPr>
              <a:t>Change details</a:t>
            </a:r>
            <a:endParaRPr sz="1900">
              <a:solidFill>
                <a:srgbClr val="00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3" name="Google Shape;1113;p80"/>
          <p:cNvSpPr txBox="1"/>
          <p:nvPr/>
        </p:nvSpPr>
        <p:spPr>
          <a:xfrm>
            <a:off x="470050" y="4395100"/>
            <a:ext cx="201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It’s hard to see...</a:t>
            </a:r>
            <a:endParaRPr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About commit</a:t>
            </a:r>
            <a:endParaRPr/>
          </a:p>
        </p:txBody>
      </p:sp>
      <p:sp>
        <p:nvSpPr>
          <p:cNvPr id="1119" name="Google Shape;111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Commit means “to record changes”.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Changes means below.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・Changes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・Create new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・Delete</a:t>
            </a:r>
            <a:endParaRPr sz="2400"/>
          </a:p>
        </p:txBody>
      </p:sp>
      <p:sp>
        <p:nvSpPr>
          <p:cNvPr id="1120" name="Google Shape;1120;p8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ommand “git add”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[FileName]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 &gt;&gt; A file will be staged.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add [DirectoryName]</a:t>
            </a:r>
            <a:br>
              <a:rPr lang="en-GB" sz="2200">
                <a:solidFill>
                  <a:srgbClr val="FFFF00"/>
                </a:solidFill>
              </a:rPr>
            </a:br>
            <a:r>
              <a:rPr lang="en-GB" sz="2200">
                <a:solidFill>
                  <a:srgbClr val="CCCCCC"/>
                </a:solidFill>
              </a:rPr>
              <a:t>    &gt;&gt; A directory and files in it will be staged.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</a:t>
            </a:r>
            <a:r>
              <a:rPr lang="en-GB"/>
              <a:t>About Commit Message</a:t>
            </a:r>
            <a:endParaRPr/>
          </a:p>
        </p:txBody>
      </p:sp>
      <p:sp>
        <p:nvSpPr>
          <p:cNvPr id="1126" name="Google Shape;1126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The following must be included in Commit Message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・Main points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・Reason of change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・Simple expression</a:t>
            </a:r>
            <a:endParaRPr sz="2200"/>
          </a:p>
        </p:txBody>
      </p:sp>
      <p:sp>
        <p:nvSpPr>
          <p:cNvPr id="1127" name="Google Shape;1127;p8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Create remote repository (In case of using Github)</a:t>
            </a:r>
            <a:endParaRPr/>
          </a:p>
        </p:txBody>
      </p:sp>
      <p:sp>
        <p:nvSpPr>
          <p:cNvPr id="1133" name="Google Shape;113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Create empty repository “ShareDocs” on Github.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Check </a:t>
            </a:r>
            <a:r>
              <a:rPr lang="en-GB" sz="2200"/>
              <a:t>repository</a:t>
            </a:r>
            <a:r>
              <a:rPr lang="en-GB" sz="2200"/>
              <a:t> URL “</a:t>
            </a:r>
            <a:r>
              <a:rPr lang="en-GB" sz="2200" u="sng">
                <a:solidFill>
                  <a:schemeClr val="hlink"/>
                </a:solidFill>
                <a:hlinkClick r:id="rId3"/>
              </a:rPr>
              <a:t>https://github.com/acchi17/ShareDocs.git</a:t>
            </a:r>
            <a:r>
              <a:rPr lang="en-GB" sz="2200"/>
              <a:t>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-GB" sz="2200"/>
              <a:t>On git client, 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      git push -u https://github.com/acchi17/ShareDocs.git main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t/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git remote add origin </a:t>
            </a:r>
            <a:endParaRPr sz="2200"/>
          </a:p>
        </p:txBody>
      </p:sp>
      <p:sp>
        <p:nvSpPr>
          <p:cNvPr id="1134" name="Google Shape;1134;p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 - git bash setting</a:t>
            </a:r>
            <a:endParaRPr/>
          </a:p>
        </p:txBody>
      </p:sp>
      <p:sp>
        <p:nvSpPr>
          <p:cNvPr id="1140" name="Google Shape;1140;p84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'Atsumi 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'xxxyyyzzz</a:t>
            </a:r>
            <a:r>
              <a:rPr lang="en-GB" u="sng">
                <a:solidFill>
                  <a:schemeClr val="hlink"/>
                </a:solidFill>
                <a:hlinkClick r:id="rId3"/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r>
              <a:rPr lang="en-GB"/>
              <a:t>git config --global user.name 'AKaneta'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git config --global user.email 'aaabbbccc</a:t>
            </a:r>
            <a:r>
              <a:rPr lang="en-GB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@gmail.com</a:t>
            </a:r>
            <a:r>
              <a:rPr lang="en-GB"/>
              <a:t>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git config --list</a:t>
            </a:r>
            <a:endParaRPr/>
          </a:p>
        </p:txBody>
      </p:sp>
      <p:sp>
        <p:nvSpPr>
          <p:cNvPr id="1141" name="Google Shape;1141;p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1672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Repository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- update a local repository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4254350"/>
            <a:ext cx="8520600" cy="74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Work directory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246132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123.txt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4908500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456</a:t>
            </a:r>
            <a:r>
              <a:rPr lang="en-GB"/>
              <a:t>.txt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212675" y="4375075"/>
            <a:ext cx="91508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789</a:t>
            </a:r>
            <a:r>
              <a:rPr lang="en-GB"/>
              <a:t>.txt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2961382"/>
            <a:ext cx="8520600" cy="1161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Stage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rot="-3389999">
            <a:off x="3447125" y="2504924"/>
            <a:ext cx="1003375" cy="34314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640875" y="1329075"/>
            <a:ext cx="20037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461325" y="3191142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IndexFile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976000" y="3173213"/>
            <a:ext cx="1812900" cy="885600"/>
          </a:xfrm>
          <a:prstGeom prst="wedgeRectCallout">
            <a:avLst>
              <a:gd fmla="val -65603" name="adj1"/>
              <a:gd fmla="val -2515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3545893" y="2293352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881325" y="1331670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848900" y="1517475"/>
            <a:ext cx="4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(2)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6214175" y="1336995"/>
            <a:ext cx="2096100" cy="13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rot="1506">
            <a:off x="5737525" y="1830000"/>
            <a:ext cx="684900" cy="343200"/>
          </a:xfrm>
          <a:prstGeom prst="rightArrow">
            <a:avLst>
              <a:gd fmla="val 50000" name="adj1"/>
              <a:gd fmla="val 118186" name="adj2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1977250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1899738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811050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4191775" y="16044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4114263" y="15282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4025575" y="1452036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Tree5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654574" y="2192375"/>
            <a:ext cx="1672500" cy="885600"/>
          </a:xfrm>
          <a:prstGeom prst="wedgeRectCallout">
            <a:avLst>
              <a:gd fmla="val -40037" name="adj1"/>
              <a:gd fmla="val -731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CompF -&gt; 123.txt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CompD -&gt; 789.txt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 -&gt; 456.txt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6617348" y="16334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6539835" y="1557283"/>
            <a:ext cx="120447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6373648" y="1456407"/>
            <a:ext cx="1274400" cy="74098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Commit</a:t>
            </a:r>
            <a:r>
              <a:rPr lang="en-GB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753225" y="2193025"/>
            <a:ext cx="2003700" cy="1259400"/>
          </a:xfrm>
          <a:prstGeom prst="wedgeRectCallout">
            <a:avLst>
              <a:gd fmla="val -37175" name="adj1"/>
              <a:gd fmla="val -663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Tree : Tree5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Parent : Commit4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Author : Kaneta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: 2021/03/17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Commit Msg : xxxxx</a:t>
            </a:r>
            <a:endParaRPr/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 “git commit”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 &gt;&gt; Text editor is launched to input commit message.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-m [CommitMessage]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Input commit message without </a:t>
            </a:r>
            <a:r>
              <a:rPr lang="en-GB" sz="2200">
                <a:solidFill>
                  <a:srgbClr val="CCCCCC"/>
                </a:solidFill>
              </a:rPr>
              <a:t>text editor.</a:t>
            </a:r>
            <a:endParaRPr sz="22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FFFF00"/>
                </a:solidFill>
              </a:rPr>
              <a:t>・git commit -v</a:t>
            </a:r>
            <a:endParaRPr sz="2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CCCCCC"/>
                </a:solidFill>
              </a:rPr>
              <a:t>  &gt;&gt; before commit, it shows change details on text editor. </a:t>
            </a:r>
            <a:endParaRPr sz="2200">
              <a:solidFill>
                <a:srgbClr val="CCCCCC"/>
              </a:solidFill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