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</p:sldIdLst>
  <p:sldSz cy="5143500" cx="9144000"/>
  <p:notesSz cx="6858000" cy="9144000"/>
  <p:embeddedFontLst>
    <p:embeddedFont>
      <p:font typeface="Average"/>
      <p:regular r:id="rId96"/>
    </p:embeddedFont>
    <p:embeddedFont>
      <p:font typeface="Oswald"/>
      <p:regular r:id="rId97"/>
      <p:bold r:id="rId9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font" Target="fonts/Oswald-regular.fntdata"/><Relationship Id="rId96" Type="http://schemas.openxmlformats.org/officeDocument/2006/relationships/font" Target="fonts/Averag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8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a1c9dd54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a1c9dd54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13198eea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13198eea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a1c9dd54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a1c9dd54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a1c9dd54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a1c9dd54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13198eea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13198eea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c3fbe37f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c3fbe37f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4de3ee1c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d4de3ee1c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edcdd2e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edcdd2e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f549036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f549036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21ab964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d21ab964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6685c78c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6685c78c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cf5490366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cf5490366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cf5490366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cf5490366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cf5490366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cf5490366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cf5490366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cf5490366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cf5490366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cf5490366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cedcdd2e9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cedcdd2e9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d243757b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d243757b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d243757be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d243757be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d4de3ee1c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d4de3ee1c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7afd9c41f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7afd9c41f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a1c9dd54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a1c9dd54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d9c7106c4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d9c7106c4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d9c7106c4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d9c7106c4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d9c7106c4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d9c7106c4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d9c7106c4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d9c7106c4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d3167dc19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d3167dc19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d9c7106c45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d9c7106c4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d9c7106c4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d9c7106c4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d9c7106c45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d9c7106c45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d9c7106c45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d9c7106c45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d9c7106c45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d9c7106c45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13198ee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13198ee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d9c7106c4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d9c7106c4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cd642814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cd642814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d031508f5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d031508f5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d3167dc1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d3167dc1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d6685c78c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d6685c78c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a1c9dd5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da1c9dd5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da1c9dd54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da1c9dd54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da1c9dd54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da1c9dd54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da1c9dd54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da1c9dd54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da1c9dd54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da1c9dd54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13198eea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13198eea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7afd9c41f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7afd9c41f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c41c3797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c41c3797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da1c9dd54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da1c9dd54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7afd9c41f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7afd9c41f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7afd9c41f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7afd9c41f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c41c37974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c41c37974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d4de3ee1c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d4de3ee1c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d4de3ee1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d4de3ee1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d4de3ee1c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d4de3ee1c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d4de3ee1c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d4de3ee1c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6685c78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6685c78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d9c7106c45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d9c7106c45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d6685c78c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d6685c78c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d6685c78c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d6685c78c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d6685c78c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d6685c78c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d6685c78c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d6685c78c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d9c7106c4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d9c7106c4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d831ecb2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d831ecb2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da276d241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da276d241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da276d241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da276d241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da276d241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da276d241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a1c9dd54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a1c9dd54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da276d241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da276d241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da276d241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da276d241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da276d241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da276d241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da276d2415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da276d2415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da276d2415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da276d2415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da276d2415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da276d2415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d6685c78c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d6685c78c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da276d2415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da276d2415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c622bb39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c622bb39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73b254f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73b254f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a1c9dd54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a1c9dd54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c73b254f8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c73b254f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c73b254f8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c73b254f8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c73b254f8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c73b254f8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c73b254f8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c73b254f8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d3167dc19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d3167dc1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c3fbe37fb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c3fbe37fb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c4d9ba68fa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c4d9ba68fa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c3fbe37f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Google Shape;1436;gc3fbe37f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c44fbe181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c44fbe181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c41c37974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c41c37974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d9ba68fa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4d9ba68fa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c41c37974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c41c37974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1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8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hyperlink" Target="https://github.com/xxxx/yyyy.git" TargetMode="Externa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hyperlink" Target="mailto:grf317@gmail.com" TargetMode="External"/><Relationship Id="rId4" Type="http://schemas.openxmlformats.org/officeDocument/2006/relationships/hyperlink" Target="mailto:grf317@gmail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xxxx/yyyy.git" TargetMode="Externa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hyperlink" Target="https://github.com/acchi17/ShareDocs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Study Session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Atsumi Kaneta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Add</a:t>
            </a:r>
            <a:endParaRPr sz="5000"/>
          </a:p>
        </p:txBody>
      </p:sp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311700" y="1152475"/>
            <a:ext cx="8520600" cy="16728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" name="Google Shape;16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(Staging) - prepare changes to commit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311700" y="4254350"/>
            <a:ext cx="8520600" cy="741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Work directory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" name="Google Shape;164;p23"/>
          <p:cNvSpPr/>
          <p:nvPr/>
        </p:nvSpPr>
        <p:spPr>
          <a:xfrm>
            <a:off x="2461325" y="4375075"/>
            <a:ext cx="9150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123.txt</a:t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4908500" y="4375075"/>
            <a:ext cx="9150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456.txt</a:t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6212675" y="4375075"/>
            <a:ext cx="9150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789.txt</a:t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311700" y="2961382"/>
            <a:ext cx="8520600" cy="11616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3471075" y="4400250"/>
            <a:ext cx="410249" cy="471366"/>
          </a:xfrm>
          <a:custGeom>
            <a:rect b="b" l="l" r="r" t="t"/>
            <a:pathLst>
              <a:path extrusionOk="0" h="19265" w="24766">
                <a:moveTo>
                  <a:pt x="3787" y="915"/>
                </a:moveTo>
                <a:cubicBezTo>
                  <a:pt x="9425" y="110"/>
                  <a:pt x="16192" y="-1133"/>
                  <a:pt x="20827" y="2178"/>
                </a:cubicBezTo>
                <a:cubicBezTo>
                  <a:pt x="24356" y="4699"/>
                  <a:pt x="25691" y="10814"/>
                  <a:pt x="23982" y="14800"/>
                </a:cubicBezTo>
                <a:cubicBezTo>
                  <a:pt x="21690" y="20148"/>
                  <a:pt x="12732" y="19165"/>
                  <a:pt x="6943" y="18586"/>
                </a:cubicBezTo>
                <a:cubicBezTo>
                  <a:pt x="4320" y="18324"/>
                  <a:pt x="2636" y="14800"/>
                  <a:pt x="0" y="1480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69" name="Google Shape;169;p23"/>
          <p:cNvSpPr txBox="1"/>
          <p:nvPr/>
        </p:nvSpPr>
        <p:spPr>
          <a:xfrm>
            <a:off x="3976000" y="4335275"/>
            <a:ext cx="105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file</a:t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 rot="-6325776">
            <a:off x="1054852" y="3081098"/>
            <a:ext cx="2151442" cy="343238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1640875" y="1329075"/>
            <a:ext cx="2003700" cy="138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1732000" y="3367025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(1)</a:t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2461325" y="3191142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IndexFile</a:t>
            </a:r>
            <a:endParaRPr/>
          </a:p>
        </p:txBody>
      </p:sp>
      <p:sp>
        <p:nvSpPr>
          <p:cNvPr id="174" name="Google Shape;174;p23"/>
          <p:cNvSpPr/>
          <p:nvPr/>
        </p:nvSpPr>
        <p:spPr>
          <a:xfrm rot="3547521">
            <a:off x="3562098" y="2867058"/>
            <a:ext cx="562396" cy="343221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5833950" y="3232000"/>
            <a:ext cx="167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CompF is added to IndexFile.</a:t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3976000" y="3097013"/>
            <a:ext cx="1812900" cy="885600"/>
          </a:xfrm>
          <a:prstGeom prst="wedgeRectCallout">
            <a:avLst>
              <a:gd fmla="val -65603" name="adj1"/>
              <a:gd fmla="val -2515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CompF -&gt; 123.txt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CompD -&gt; 789.txt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 -&gt; 456.txt</a:t>
            </a:r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3323400" y="2854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(2)</a:t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1977250" y="16044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1899738" y="15282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1811050" y="14520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CompF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1977244" y="2309077"/>
            <a:ext cx="20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 Compressed 123.txt)  </a:t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3881325" y="1326255"/>
            <a:ext cx="2096100" cy="138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6214175" y="1323566"/>
            <a:ext cx="2096100" cy="138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4134463" y="1531111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4056950" y="1454911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6460142" y="1539477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6382630" y="1463277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add”</a:t>
            </a:r>
            <a:endParaRPr/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add [FileName]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&gt;&gt; A file will be staged.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add [DirectoryName]</a:t>
            </a:r>
            <a:br>
              <a:rPr lang="en-GB" sz="2200">
                <a:solidFill>
                  <a:srgbClr val="FFFF00"/>
                </a:solidFill>
              </a:rPr>
            </a:br>
            <a:r>
              <a:rPr lang="en-GB" sz="2200">
                <a:solidFill>
                  <a:srgbClr val="CCCCCC"/>
                </a:solidFill>
              </a:rPr>
              <a:t>    &gt;&gt; A directory and files in it will be staged.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195" name="Google Shape;195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Commit</a:t>
            </a:r>
            <a:endParaRPr sz="5000"/>
          </a:p>
        </p:txBody>
      </p:sp>
      <p:sp>
        <p:nvSpPr>
          <p:cNvPr id="201" name="Google Shape;201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311700" y="1152475"/>
            <a:ext cx="8520600" cy="16728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7" name="Google Shape;20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 - update a local repository</a:t>
            </a:r>
            <a:endParaRPr/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311700" y="4254350"/>
            <a:ext cx="8520600" cy="741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Work directory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9" name="Google Shape;209;p26"/>
          <p:cNvSpPr/>
          <p:nvPr/>
        </p:nvSpPr>
        <p:spPr>
          <a:xfrm>
            <a:off x="2461325" y="4375075"/>
            <a:ext cx="9150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123.txt</a:t>
            </a:r>
            <a:endParaRPr/>
          </a:p>
        </p:txBody>
      </p:sp>
      <p:sp>
        <p:nvSpPr>
          <p:cNvPr id="210" name="Google Shape;210;p26"/>
          <p:cNvSpPr/>
          <p:nvPr/>
        </p:nvSpPr>
        <p:spPr>
          <a:xfrm>
            <a:off x="4908500" y="4375075"/>
            <a:ext cx="9150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456</a:t>
            </a:r>
            <a:r>
              <a:rPr lang="en-GB"/>
              <a:t>.txt</a:t>
            </a:r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6212675" y="4375075"/>
            <a:ext cx="9150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789</a:t>
            </a:r>
            <a:r>
              <a:rPr lang="en-GB"/>
              <a:t>.txt</a:t>
            </a:r>
            <a:endParaRPr/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311700" y="2961382"/>
            <a:ext cx="8520600" cy="11616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3" name="Google Shape;213;p26"/>
          <p:cNvSpPr/>
          <p:nvPr/>
        </p:nvSpPr>
        <p:spPr>
          <a:xfrm rot="-3389999">
            <a:off x="3447125" y="2504924"/>
            <a:ext cx="1003375" cy="343140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1640875" y="1329075"/>
            <a:ext cx="2003700" cy="138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2461325" y="3191142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IndexFile</a:t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3976000" y="3173213"/>
            <a:ext cx="1812900" cy="885600"/>
          </a:xfrm>
          <a:prstGeom prst="wedgeRectCallout">
            <a:avLst>
              <a:gd fmla="val -65603" name="adj1"/>
              <a:gd fmla="val -2515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CompF -&gt; 123.txt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CompD -&gt; 789.txt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CompA -&gt; 456.txt</a:t>
            </a:r>
            <a:endParaRPr/>
          </a:p>
        </p:txBody>
      </p:sp>
      <p:sp>
        <p:nvSpPr>
          <p:cNvPr id="217" name="Google Shape;217;p26"/>
          <p:cNvSpPr txBox="1"/>
          <p:nvPr/>
        </p:nvSpPr>
        <p:spPr>
          <a:xfrm>
            <a:off x="3545893" y="2293352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(1)</a:t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>
            <a:off x="3881325" y="1331670"/>
            <a:ext cx="2096100" cy="138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 txBox="1"/>
          <p:nvPr/>
        </p:nvSpPr>
        <p:spPr>
          <a:xfrm>
            <a:off x="5848900" y="1517475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(2)</a:t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6214175" y="1336995"/>
            <a:ext cx="2096100" cy="138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 rot="1506">
            <a:off x="5737525" y="1830000"/>
            <a:ext cx="684900" cy="343200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/>
          <p:nvPr/>
        </p:nvSpPr>
        <p:spPr>
          <a:xfrm>
            <a:off x="1977250" y="16044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1899738" y="15282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1811050" y="14520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CompF</a:t>
            </a:r>
            <a:endParaRPr/>
          </a:p>
        </p:txBody>
      </p:sp>
      <p:sp>
        <p:nvSpPr>
          <p:cNvPr id="225" name="Google Shape;225;p26"/>
          <p:cNvSpPr/>
          <p:nvPr/>
        </p:nvSpPr>
        <p:spPr>
          <a:xfrm>
            <a:off x="4191775" y="16044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6"/>
          <p:cNvSpPr/>
          <p:nvPr/>
        </p:nvSpPr>
        <p:spPr>
          <a:xfrm>
            <a:off x="4114263" y="15282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"/>
          <p:cNvSpPr/>
          <p:nvPr/>
        </p:nvSpPr>
        <p:spPr>
          <a:xfrm>
            <a:off x="4025575" y="14520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Tree5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4654574" y="2192375"/>
            <a:ext cx="1672500" cy="885600"/>
          </a:xfrm>
          <a:prstGeom prst="wedgeRectCallout">
            <a:avLst>
              <a:gd fmla="val -40037" name="adj1"/>
              <a:gd fmla="val -7312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CompF -&gt; 123.txt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CompD -&gt; 789.txt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 -&gt; 456.txt</a:t>
            </a: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6617348" y="1633483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6539835" y="1557283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>
            <a:off x="6373648" y="1456407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Commit</a:t>
            </a:r>
            <a:r>
              <a:rPr lang="en-GB">
                <a:solidFill>
                  <a:srgbClr val="FF0000"/>
                </a:solidFill>
              </a:rPr>
              <a:t>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6753225" y="2193025"/>
            <a:ext cx="2003700" cy="1259400"/>
          </a:xfrm>
          <a:prstGeom prst="wedgeRectCallout">
            <a:avLst>
              <a:gd fmla="val -37175" name="adj1"/>
              <a:gd fmla="val -6631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Tree : Tree5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Parent : Commit4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Author : Kaneta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: 2021/03/17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 Msg : xxxxx</a:t>
            </a:r>
            <a:endParaRPr/>
          </a:p>
        </p:txBody>
      </p:sp>
      <p:sp>
        <p:nvSpPr>
          <p:cNvPr id="233" name="Google Shape;233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commit”</a:t>
            </a:r>
            <a:endParaRPr/>
          </a:p>
        </p:txBody>
      </p:sp>
      <p:sp>
        <p:nvSpPr>
          <p:cNvPr id="239" name="Google Shape;2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commit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&gt;&gt; Text editor is launched to input commit message.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commit -m [CommitMessage]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&gt;&gt; Input commit message without </a:t>
            </a:r>
            <a:r>
              <a:rPr lang="en-GB" sz="2200">
                <a:solidFill>
                  <a:srgbClr val="CCCCCC"/>
                </a:solidFill>
              </a:rPr>
              <a:t>text editor.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commit -v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&gt;&gt; before commit, it shows change details on text editor. </a:t>
            </a:r>
            <a:endParaRPr sz="2200">
              <a:solidFill>
                <a:srgbClr val="CCCCCC"/>
              </a:solidFill>
            </a:endParaRPr>
          </a:p>
        </p:txBody>
      </p:sp>
      <p:sp>
        <p:nvSpPr>
          <p:cNvPr id="240" name="Google Shape;240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Branch</a:t>
            </a:r>
            <a:endParaRPr sz="5000"/>
          </a:p>
        </p:txBody>
      </p:sp>
      <p:sp>
        <p:nvSpPr>
          <p:cNvPr id="246" name="Google Shape;246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2" name="Google Shape;2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</a:t>
            </a:r>
            <a:endParaRPr/>
          </a:p>
        </p:txBody>
      </p:sp>
      <p:sp>
        <p:nvSpPr>
          <p:cNvPr id="253" name="Google Shape;253;p29"/>
          <p:cNvSpPr/>
          <p:nvPr/>
        </p:nvSpPr>
        <p:spPr>
          <a:xfrm>
            <a:off x="379300" y="3988275"/>
            <a:ext cx="1158900" cy="74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9"/>
          <p:cNvSpPr/>
          <p:nvPr/>
        </p:nvSpPr>
        <p:spPr>
          <a:xfrm>
            <a:off x="634224" y="4184674"/>
            <a:ext cx="762210" cy="454680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5" name="Google Shape;255;p29"/>
          <p:cNvSpPr/>
          <p:nvPr/>
        </p:nvSpPr>
        <p:spPr>
          <a:xfrm>
            <a:off x="585172" y="4137912"/>
            <a:ext cx="762210" cy="454680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6" name="Google Shape;256;p29"/>
          <p:cNvSpPr/>
          <p:nvPr/>
        </p:nvSpPr>
        <p:spPr>
          <a:xfrm>
            <a:off x="529049" y="4091150"/>
            <a:ext cx="762210" cy="454680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CompF</a:t>
            </a:r>
            <a:endParaRPr sz="1200"/>
          </a:p>
        </p:txBody>
      </p:sp>
      <p:sp>
        <p:nvSpPr>
          <p:cNvPr id="257" name="Google Shape;257;p29"/>
          <p:cNvSpPr/>
          <p:nvPr/>
        </p:nvSpPr>
        <p:spPr>
          <a:xfrm>
            <a:off x="5384983" y="3308572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Tree5</a:t>
            </a:r>
            <a:endParaRPr/>
          </a:p>
        </p:txBody>
      </p:sp>
      <p:sp>
        <p:nvSpPr>
          <p:cNvPr id="258" name="Google Shape;258;p29"/>
          <p:cNvSpPr/>
          <p:nvPr/>
        </p:nvSpPr>
        <p:spPr>
          <a:xfrm>
            <a:off x="5350018" y="2032543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259" name="Google Shape;259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3622100" y="3308572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Tree4</a:t>
            </a:r>
            <a:endParaRPr/>
          </a:p>
        </p:txBody>
      </p:sp>
      <p:sp>
        <p:nvSpPr>
          <p:cNvPr id="261" name="Google Shape;261;p29"/>
          <p:cNvSpPr/>
          <p:nvPr/>
        </p:nvSpPr>
        <p:spPr>
          <a:xfrm>
            <a:off x="1893250" y="3308572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Tree3</a:t>
            </a:r>
            <a:endParaRPr/>
          </a:p>
        </p:txBody>
      </p:sp>
      <p:sp>
        <p:nvSpPr>
          <p:cNvPr id="262" name="Google Shape;262;p29"/>
          <p:cNvSpPr/>
          <p:nvPr/>
        </p:nvSpPr>
        <p:spPr>
          <a:xfrm>
            <a:off x="3622110" y="2032543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Commit4</a:t>
            </a:r>
            <a:endParaRPr/>
          </a:p>
        </p:txBody>
      </p:sp>
      <p:sp>
        <p:nvSpPr>
          <p:cNvPr id="263" name="Google Shape;263;p29"/>
          <p:cNvSpPr/>
          <p:nvPr/>
        </p:nvSpPr>
        <p:spPr>
          <a:xfrm>
            <a:off x="1893260" y="2032543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Commit3</a:t>
            </a:r>
            <a:endParaRPr/>
          </a:p>
        </p:txBody>
      </p:sp>
      <p:sp>
        <p:nvSpPr>
          <p:cNvPr id="264" name="Google Shape;264;p29"/>
          <p:cNvSpPr txBox="1"/>
          <p:nvPr/>
        </p:nvSpPr>
        <p:spPr>
          <a:xfrm>
            <a:off x="1047750" y="2032536"/>
            <a:ext cx="7275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Average"/>
                <a:ea typeface="Average"/>
                <a:cs typeface="Average"/>
                <a:sym typeface="Average"/>
              </a:rPr>
              <a:t>. . .</a:t>
            </a:r>
            <a:endParaRPr sz="4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5" name="Google Shape;265;p29"/>
          <p:cNvSpPr txBox="1"/>
          <p:nvPr/>
        </p:nvSpPr>
        <p:spPr>
          <a:xfrm>
            <a:off x="1047750" y="3308561"/>
            <a:ext cx="7275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Average"/>
                <a:ea typeface="Average"/>
                <a:cs typeface="Average"/>
                <a:sym typeface="Average"/>
              </a:rPr>
              <a:t>. . .</a:t>
            </a:r>
            <a:endParaRPr sz="4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6" name="Google Shape;266;p29"/>
          <p:cNvSpPr/>
          <p:nvPr/>
        </p:nvSpPr>
        <p:spPr>
          <a:xfrm>
            <a:off x="2300738" y="4249861"/>
            <a:ext cx="3847200" cy="393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Snap shot</a:t>
            </a:r>
            <a:endParaRPr/>
          </a:p>
        </p:txBody>
      </p:sp>
      <p:cxnSp>
        <p:nvCxnSpPr>
          <p:cNvPr id="267" name="Google Shape;267;p29"/>
          <p:cNvCxnSpPr>
            <a:stCxn id="258" idx="2"/>
            <a:endCxn id="257" idx="0"/>
          </p:cNvCxnSpPr>
          <p:nvPr/>
        </p:nvCxnSpPr>
        <p:spPr>
          <a:xfrm>
            <a:off x="5987218" y="2724543"/>
            <a:ext cx="0" cy="58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9"/>
          <p:cNvCxnSpPr/>
          <p:nvPr/>
        </p:nvCxnSpPr>
        <p:spPr>
          <a:xfrm>
            <a:off x="4259310" y="2724543"/>
            <a:ext cx="0" cy="58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29"/>
          <p:cNvCxnSpPr/>
          <p:nvPr/>
        </p:nvCxnSpPr>
        <p:spPr>
          <a:xfrm>
            <a:off x="2495498" y="2724543"/>
            <a:ext cx="0" cy="58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29"/>
          <p:cNvCxnSpPr>
            <a:endCxn id="263" idx="3"/>
          </p:cNvCxnSpPr>
          <p:nvPr/>
        </p:nvCxnSpPr>
        <p:spPr>
          <a:xfrm rot="10800000">
            <a:off x="3167660" y="2403037"/>
            <a:ext cx="454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29"/>
          <p:cNvCxnSpPr/>
          <p:nvPr/>
        </p:nvCxnSpPr>
        <p:spPr>
          <a:xfrm rot="10800000">
            <a:off x="4896510" y="2403037"/>
            <a:ext cx="454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9"/>
          <p:cNvCxnSpPr>
            <a:stCxn id="261" idx="2"/>
          </p:cNvCxnSpPr>
          <p:nvPr/>
        </p:nvCxnSpPr>
        <p:spPr>
          <a:xfrm>
            <a:off x="2495485" y="4000573"/>
            <a:ext cx="245700" cy="24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9"/>
          <p:cNvCxnSpPr>
            <a:stCxn id="260" idx="2"/>
          </p:cNvCxnSpPr>
          <p:nvPr/>
        </p:nvCxnSpPr>
        <p:spPr>
          <a:xfrm flipH="1">
            <a:off x="4131035" y="4000573"/>
            <a:ext cx="93300" cy="24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29"/>
          <p:cNvCxnSpPr>
            <a:stCxn id="257" idx="2"/>
          </p:cNvCxnSpPr>
          <p:nvPr/>
        </p:nvCxnSpPr>
        <p:spPr>
          <a:xfrm flipH="1">
            <a:off x="5731318" y="4000573"/>
            <a:ext cx="255900" cy="24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75" name="Google Shape;275;p29"/>
          <p:cNvSpPr/>
          <p:nvPr/>
        </p:nvSpPr>
        <p:spPr>
          <a:xfrm>
            <a:off x="7148525" y="2002546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sp>
        <p:nvSpPr>
          <p:cNvPr id="276" name="Google Shape;276;p29"/>
          <p:cNvSpPr/>
          <p:nvPr/>
        </p:nvSpPr>
        <p:spPr>
          <a:xfrm>
            <a:off x="7148525" y="2801550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277" name="Google Shape;277;p29"/>
          <p:cNvCxnSpPr>
            <a:stCxn id="275" idx="1"/>
          </p:cNvCxnSpPr>
          <p:nvPr/>
        </p:nvCxnSpPr>
        <p:spPr>
          <a:xfrm flipH="1">
            <a:off x="6639425" y="2229946"/>
            <a:ext cx="509100" cy="3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29"/>
          <p:cNvCxnSpPr>
            <a:stCxn id="276" idx="1"/>
          </p:cNvCxnSpPr>
          <p:nvPr/>
        </p:nvCxnSpPr>
        <p:spPr>
          <a:xfrm rot="10800000">
            <a:off x="6639425" y="2428050"/>
            <a:ext cx="509100" cy="60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29"/>
          <p:cNvSpPr/>
          <p:nvPr/>
        </p:nvSpPr>
        <p:spPr>
          <a:xfrm>
            <a:off x="7148525" y="1343424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HEAD*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280" name="Google Shape;280;p29"/>
          <p:cNvCxnSpPr>
            <a:stCxn id="279" idx="2"/>
            <a:endCxn id="275" idx="0"/>
          </p:cNvCxnSpPr>
          <p:nvPr/>
        </p:nvCxnSpPr>
        <p:spPr>
          <a:xfrm>
            <a:off x="7868225" y="1737024"/>
            <a:ext cx="0" cy="26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29"/>
          <p:cNvSpPr txBox="1"/>
          <p:nvPr/>
        </p:nvSpPr>
        <p:spPr>
          <a:xfrm>
            <a:off x="3707475" y="1309588"/>
            <a:ext cx="334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Average"/>
                <a:ea typeface="Average"/>
                <a:cs typeface="Average"/>
                <a:sym typeface="Average"/>
              </a:rPr>
              <a:t>*HEAD: pointer to working branch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2" name="Google Shape;282;p29"/>
          <p:cNvSpPr/>
          <p:nvPr/>
        </p:nvSpPr>
        <p:spPr>
          <a:xfrm>
            <a:off x="529050" y="2938950"/>
            <a:ext cx="1274400" cy="600900"/>
          </a:xfrm>
          <a:prstGeom prst="wedgeRectCallout">
            <a:avLst>
              <a:gd fmla="val 60440" name="adj1"/>
              <a:gd fmla="val 4266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CompF -&gt; 123.txt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CompD -&gt; 789.txt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CompA -&gt; 456.txt</a:t>
            </a:r>
            <a:endParaRPr sz="1000"/>
          </a:p>
        </p:txBody>
      </p:sp>
      <p:sp>
        <p:nvSpPr>
          <p:cNvPr id="283" name="Google Shape;283;p29"/>
          <p:cNvSpPr/>
          <p:nvPr/>
        </p:nvSpPr>
        <p:spPr>
          <a:xfrm>
            <a:off x="6478375" y="3554625"/>
            <a:ext cx="2288700" cy="1141200"/>
          </a:xfrm>
          <a:prstGeom prst="wedgeRoundRectCallout">
            <a:avLst>
              <a:gd fmla="val 8127" name="adj1"/>
              <a:gd fmla="val -66294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Branch is a pointer to latest commit.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9" name="Google Shape;28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 after new commit -1 </a:t>
            </a:r>
            <a:endParaRPr/>
          </a:p>
        </p:txBody>
      </p:sp>
      <p:sp>
        <p:nvSpPr>
          <p:cNvPr id="290" name="Google Shape;290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1" name="Google Shape;291;p30"/>
          <p:cNvSpPr/>
          <p:nvPr/>
        </p:nvSpPr>
        <p:spPr>
          <a:xfrm>
            <a:off x="1892635" y="25822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292" name="Google Shape;292;p30"/>
          <p:cNvSpPr/>
          <p:nvPr/>
        </p:nvSpPr>
        <p:spPr>
          <a:xfrm>
            <a:off x="1810125" y="1948333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cxnSp>
        <p:nvCxnSpPr>
          <p:cNvPr id="293" name="Google Shape;293;p30"/>
          <p:cNvCxnSpPr>
            <a:stCxn id="292" idx="2"/>
            <a:endCxn id="291" idx="0"/>
          </p:cNvCxnSpPr>
          <p:nvPr/>
        </p:nvCxnSpPr>
        <p:spPr>
          <a:xfrm>
            <a:off x="2529825" y="2403133"/>
            <a:ext cx="0" cy="17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30"/>
          <p:cNvSpPr/>
          <p:nvPr/>
        </p:nvSpPr>
        <p:spPr>
          <a:xfrm>
            <a:off x="1810125" y="1351320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295" name="Google Shape;295;p30"/>
          <p:cNvCxnSpPr>
            <a:stCxn id="294" idx="2"/>
            <a:endCxn id="292" idx="0"/>
          </p:cNvCxnSpPr>
          <p:nvPr/>
        </p:nvCxnSpPr>
        <p:spPr>
          <a:xfrm>
            <a:off x="2529825" y="1744920"/>
            <a:ext cx="0" cy="20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1" name="Google Shape;30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 after new commit -1 </a:t>
            </a:r>
            <a:endParaRPr/>
          </a:p>
        </p:txBody>
      </p:sp>
      <p:sp>
        <p:nvSpPr>
          <p:cNvPr id="302" name="Google Shape;302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3" name="Google Shape;303;p31"/>
          <p:cNvSpPr/>
          <p:nvPr/>
        </p:nvSpPr>
        <p:spPr>
          <a:xfrm>
            <a:off x="1892635" y="25822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304" name="Google Shape;304;p31"/>
          <p:cNvSpPr/>
          <p:nvPr/>
        </p:nvSpPr>
        <p:spPr>
          <a:xfrm>
            <a:off x="1810125" y="1948333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sp>
        <p:nvSpPr>
          <p:cNvPr id="305" name="Google Shape;305;p31"/>
          <p:cNvSpPr/>
          <p:nvPr/>
        </p:nvSpPr>
        <p:spPr>
          <a:xfrm>
            <a:off x="1810125" y="3451172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306" name="Google Shape;306;p31"/>
          <p:cNvCxnSpPr>
            <a:stCxn id="304" idx="2"/>
            <a:endCxn id="303" idx="0"/>
          </p:cNvCxnSpPr>
          <p:nvPr/>
        </p:nvCxnSpPr>
        <p:spPr>
          <a:xfrm>
            <a:off x="2529825" y="2403133"/>
            <a:ext cx="0" cy="17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31"/>
          <p:cNvCxnSpPr>
            <a:stCxn id="305" idx="0"/>
            <a:endCxn id="303" idx="2"/>
          </p:cNvCxnSpPr>
          <p:nvPr/>
        </p:nvCxnSpPr>
        <p:spPr>
          <a:xfrm rot="10800000">
            <a:off x="2529825" y="3274172"/>
            <a:ext cx="0" cy="1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31"/>
          <p:cNvSpPr/>
          <p:nvPr/>
        </p:nvSpPr>
        <p:spPr>
          <a:xfrm>
            <a:off x="1810125" y="1351320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309" name="Google Shape;309;p31"/>
          <p:cNvCxnSpPr>
            <a:stCxn id="308" idx="2"/>
            <a:endCxn id="304" idx="0"/>
          </p:cNvCxnSpPr>
          <p:nvPr/>
        </p:nvCxnSpPr>
        <p:spPr>
          <a:xfrm>
            <a:off x="2529825" y="1744920"/>
            <a:ext cx="0" cy="20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31"/>
          <p:cNvSpPr/>
          <p:nvPr/>
        </p:nvSpPr>
        <p:spPr>
          <a:xfrm>
            <a:off x="3496825" y="3635000"/>
            <a:ext cx="2340900" cy="984600"/>
          </a:xfrm>
          <a:prstGeom prst="wedgeRoundRectCallout">
            <a:avLst>
              <a:gd fmla="val -61262" name="adj1"/>
              <a:gd fmla="val -4035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Create a new</a:t>
            </a:r>
            <a:r>
              <a:rPr lang="en-GB" sz="1600"/>
              <a:t> branch.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190100" cy="3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>
                <a:solidFill>
                  <a:schemeClr val="dk1"/>
                </a:solidFill>
              </a:rPr>
              <a:t>Git overview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>
                <a:solidFill>
                  <a:schemeClr val="dk1"/>
                </a:solidFill>
              </a:rPr>
              <a:t>Clone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>
                <a:solidFill>
                  <a:schemeClr val="dk1"/>
                </a:solidFill>
              </a:rPr>
              <a:t>Add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>
                <a:solidFill>
                  <a:schemeClr val="dk1"/>
                </a:solidFill>
              </a:rPr>
              <a:t>Commit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>
                <a:solidFill>
                  <a:schemeClr val="dk1"/>
                </a:solidFill>
              </a:rPr>
              <a:t>Branch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>
                <a:solidFill>
                  <a:schemeClr val="dk1"/>
                </a:solidFill>
              </a:rPr>
              <a:t>Merge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>
                <a:solidFill>
                  <a:schemeClr val="dk1"/>
                </a:solidFill>
              </a:rPr>
              <a:t>Rebase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>
                <a:solidFill>
                  <a:schemeClr val="dk1"/>
                </a:solidFill>
              </a:rPr>
              <a:t>Push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>
                <a:solidFill>
                  <a:schemeClr val="dk1"/>
                </a:solidFill>
              </a:rPr>
              <a:t>Fetch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>
                <a:solidFill>
                  <a:schemeClr val="dk1"/>
                </a:solidFill>
              </a:rPr>
              <a:t>Pull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>
                <a:solidFill>
                  <a:schemeClr val="dk1"/>
                </a:solidFill>
              </a:rPr>
              <a:t>Development fl</a:t>
            </a:r>
            <a:r>
              <a:rPr lang="en-GB" sz="2000">
                <a:solidFill>
                  <a:schemeClr val="dk1"/>
                </a:solidFill>
              </a:rPr>
              <a:t>ow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6" name="Google Shape;31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 after new commit -2 </a:t>
            </a:r>
            <a:endParaRPr/>
          </a:p>
        </p:txBody>
      </p:sp>
      <p:sp>
        <p:nvSpPr>
          <p:cNvPr id="317" name="Google Shape;317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18" name="Google Shape;318;p32"/>
          <p:cNvSpPr/>
          <p:nvPr/>
        </p:nvSpPr>
        <p:spPr>
          <a:xfrm>
            <a:off x="1892635" y="25822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319" name="Google Shape;319;p32"/>
          <p:cNvSpPr/>
          <p:nvPr/>
        </p:nvSpPr>
        <p:spPr>
          <a:xfrm>
            <a:off x="3928374" y="14907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sp>
        <p:nvSpPr>
          <p:cNvPr id="320" name="Google Shape;320;p32"/>
          <p:cNvSpPr/>
          <p:nvPr/>
        </p:nvSpPr>
        <p:spPr>
          <a:xfrm>
            <a:off x="1810125" y="3451172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321" name="Google Shape;321;p32"/>
          <p:cNvCxnSpPr>
            <a:stCxn id="319" idx="2"/>
            <a:endCxn id="322" idx="0"/>
          </p:cNvCxnSpPr>
          <p:nvPr/>
        </p:nvCxnSpPr>
        <p:spPr>
          <a:xfrm>
            <a:off x="4648074" y="1945571"/>
            <a:ext cx="300" cy="17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32"/>
          <p:cNvCxnSpPr>
            <a:stCxn id="320" idx="0"/>
            <a:endCxn id="318" idx="2"/>
          </p:cNvCxnSpPr>
          <p:nvPr/>
        </p:nvCxnSpPr>
        <p:spPr>
          <a:xfrm rot="10800000">
            <a:off x="2529825" y="3274172"/>
            <a:ext cx="0" cy="1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32"/>
          <p:cNvSpPr/>
          <p:nvPr/>
        </p:nvSpPr>
        <p:spPr>
          <a:xfrm>
            <a:off x="3928374" y="893757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325" name="Google Shape;325;p32"/>
          <p:cNvCxnSpPr>
            <a:stCxn id="324" idx="2"/>
            <a:endCxn id="319" idx="0"/>
          </p:cNvCxnSpPr>
          <p:nvPr/>
        </p:nvCxnSpPr>
        <p:spPr>
          <a:xfrm>
            <a:off x="4648074" y="1287357"/>
            <a:ext cx="0" cy="20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32"/>
          <p:cNvSpPr/>
          <p:nvPr/>
        </p:nvSpPr>
        <p:spPr>
          <a:xfrm>
            <a:off x="4011060" y="21221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326" name="Google Shape;326;p32"/>
          <p:cNvCxnSpPr>
            <a:stCxn id="322" idx="1"/>
            <a:endCxn id="318" idx="3"/>
          </p:cNvCxnSpPr>
          <p:nvPr/>
        </p:nvCxnSpPr>
        <p:spPr>
          <a:xfrm flipH="1">
            <a:off x="3167160" y="2492675"/>
            <a:ext cx="8439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2" name="Google Shape;33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 after new commit -3 </a:t>
            </a:r>
            <a:endParaRPr/>
          </a:p>
        </p:txBody>
      </p:sp>
      <p:sp>
        <p:nvSpPr>
          <p:cNvPr id="333" name="Google Shape;333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4" name="Google Shape;334;p33"/>
          <p:cNvSpPr/>
          <p:nvPr/>
        </p:nvSpPr>
        <p:spPr>
          <a:xfrm>
            <a:off x="1892635" y="25822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335" name="Google Shape;335;p33"/>
          <p:cNvSpPr/>
          <p:nvPr/>
        </p:nvSpPr>
        <p:spPr>
          <a:xfrm>
            <a:off x="3928374" y="14907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sp>
        <p:nvSpPr>
          <p:cNvPr id="336" name="Google Shape;336;p33"/>
          <p:cNvSpPr/>
          <p:nvPr/>
        </p:nvSpPr>
        <p:spPr>
          <a:xfrm>
            <a:off x="1810125" y="3451172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337" name="Google Shape;337;p33"/>
          <p:cNvCxnSpPr>
            <a:stCxn id="335" idx="2"/>
            <a:endCxn id="338" idx="0"/>
          </p:cNvCxnSpPr>
          <p:nvPr/>
        </p:nvCxnSpPr>
        <p:spPr>
          <a:xfrm>
            <a:off x="4648074" y="1945571"/>
            <a:ext cx="300" cy="17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33"/>
          <p:cNvCxnSpPr>
            <a:stCxn id="336" idx="0"/>
            <a:endCxn id="334" idx="2"/>
          </p:cNvCxnSpPr>
          <p:nvPr/>
        </p:nvCxnSpPr>
        <p:spPr>
          <a:xfrm rot="10800000">
            <a:off x="2529825" y="3274172"/>
            <a:ext cx="0" cy="1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" name="Google Shape;340;p33"/>
          <p:cNvSpPr/>
          <p:nvPr/>
        </p:nvSpPr>
        <p:spPr>
          <a:xfrm>
            <a:off x="1810124" y="4088332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341" name="Google Shape;341;p33"/>
          <p:cNvCxnSpPr>
            <a:stCxn id="340" idx="0"/>
            <a:endCxn id="336" idx="2"/>
          </p:cNvCxnSpPr>
          <p:nvPr/>
        </p:nvCxnSpPr>
        <p:spPr>
          <a:xfrm rot="10800000">
            <a:off x="2529824" y="3905932"/>
            <a:ext cx="0" cy="18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33"/>
          <p:cNvSpPr/>
          <p:nvPr/>
        </p:nvSpPr>
        <p:spPr>
          <a:xfrm>
            <a:off x="4011060" y="21221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342" name="Google Shape;342;p33"/>
          <p:cNvCxnSpPr>
            <a:stCxn id="338" idx="1"/>
            <a:endCxn id="334" idx="3"/>
          </p:cNvCxnSpPr>
          <p:nvPr/>
        </p:nvCxnSpPr>
        <p:spPr>
          <a:xfrm flipH="1">
            <a:off x="3167160" y="2492675"/>
            <a:ext cx="8439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3" name="Google Shape;343;p33"/>
          <p:cNvSpPr/>
          <p:nvPr/>
        </p:nvSpPr>
        <p:spPr>
          <a:xfrm>
            <a:off x="3793700" y="3323250"/>
            <a:ext cx="2873400" cy="984600"/>
          </a:xfrm>
          <a:prstGeom prst="wedgeRoundRectCallout">
            <a:avLst>
              <a:gd fmla="val -66566" name="adj1"/>
              <a:gd fmla="val 52801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You have switched branch.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4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9" name="Google Shape;34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 after new commit -4 </a:t>
            </a:r>
            <a:endParaRPr/>
          </a:p>
        </p:txBody>
      </p:sp>
      <p:sp>
        <p:nvSpPr>
          <p:cNvPr id="350" name="Google Shape;350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51" name="Google Shape;351;p34"/>
          <p:cNvSpPr/>
          <p:nvPr/>
        </p:nvSpPr>
        <p:spPr>
          <a:xfrm>
            <a:off x="1892635" y="25822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352" name="Google Shape;352;p34"/>
          <p:cNvSpPr/>
          <p:nvPr/>
        </p:nvSpPr>
        <p:spPr>
          <a:xfrm>
            <a:off x="3928374" y="14907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sp>
        <p:nvSpPr>
          <p:cNvPr id="353" name="Google Shape;353;p34"/>
          <p:cNvSpPr/>
          <p:nvPr/>
        </p:nvSpPr>
        <p:spPr>
          <a:xfrm>
            <a:off x="3928375" y="3803083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354" name="Google Shape;354;p34"/>
          <p:cNvCxnSpPr>
            <a:stCxn id="352" idx="2"/>
            <a:endCxn id="355" idx="0"/>
          </p:cNvCxnSpPr>
          <p:nvPr/>
        </p:nvCxnSpPr>
        <p:spPr>
          <a:xfrm>
            <a:off x="4648074" y="1945571"/>
            <a:ext cx="300" cy="17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34"/>
          <p:cNvCxnSpPr>
            <a:stCxn id="353" idx="0"/>
            <a:endCxn id="357" idx="2"/>
          </p:cNvCxnSpPr>
          <p:nvPr/>
        </p:nvCxnSpPr>
        <p:spPr>
          <a:xfrm flipH="1" rot="10800000">
            <a:off x="4648075" y="3644983"/>
            <a:ext cx="300" cy="15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34"/>
          <p:cNvSpPr/>
          <p:nvPr/>
        </p:nvSpPr>
        <p:spPr>
          <a:xfrm>
            <a:off x="3928374" y="4440243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359" name="Google Shape;359;p34"/>
          <p:cNvCxnSpPr>
            <a:stCxn id="358" idx="0"/>
            <a:endCxn id="353" idx="2"/>
          </p:cNvCxnSpPr>
          <p:nvPr/>
        </p:nvCxnSpPr>
        <p:spPr>
          <a:xfrm rot="10800000">
            <a:off x="4648074" y="4257843"/>
            <a:ext cx="0" cy="18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p34"/>
          <p:cNvSpPr/>
          <p:nvPr/>
        </p:nvSpPr>
        <p:spPr>
          <a:xfrm>
            <a:off x="4011060" y="21221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360" name="Google Shape;360;p34"/>
          <p:cNvCxnSpPr>
            <a:stCxn id="355" idx="1"/>
            <a:endCxn id="351" idx="3"/>
          </p:cNvCxnSpPr>
          <p:nvPr/>
        </p:nvCxnSpPr>
        <p:spPr>
          <a:xfrm flipH="1">
            <a:off x="3167160" y="2492675"/>
            <a:ext cx="8439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Google Shape;357;p34"/>
          <p:cNvSpPr/>
          <p:nvPr/>
        </p:nvSpPr>
        <p:spPr>
          <a:xfrm>
            <a:off x="4011185" y="29528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cxnSp>
        <p:nvCxnSpPr>
          <p:cNvPr id="361" name="Google Shape;361;p34"/>
          <p:cNvCxnSpPr>
            <a:stCxn id="357" idx="1"/>
            <a:endCxn id="351" idx="3"/>
          </p:cNvCxnSpPr>
          <p:nvPr/>
        </p:nvCxnSpPr>
        <p:spPr>
          <a:xfrm rot="10800000">
            <a:off x="3166985" y="2952875"/>
            <a:ext cx="844200" cy="370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5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7" name="Google Shape;36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 after new commit -5 </a:t>
            </a:r>
            <a:endParaRPr/>
          </a:p>
        </p:txBody>
      </p:sp>
      <p:sp>
        <p:nvSpPr>
          <p:cNvPr id="368" name="Google Shape;368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9" name="Google Shape;369;p35"/>
          <p:cNvSpPr/>
          <p:nvPr/>
        </p:nvSpPr>
        <p:spPr>
          <a:xfrm>
            <a:off x="1892635" y="25822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370" name="Google Shape;370;p35"/>
          <p:cNvSpPr/>
          <p:nvPr/>
        </p:nvSpPr>
        <p:spPr>
          <a:xfrm>
            <a:off x="3928374" y="14907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sp>
        <p:nvSpPr>
          <p:cNvPr id="371" name="Google Shape;371;p35"/>
          <p:cNvSpPr/>
          <p:nvPr/>
        </p:nvSpPr>
        <p:spPr>
          <a:xfrm>
            <a:off x="5909575" y="3803083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372" name="Google Shape;372;p35"/>
          <p:cNvCxnSpPr>
            <a:stCxn id="370" idx="2"/>
            <a:endCxn id="373" idx="0"/>
          </p:cNvCxnSpPr>
          <p:nvPr/>
        </p:nvCxnSpPr>
        <p:spPr>
          <a:xfrm>
            <a:off x="4648074" y="1945571"/>
            <a:ext cx="300" cy="17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35"/>
          <p:cNvCxnSpPr>
            <a:stCxn id="371" idx="0"/>
            <a:endCxn id="375" idx="2"/>
          </p:cNvCxnSpPr>
          <p:nvPr/>
        </p:nvCxnSpPr>
        <p:spPr>
          <a:xfrm flipH="1" rot="10800000">
            <a:off x="6629275" y="3644983"/>
            <a:ext cx="1800" cy="15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35"/>
          <p:cNvSpPr/>
          <p:nvPr/>
        </p:nvSpPr>
        <p:spPr>
          <a:xfrm>
            <a:off x="5909574" y="4440243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377" name="Google Shape;377;p35"/>
          <p:cNvCxnSpPr>
            <a:stCxn id="376" idx="0"/>
            <a:endCxn id="371" idx="2"/>
          </p:cNvCxnSpPr>
          <p:nvPr/>
        </p:nvCxnSpPr>
        <p:spPr>
          <a:xfrm rot="10800000">
            <a:off x="6629274" y="4257843"/>
            <a:ext cx="0" cy="18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3" name="Google Shape;373;p35"/>
          <p:cNvSpPr/>
          <p:nvPr/>
        </p:nvSpPr>
        <p:spPr>
          <a:xfrm>
            <a:off x="4011060" y="21221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378" name="Google Shape;378;p35"/>
          <p:cNvCxnSpPr>
            <a:stCxn id="373" idx="1"/>
            <a:endCxn id="369" idx="3"/>
          </p:cNvCxnSpPr>
          <p:nvPr/>
        </p:nvCxnSpPr>
        <p:spPr>
          <a:xfrm flipH="1">
            <a:off x="3167160" y="2492675"/>
            <a:ext cx="8439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9" name="Google Shape;379;p35"/>
          <p:cNvSpPr/>
          <p:nvPr/>
        </p:nvSpPr>
        <p:spPr>
          <a:xfrm>
            <a:off x="4011185" y="29528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cxnSp>
        <p:nvCxnSpPr>
          <p:cNvPr id="380" name="Google Shape;380;p35"/>
          <p:cNvCxnSpPr>
            <a:stCxn id="379" idx="1"/>
            <a:endCxn id="369" idx="3"/>
          </p:cNvCxnSpPr>
          <p:nvPr/>
        </p:nvCxnSpPr>
        <p:spPr>
          <a:xfrm rot="10800000">
            <a:off x="3166985" y="2952875"/>
            <a:ext cx="844200" cy="370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35"/>
          <p:cNvSpPr/>
          <p:nvPr/>
        </p:nvSpPr>
        <p:spPr>
          <a:xfrm>
            <a:off x="5993885" y="29528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Commit8</a:t>
            </a:r>
            <a:endParaRPr/>
          </a:p>
        </p:txBody>
      </p:sp>
      <p:cxnSp>
        <p:nvCxnSpPr>
          <p:cNvPr id="381" name="Google Shape;381;p35"/>
          <p:cNvCxnSpPr>
            <a:stCxn id="375" idx="1"/>
            <a:endCxn id="379" idx="3"/>
          </p:cNvCxnSpPr>
          <p:nvPr/>
        </p:nvCxnSpPr>
        <p:spPr>
          <a:xfrm rot="10800000">
            <a:off x="5285585" y="3323375"/>
            <a:ext cx="70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7" name="Google Shape;38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 after new commit -6 </a:t>
            </a:r>
            <a:endParaRPr/>
          </a:p>
        </p:txBody>
      </p:sp>
      <p:sp>
        <p:nvSpPr>
          <p:cNvPr id="388" name="Google Shape;388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89" name="Google Shape;389;p36"/>
          <p:cNvSpPr/>
          <p:nvPr/>
        </p:nvSpPr>
        <p:spPr>
          <a:xfrm>
            <a:off x="1892635" y="25822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390" name="Google Shape;390;p36"/>
          <p:cNvSpPr/>
          <p:nvPr/>
        </p:nvSpPr>
        <p:spPr>
          <a:xfrm>
            <a:off x="3928374" y="14907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sp>
        <p:nvSpPr>
          <p:cNvPr id="391" name="Google Shape;391;p36"/>
          <p:cNvSpPr/>
          <p:nvPr/>
        </p:nvSpPr>
        <p:spPr>
          <a:xfrm>
            <a:off x="5909575" y="3803083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392" name="Google Shape;392;p36"/>
          <p:cNvCxnSpPr>
            <a:stCxn id="390" idx="2"/>
            <a:endCxn id="393" idx="0"/>
          </p:cNvCxnSpPr>
          <p:nvPr/>
        </p:nvCxnSpPr>
        <p:spPr>
          <a:xfrm>
            <a:off x="4648074" y="1945571"/>
            <a:ext cx="300" cy="17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p36"/>
          <p:cNvCxnSpPr>
            <a:stCxn id="391" idx="0"/>
            <a:endCxn id="395" idx="2"/>
          </p:cNvCxnSpPr>
          <p:nvPr/>
        </p:nvCxnSpPr>
        <p:spPr>
          <a:xfrm flipH="1" rot="10800000">
            <a:off x="6629275" y="3644983"/>
            <a:ext cx="1800" cy="15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" name="Google Shape;393;p36"/>
          <p:cNvSpPr/>
          <p:nvPr/>
        </p:nvSpPr>
        <p:spPr>
          <a:xfrm>
            <a:off x="4011060" y="21221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396" name="Google Shape;396;p36"/>
          <p:cNvCxnSpPr>
            <a:stCxn id="393" idx="1"/>
            <a:endCxn id="389" idx="3"/>
          </p:cNvCxnSpPr>
          <p:nvPr/>
        </p:nvCxnSpPr>
        <p:spPr>
          <a:xfrm flipH="1">
            <a:off x="3167160" y="2492675"/>
            <a:ext cx="8439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7" name="Google Shape;397;p36"/>
          <p:cNvSpPr/>
          <p:nvPr/>
        </p:nvSpPr>
        <p:spPr>
          <a:xfrm>
            <a:off x="4011185" y="29528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cxnSp>
        <p:nvCxnSpPr>
          <p:cNvPr id="398" name="Google Shape;398;p36"/>
          <p:cNvCxnSpPr>
            <a:stCxn id="397" idx="1"/>
            <a:endCxn id="389" idx="3"/>
          </p:cNvCxnSpPr>
          <p:nvPr/>
        </p:nvCxnSpPr>
        <p:spPr>
          <a:xfrm rot="10800000">
            <a:off x="3166985" y="2952875"/>
            <a:ext cx="844200" cy="370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5" name="Google Shape;395;p36"/>
          <p:cNvSpPr/>
          <p:nvPr/>
        </p:nvSpPr>
        <p:spPr>
          <a:xfrm>
            <a:off x="5993885" y="29528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Commit8</a:t>
            </a:r>
            <a:endParaRPr/>
          </a:p>
        </p:txBody>
      </p:sp>
      <p:cxnSp>
        <p:nvCxnSpPr>
          <p:cNvPr id="399" name="Google Shape;399;p36"/>
          <p:cNvCxnSpPr>
            <a:stCxn id="395" idx="1"/>
            <a:endCxn id="397" idx="3"/>
          </p:cNvCxnSpPr>
          <p:nvPr/>
        </p:nvCxnSpPr>
        <p:spPr>
          <a:xfrm rot="10800000">
            <a:off x="5285585" y="3323375"/>
            <a:ext cx="70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0" name="Google Shape;400;p36"/>
          <p:cNvSpPr/>
          <p:nvPr/>
        </p:nvSpPr>
        <p:spPr>
          <a:xfrm>
            <a:off x="5463075" y="1359225"/>
            <a:ext cx="1597800" cy="717900"/>
          </a:xfrm>
          <a:prstGeom prst="wedgeRoundRectCallout">
            <a:avLst>
              <a:gd fmla="val -61234" name="adj1"/>
              <a:gd fmla="val 1446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Project A</a:t>
            </a:r>
            <a:endParaRPr sz="1700"/>
          </a:p>
        </p:txBody>
      </p:sp>
      <p:sp>
        <p:nvSpPr>
          <p:cNvPr id="401" name="Google Shape;401;p36"/>
          <p:cNvSpPr/>
          <p:nvPr/>
        </p:nvSpPr>
        <p:spPr>
          <a:xfrm>
            <a:off x="7441150" y="3963088"/>
            <a:ext cx="1597800" cy="717900"/>
          </a:xfrm>
          <a:prstGeom prst="wedgeRoundRectCallout">
            <a:avLst>
              <a:gd fmla="val -61996" name="adj1"/>
              <a:gd fmla="val -28230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Project B</a:t>
            </a:r>
            <a:endParaRPr sz="17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branch” -1</a:t>
            </a:r>
            <a:endParaRPr/>
          </a:p>
        </p:txBody>
      </p:sp>
      <p:sp>
        <p:nvSpPr>
          <p:cNvPr id="407" name="Google Shape;40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branch [Branch name]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[Branch name] : exp. Branch1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&gt;&gt; Create a new branch.</a:t>
            </a:r>
            <a:endParaRPr sz="2200">
              <a:solidFill>
                <a:srgbClr val="CCCCCC"/>
              </a:solidFill>
            </a:endParaRPr>
          </a:p>
        </p:txBody>
      </p:sp>
      <p:sp>
        <p:nvSpPr>
          <p:cNvPr id="408" name="Google Shape;408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branch” -2</a:t>
            </a:r>
            <a:endParaRPr/>
          </a:p>
        </p:txBody>
      </p:sp>
      <p:sp>
        <p:nvSpPr>
          <p:cNvPr id="414" name="Google Shape;41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</a:t>
            </a:r>
            <a:r>
              <a:rPr lang="en-GB" sz="2200">
                <a:solidFill>
                  <a:srgbClr val="FFFF00"/>
                </a:solidFill>
              </a:rPr>
              <a:t>・git branch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    </a:t>
            </a:r>
            <a:r>
              <a:rPr lang="en-GB" sz="2200">
                <a:solidFill>
                  <a:srgbClr val="CCCCCC"/>
                </a:solidFill>
              </a:rPr>
              <a:t>&gt;&gt; Show branch list.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      exp.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        b</a:t>
            </a:r>
            <a:r>
              <a:rPr lang="en-GB" sz="2200">
                <a:solidFill>
                  <a:srgbClr val="CCCCCC"/>
                </a:solidFill>
              </a:rPr>
              <a:t>ranch1</a:t>
            </a:r>
            <a:br>
              <a:rPr lang="en-GB" sz="2200">
                <a:solidFill>
                  <a:srgbClr val="CCCCCC"/>
                </a:solidFill>
              </a:rPr>
            </a:br>
            <a:r>
              <a:rPr lang="en-GB" sz="2200">
                <a:solidFill>
                  <a:srgbClr val="CCCCCC"/>
                </a:solidFill>
              </a:rPr>
              <a:t>            main</a:t>
            </a:r>
            <a:br>
              <a:rPr lang="en-GB" sz="2200">
                <a:solidFill>
                  <a:srgbClr val="CCCCCC"/>
                </a:solidFill>
              </a:rPr>
            </a:br>
            <a:r>
              <a:rPr lang="en-GB" sz="2200">
                <a:solidFill>
                  <a:srgbClr val="CCCCCC"/>
                </a:solidFill>
              </a:rPr>
              <a:t>            remotes/origin/HEAD</a:t>
            </a:r>
            <a:br>
              <a:rPr lang="en-GB" sz="2200">
                <a:solidFill>
                  <a:srgbClr val="CCCCCC"/>
                </a:solidFill>
              </a:rPr>
            </a:br>
            <a:r>
              <a:rPr lang="en-GB" sz="2200">
                <a:solidFill>
                  <a:srgbClr val="CCCCCC"/>
                </a:solidFill>
              </a:rPr>
              <a:t>            remotes/origin/main</a:t>
            </a:r>
            <a:endParaRPr sz="2200">
              <a:solidFill>
                <a:srgbClr val="CCCCCC"/>
              </a:solidFill>
            </a:endParaRPr>
          </a:p>
        </p:txBody>
      </p:sp>
      <p:sp>
        <p:nvSpPr>
          <p:cNvPr id="415" name="Google Shape;415;p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checkout”</a:t>
            </a:r>
            <a:endParaRPr/>
          </a:p>
        </p:txBody>
      </p:sp>
      <p:sp>
        <p:nvSpPr>
          <p:cNvPr id="421" name="Google Shape;42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checkout [Branch name]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[Branch name] : exp. Branch1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&gt;&gt; switch to specified branch.</a:t>
            </a:r>
            <a:endParaRPr sz="2200">
              <a:solidFill>
                <a:srgbClr val="CCCCCC"/>
              </a:solidFill>
            </a:endParaRPr>
          </a:p>
        </p:txBody>
      </p:sp>
      <p:sp>
        <p:nvSpPr>
          <p:cNvPr id="422" name="Google Shape;422;p3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Merge</a:t>
            </a:r>
            <a:endParaRPr sz="5000"/>
          </a:p>
        </p:txBody>
      </p:sp>
      <p:sp>
        <p:nvSpPr>
          <p:cNvPr id="428" name="Google Shape;428;p4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1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4" name="Google Shape;43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- Fast Forward -1</a:t>
            </a:r>
            <a:endParaRPr/>
          </a:p>
        </p:txBody>
      </p:sp>
      <p:sp>
        <p:nvSpPr>
          <p:cNvPr id="435" name="Google Shape;435;p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6" name="Google Shape;436;p41"/>
          <p:cNvSpPr/>
          <p:nvPr/>
        </p:nvSpPr>
        <p:spPr>
          <a:xfrm>
            <a:off x="1892635" y="300556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437" name="Google Shape;437;p41"/>
          <p:cNvSpPr/>
          <p:nvPr/>
        </p:nvSpPr>
        <p:spPr>
          <a:xfrm>
            <a:off x="1810124" y="23461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cxnSp>
        <p:nvCxnSpPr>
          <p:cNvPr id="438" name="Google Shape;438;p41"/>
          <p:cNvCxnSpPr>
            <a:stCxn id="437" idx="2"/>
            <a:endCxn id="436" idx="0"/>
          </p:cNvCxnSpPr>
          <p:nvPr/>
        </p:nvCxnSpPr>
        <p:spPr>
          <a:xfrm>
            <a:off x="2529824" y="2800971"/>
            <a:ext cx="0" cy="20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9" name="Google Shape;439;p41"/>
          <p:cNvSpPr/>
          <p:nvPr/>
        </p:nvSpPr>
        <p:spPr>
          <a:xfrm>
            <a:off x="1810274" y="1762318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440" name="Google Shape;440;p41"/>
          <p:cNvCxnSpPr>
            <a:stCxn id="439" idx="2"/>
            <a:endCxn id="437" idx="0"/>
          </p:cNvCxnSpPr>
          <p:nvPr/>
        </p:nvCxnSpPr>
        <p:spPr>
          <a:xfrm>
            <a:off x="2529974" y="2155918"/>
            <a:ext cx="0" cy="19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Git overview</a:t>
            </a:r>
            <a:endParaRPr sz="5000"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2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6" name="Google Shape;44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- Fast Forward -2</a:t>
            </a:r>
            <a:endParaRPr/>
          </a:p>
        </p:txBody>
      </p:sp>
      <p:sp>
        <p:nvSpPr>
          <p:cNvPr id="447" name="Google Shape;447;p4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8" name="Google Shape;448;p42"/>
          <p:cNvSpPr/>
          <p:nvPr/>
        </p:nvSpPr>
        <p:spPr>
          <a:xfrm>
            <a:off x="1892635" y="300556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449" name="Google Shape;449;p42"/>
          <p:cNvSpPr/>
          <p:nvPr/>
        </p:nvSpPr>
        <p:spPr>
          <a:xfrm>
            <a:off x="1810124" y="23461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cxnSp>
        <p:nvCxnSpPr>
          <p:cNvPr id="450" name="Google Shape;450;p42"/>
          <p:cNvCxnSpPr>
            <a:stCxn id="449" idx="2"/>
            <a:endCxn id="448" idx="0"/>
          </p:cNvCxnSpPr>
          <p:nvPr/>
        </p:nvCxnSpPr>
        <p:spPr>
          <a:xfrm>
            <a:off x="2529824" y="2800971"/>
            <a:ext cx="0" cy="20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" name="Google Shape;451;p42"/>
          <p:cNvSpPr/>
          <p:nvPr/>
        </p:nvSpPr>
        <p:spPr>
          <a:xfrm>
            <a:off x="1810274" y="1762318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452" name="Google Shape;452;p42"/>
          <p:cNvCxnSpPr>
            <a:stCxn id="451" idx="2"/>
            <a:endCxn id="449" idx="0"/>
          </p:cNvCxnSpPr>
          <p:nvPr/>
        </p:nvCxnSpPr>
        <p:spPr>
          <a:xfrm>
            <a:off x="2529974" y="2155918"/>
            <a:ext cx="0" cy="19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3" name="Google Shape;453;p42"/>
          <p:cNvSpPr/>
          <p:nvPr/>
        </p:nvSpPr>
        <p:spPr>
          <a:xfrm>
            <a:off x="1810124" y="3906542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hotfix branch</a:t>
            </a:r>
            <a:endParaRPr/>
          </a:p>
        </p:txBody>
      </p:sp>
      <p:cxnSp>
        <p:nvCxnSpPr>
          <p:cNvPr id="454" name="Google Shape;454;p42"/>
          <p:cNvCxnSpPr>
            <a:stCxn id="453" idx="0"/>
          </p:cNvCxnSpPr>
          <p:nvPr/>
        </p:nvCxnSpPr>
        <p:spPr>
          <a:xfrm rot="10800000">
            <a:off x="2529824" y="3680642"/>
            <a:ext cx="0" cy="22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3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0" name="Google Shape;46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- Fast Forward -3</a:t>
            </a:r>
            <a:endParaRPr/>
          </a:p>
        </p:txBody>
      </p:sp>
      <p:sp>
        <p:nvSpPr>
          <p:cNvPr id="461" name="Google Shape;461;p4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62" name="Google Shape;462;p43"/>
          <p:cNvSpPr/>
          <p:nvPr/>
        </p:nvSpPr>
        <p:spPr>
          <a:xfrm>
            <a:off x="1892635" y="300556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463" name="Google Shape;463;p43"/>
          <p:cNvSpPr/>
          <p:nvPr/>
        </p:nvSpPr>
        <p:spPr>
          <a:xfrm>
            <a:off x="1810124" y="23461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cxnSp>
        <p:nvCxnSpPr>
          <p:cNvPr id="464" name="Google Shape;464;p43"/>
          <p:cNvCxnSpPr>
            <a:stCxn id="463" idx="2"/>
            <a:endCxn id="462" idx="0"/>
          </p:cNvCxnSpPr>
          <p:nvPr/>
        </p:nvCxnSpPr>
        <p:spPr>
          <a:xfrm>
            <a:off x="2529824" y="2800971"/>
            <a:ext cx="0" cy="20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5" name="Google Shape;465;p43"/>
          <p:cNvSpPr/>
          <p:nvPr/>
        </p:nvSpPr>
        <p:spPr>
          <a:xfrm>
            <a:off x="4553324" y="4584043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466" name="Google Shape;466;p43"/>
          <p:cNvCxnSpPr>
            <a:stCxn id="465" idx="0"/>
            <a:endCxn id="467" idx="2"/>
          </p:cNvCxnSpPr>
          <p:nvPr/>
        </p:nvCxnSpPr>
        <p:spPr>
          <a:xfrm rot="10800000">
            <a:off x="5273024" y="4361443"/>
            <a:ext cx="0" cy="22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7" name="Google Shape;467;p43"/>
          <p:cNvSpPr/>
          <p:nvPr/>
        </p:nvSpPr>
        <p:spPr>
          <a:xfrm>
            <a:off x="4553324" y="3906542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hotfix branch</a:t>
            </a:r>
            <a:endParaRPr/>
          </a:p>
        </p:txBody>
      </p:sp>
      <p:cxnSp>
        <p:nvCxnSpPr>
          <p:cNvPr id="468" name="Google Shape;468;p43"/>
          <p:cNvCxnSpPr>
            <a:stCxn id="467" idx="0"/>
          </p:cNvCxnSpPr>
          <p:nvPr/>
        </p:nvCxnSpPr>
        <p:spPr>
          <a:xfrm rot="10800000">
            <a:off x="5273024" y="3680642"/>
            <a:ext cx="0" cy="22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9" name="Google Shape;469;p43"/>
          <p:cNvSpPr/>
          <p:nvPr/>
        </p:nvSpPr>
        <p:spPr>
          <a:xfrm>
            <a:off x="4654785" y="2991218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470" name="Google Shape;470;p43"/>
          <p:cNvCxnSpPr>
            <a:stCxn id="469" idx="1"/>
            <a:endCxn id="462" idx="3"/>
          </p:cNvCxnSpPr>
          <p:nvPr/>
        </p:nvCxnSpPr>
        <p:spPr>
          <a:xfrm flipH="1">
            <a:off x="3167085" y="3361712"/>
            <a:ext cx="1487700" cy="1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4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6" name="Google Shape;47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- Fast Forward -4</a:t>
            </a:r>
            <a:endParaRPr/>
          </a:p>
        </p:txBody>
      </p:sp>
      <p:sp>
        <p:nvSpPr>
          <p:cNvPr id="477" name="Google Shape;477;p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8" name="Google Shape;478;p44"/>
          <p:cNvSpPr/>
          <p:nvPr/>
        </p:nvSpPr>
        <p:spPr>
          <a:xfrm>
            <a:off x="1892635" y="300556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479" name="Google Shape;479;p44"/>
          <p:cNvSpPr/>
          <p:nvPr/>
        </p:nvSpPr>
        <p:spPr>
          <a:xfrm>
            <a:off x="1810124" y="23461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cxnSp>
        <p:nvCxnSpPr>
          <p:cNvPr id="480" name="Google Shape;480;p44"/>
          <p:cNvCxnSpPr>
            <a:stCxn id="479" idx="2"/>
            <a:endCxn id="478" idx="0"/>
          </p:cNvCxnSpPr>
          <p:nvPr/>
        </p:nvCxnSpPr>
        <p:spPr>
          <a:xfrm>
            <a:off x="2529824" y="2800971"/>
            <a:ext cx="0" cy="20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1" name="Google Shape;481;p44"/>
          <p:cNvSpPr/>
          <p:nvPr/>
        </p:nvSpPr>
        <p:spPr>
          <a:xfrm>
            <a:off x="1810124" y="1747993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482" name="Google Shape;482;p44"/>
          <p:cNvCxnSpPr>
            <a:stCxn id="481" idx="2"/>
            <a:endCxn id="479" idx="0"/>
          </p:cNvCxnSpPr>
          <p:nvPr/>
        </p:nvCxnSpPr>
        <p:spPr>
          <a:xfrm>
            <a:off x="2529824" y="2141593"/>
            <a:ext cx="0" cy="20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3" name="Google Shape;483;p44"/>
          <p:cNvSpPr/>
          <p:nvPr/>
        </p:nvSpPr>
        <p:spPr>
          <a:xfrm>
            <a:off x="4553324" y="3906542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hotfix branch</a:t>
            </a:r>
            <a:endParaRPr/>
          </a:p>
        </p:txBody>
      </p:sp>
      <p:cxnSp>
        <p:nvCxnSpPr>
          <p:cNvPr id="484" name="Google Shape;484;p44"/>
          <p:cNvCxnSpPr>
            <a:stCxn id="483" idx="0"/>
          </p:cNvCxnSpPr>
          <p:nvPr/>
        </p:nvCxnSpPr>
        <p:spPr>
          <a:xfrm rot="10800000">
            <a:off x="5273024" y="3680642"/>
            <a:ext cx="0" cy="22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5" name="Google Shape;485;p44"/>
          <p:cNvSpPr/>
          <p:nvPr/>
        </p:nvSpPr>
        <p:spPr>
          <a:xfrm>
            <a:off x="4654785" y="2991218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486" name="Google Shape;486;p44"/>
          <p:cNvCxnSpPr>
            <a:stCxn id="485" idx="1"/>
            <a:endCxn id="478" idx="3"/>
          </p:cNvCxnSpPr>
          <p:nvPr/>
        </p:nvCxnSpPr>
        <p:spPr>
          <a:xfrm flipH="1">
            <a:off x="3167085" y="3361712"/>
            <a:ext cx="1487700" cy="1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5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2" name="Google Shape;49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- Fast Forward -5</a:t>
            </a:r>
            <a:endParaRPr/>
          </a:p>
        </p:txBody>
      </p:sp>
      <p:sp>
        <p:nvSpPr>
          <p:cNvPr id="493" name="Google Shape;493;p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4" name="Google Shape;494;p45"/>
          <p:cNvSpPr/>
          <p:nvPr/>
        </p:nvSpPr>
        <p:spPr>
          <a:xfrm>
            <a:off x="1892635" y="300556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495" name="Google Shape;495;p45"/>
          <p:cNvSpPr/>
          <p:nvPr/>
        </p:nvSpPr>
        <p:spPr>
          <a:xfrm>
            <a:off x="1810124" y="2346171"/>
            <a:ext cx="1439400" cy="45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cxnSp>
        <p:nvCxnSpPr>
          <p:cNvPr id="496" name="Google Shape;496;p45"/>
          <p:cNvCxnSpPr>
            <a:stCxn id="495" idx="2"/>
            <a:endCxn id="494" idx="0"/>
          </p:cNvCxnSpPr>
          <p:nvPr/>
        </p:nvCxnSpPr>
        <p:spPr>
          <a:xfrm>
            <a:off x="2529824" y="2800971"/>
            <a:ext cx="0" cy="20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497" name="Google Shape;497;p45"/>
          <p:cNvSpPr/>
          <p:nvPr/>
        </p:nvSpPr>
        <p:spPr>
          <a:xfrm>
            <a:off x="1810124" y="1747993"/>
            <a:ext cx="1439400" cy="393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498" name="Google Shape;498;p45"/>
          <p:cNvCxnSpPr>
            <a:stCxn id="497" idx="2"/>
            <a:endCxn id="495" idx="0"/>
          </p:cNvCxnSpPr>
          <p:nvPr/>
        </p:nvCxnSpPr>
        <p:spPr>
          <a:xfrm>
            <a:off x="2529824" y="2141593"/>
            <a:ext cx="0" cy="20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499" name="Google Shape;499;p45"/>
          <p:cNvSpPr/>
          <p:nvPr/>
        </p:nvSpPr>
        <p:spPr>
          <a:xfrm>
            <a:off x="4553324" y="3906542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hotfix branch</a:t>
            </a:r>
            <a:endParaRPr/>
          </a:p>
        </p:txBody>
      </p:sp>
      <p:cxnSp>
        <p:nvCxnSpPr>
          <p:cNvPr id="500" name="Google Shape;500;p45"/>
          <p:cNvCxnSpPr>
            <a:stCxn id="499" idx="0"/>
          </p:cNvCxnSpPr>
          <p:nvPr/>
        </p:nvCxnSpPr>
        <p:spPr>
          <a:xfrm rot="10800000">
            <a:off x="5273024" y="3680642"/>
            <a:ext cx="0" cy="22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1" name="Google Shape;501;p45"/>
          <p:cNvSpPr/>
          <p:nvPr/>
        </p:nvSpPr>
        <p:spPr>
          <a:xfrm>
            <a:off x="4654785" y="2991218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502" name="Google Shape;502;p45"/>
          <p:cNvCxnSpPr>
            <a:stCxn id="501" idx="1"/>
            <a:endCxn id="494" idx="3"/>
          </p:cNvCxnSpPr>
          <p:nvPr/>
        </p:nvCxnSpPr>
        <p:spPr>
          <a:xfrm flipH="1">
            <a:off x="3167085" y="3361712"/>
            <a:ext cx="1487700" cy="1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3" name="Google Shape;503;p45"/>
          <p:cNvSpPr/>
          <p:nvPr/>
        </p:nvSpPr>
        <p:spPr>
          <a:xfrm>
            <a:off x="4561798" y="23461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cxnSp>
        <p:nvCxnSpPr>
          <p:cNvPr id="504" name="Google Shape;504;p45"/>
          <p:cNvCxnSpPr>
            <a:stCxn id="503" idx="2"/>
          </p:cNvCxnSpPr>
          <p:nvPr/>
        </p:nvCxnSpPr>
        <p:spPr>
          <a:xfrm>
            <a:off x="5281498" y="2800971"/>
            <a:ext cx="0" cy="20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5" name="Google Shape;505;p45"/>
          <p:cNvSpPr/>
          <p:nvPr/>
        </p:nvSpPr>
        <p:spPr>
          <a:xfrm>
            <a:off x="4561798" y="1747993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506" name="Google Shape;506;p45"/>
          <p:cNvCxnSpPr>
            <a:stCxn id="505" idx="2"/>
            <a:endCxn id="503" idx="0"/>
          </p:cNvCxnSpPr>
          <p:nvPr/>
        </p:nvCxnSpPr>
        <p:spPr>
          <a:xfrm>
            <a:off x="5281498" y="2141593"/>
            <a:ext cx="0" cy="20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7" name="Google Shape;507;p45"/>
          <p:cNvSpPr/>
          <p:nvPr/>
        </p:nvSpPr>
        <p:spPr>
          <a:xfrm rot="-5400000">
            <a:off x="3753963" y="2399413"/>
            <a:ext cx="289500" cy="45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5"/>
          <p:cNvSpPr txBox="1"/>
          <p:nvPr/>
        </p:nvSpPr>
        <p:spPr>
          <a:xfrm>
            <a:off x="3154875" y="1820263"/>
            <a:ext cx="148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Merge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hotfix branch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09" name="Google Shape;509;p45"/>
          <p:cNvSpPr txBox="1"/>
          <p:nvPr/>
        </p:nvSpPr>
        <p:spPr>
          <a:xfrm>
            <a:off x="6174700" y="1625238"/>
            <a:ext cx="25092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>
                <a:latin typeface="Average"/>
                <a:ea typeface="Average"/>
                <a:cs typeface="Average"/>
                <a:sym typeface="Average"/>
              </a:rPr>
              <a:t>Merge latest commit of hotfix branch into HEAD branch ( = master branch). 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- Auto Merge -1</a:t>
            </a:r>
            <a:endParaRPr/>
          </a:p>
        </p:txBody>
      </p:sp>
      <p:sp>
        <p:nvSpPr>
          <p:cNvPr id="515" name="Google Shape;515;p4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6" name="Google Shape;516;p46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7" name="Google Shape;517;p46"/>
          <p:cNvSpPr/>
          <p:nvPr/>
        </p:nvSpPr>
        <p:spPr>
          <a:xfrm>
            <a:off x="521026" y="3118332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518" name="Google Shape;518;p46"/>
          <p:cNvSpPr/>
          <p:nvPr/>
        </p:nvSpPr>
        <p:spPr>
          <a:xfrm>
            <a:off x="434526" y="2556940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master branch</a:t>
            </a:r>
            <a:endParaRPr sz="1200"/>
          </a:p>
        </p:txBody>
      </p:sp>
      <p:cxnSp>
        <p:nvCxnSpPr>
          <p:cNvPr id="519" name="Google Shape;519;p46"/>
          <p:cNvCxnSpPr>
            <a:stCxn id="518" idx="2"/>
          </p:cNvCxnSpPr>
          <p:nvPr/>
        </p:nvCxnSpPr>
        <p:spPr>
          <a:xfrm>
            <a:off x="1063926" y="2949640"/>
            <a:ext cx="0" cy="15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0" name="Google Shape;520;p46"/>
          <p:cNvSpPr/>
          <p:nvPr/>
        </p:nvSpPr>
        <p:spPr>
          <a:xfrm>
            <a:off x="434526" y="2071300"/>
            <a:ext cx="1258800" cy="3399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HEAD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521" name="Google Shape;521;p46"/>
          <p:cNvCxnSpPr/>
          <p:nvPr/>
        </p:nvCxnSpPr>
        <p:spPr>
          <a:xfrm>
            <a:off x="1063901" y="2410469"/>
            <a:ext cx="300" cy="15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- Auto Merge -2</a:t>
            </a:r>
            <a:endParaRPr/>
          </a:p>
        </p:txBody>
      </p:sp>
      <p:sp>
        <p:nvSpPr>
          <p:cNvPr id="527" name="Google Shape;527;p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8" name="Google Shape;528;p47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9" name="Google Shape;529;p47"/>
          <p:cNvSpPr/>
          <p:nvPr/>
        </p:nvSpPr>
        <p:spPr>
          <a:xfrm>
            <a:off x="521026" y="3118332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530" name="Google Shape;530;p47"/>
          <p:cNvSpPr/>
          <p:nvPr/>
        </p:nvSpPr>
        <p:spPr>
          <a:xfrm>
            <a:off x="434526" y="2556940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master branch</a:t>
            </a:r>
            <a:endParaRPr sz="1200"/>
          </a:p>
        </p:txBody>
      </p:sp>
      <p:cxnSp>
        <p:nvCxnSpPr>
          <p:cNvPr id="531" name="Google Shape;531;p47"/>
          <p:cNvCxnSpPr>
            <a:stCxn id="530" idx="2"/>
          </p:cNvCxnSpPr>
          <p:nvPr/>
        </p:nvCxnSpPr>
        <p:spPr>
          <a:xfrm>
            <a:off x="1063926" y="2949640"/>
            <a:ext cx="0" cy="15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2" name="Google Shape;532;p47"/>
          <p:cNvSpPr/>
          <p:nvPr/>
        </p:nvSpPr>
        <p:spPr>
          <a:xfrm>
            <a:off x="434526" y="2071300"/>
            <a:ext cx="1258800" cy="3399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HEAD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533" name="Google Shape;533;p47"/>
          <p:cNvCxnSpPr/>
          <p:nvPr/>
        </p:nvCxnSpPr>
        <p:spPr>
          <a:xfrm>
            <a:off x="1063901" y="2410469"/>
            <a:ext cx="300" cy="15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4" name="Google Shape;534;p47"/>
          <p:cNvSpPr/>
          <p:nvPr/>
        </p:nvSpPr>
        <p:spPr>
          <a:xfrm>
            <a:off x="434527" y="3867599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branch1</a:t>
            </a:r>
            <a:endParaRPr sz="1200"/>
          </a:p>
        </p:txBody>
      </p:sp>
      <p:cxnSp>
        <p:nvCxnSpPr>
          <p:cNvPr id="535" name="Google Shape;535;p47"/>
          <p:cNvCxnSpPr>
            <a:stCxn id="534" idx="0"/>
          </p:cNvCxnSpPr>
          <p:nvPr/>
        </p:nvCxnSpPr>
        <p:spPr>
          <a:xfrm rot="10800000">
            <a:off x="1063627" y="3699599"/>
            <a:ext cx="300" cy="16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- Auto Merge -3</a:t>
            </a:r>
            <a:endParaRPr/>
          </a:p>
        </p:txBody>
      </p:sp>
      <p:sp>
        <p:nvSpPr>
          <p:cNvPr id="541" name="Google Shape;541;p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2" name="Google Shape;542;p48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48"/>
          <p:cNvSpPr/>
          <p:nvPr/>
        </p:nvSpPr>
        <p:spPr>
          <a:xfrm>
            <a:off x="521026" y="3118332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544" name="Google Shape;544;p48"/>
          <p:cNvSpPr/>
          <p:nvPr/>
        </p:nvSpPr>
        <p:spPr>
          <a:xfrm>
            <a:off x="2034726" y="2175940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master branch</a:t>
            </a:r>
            <a:endParaRPr sz="1200"/>
          </a:p>
        </p:txBody>
      </p:sp>
      <p:cxnSp>
        <p:nvCxnSpPr>
          <p:cNvPr id="545" name="Google Shape;545;p48"/>
          <p:cNvCxnSpPr>
            <a:stCxn id="544" idx="2"/>
            <a:endCxn id="546" idx="0"/>
          </p:cNvCxnSpPr>
          <p:nvPr/>
        </p:nvCxnSpPr>
        <p:spPr>
          <a:xfrm>
            <a:off x="2664126" y="2568640"/>
            <a:ext cx="0" cy="15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6" name="Google Shape;546;p48"/>
          <p:cNvSpPr/>
          <p:nvPr/>
        </p:nvSpPr>
        <p:spPr>
          <a:xfrm>
            <a:off x="2107034" y="2721101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547" name="Google Shape;547;p48"/>
          <p:cNvCxnSpPr>
            <a:stCxn id="546" idx="1"/>
            <a:endCxn id="543" idx="3"/>
          </p:cNvCxnSpPr>
          <p:nvPr/>
        </p:nvCxnSpPr>
        <p:spPr>
          <a:xfrm flipH="1">
            <a:off x="1635434" y="3040997"/>
            <a:ext cx="471600" cy="39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8" name="Google Shape;548;p48"/>
          <p:cNvSpPr/>
          <p:nvPr/>
        </p:nvSpPr>
        <p:spPr>
          <a:xfrm>
            <a:off x="2034726" y="1690300"/>
            <a:ext cx="1258800" cy="3399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HEAD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549" name="Google Shape;549;p48"/>
          <p:cNvCxnSpPr/>
          <p:nvPr/>
        </p:nvCxnSpPr>
        <p:spPr>
          <a:xfrm>
            <a:off x="2664101" y="2029469"/>
            <a:ext cx="300" cy="15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0" name="Google Shape;550;p48"/>
          <p:cNvSpPr/>
          <p:nvPr/>
        </p:nvSpPr>
        <p:spPr>
          <a:xfrm>
            <a:off x="434527" y="3867599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branch1</a:t>
            </a:r>
            <a:endParaRPr sz="1200"/>
          </a:p>
        </p:txBody>
      </p:sp>
      <p:cxnSp>
        <p:nvCxnSpPr>
          <p:cNvPr id="551" name="Google Shape;551;p48"/>
          <p:cNvCxnSpPr>
            <a:stCxn id="550" idx="0"/>
          </p:cNvCxnSpPr>
          <p:nvPr/>
        </p:nvCxnSpPr>
        <p:spPr>
          <a:xfrm rot="10800000">
            <a:off x="1063627" y="3699599"/>
            <a:ext cx="300" cy="16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- Auto Merge -4</a:t>
            </a:r>
            <a:endParaRPr/>
          </a:p>
        </p:txBody>
      </p:sp>
      <p:sp>
        <p:nvSpPr>
          <p:cNvPr id="557" name="Google Shape;557;p4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8" name="Google Shape;558;p49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9" name="Google Shape;559;p49"/>
          <p:cNvSpPr/>
          <p:nvPr/>
        </p:nvSpPr>
        <p:spPr>
          <a:xfrm>
            <a:off x="521026" y="3118332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560" name="Google Shape;560;p49"/>
          <p:cNvSpPr/>
          <p:nvPr/>
        </p:nvSpPr>
        <p:spPr>
          <a:xfrm>
            <a:off x="2034726" y="2175940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master branch</a:t>
            </a:r>
            <a:endParaRPr sz="1200"/>
          </a:p>
        </p:txBody>
      </p:sp>
      <p:cxnSp>
        <p:nvCxnSpPr>
          <p:cNvPr id="561" name="Google Shape;561;p49"/>
          <p:cNvCxnSpPr>
            <a:stCxn id="560" idx="2"/>
            <a:endCxn id="562" idx="0"/>
          </p:cNvCxnSpPr>
          <p:nvPr/>
        </p:nvCxnSpPr>
        <p:spPr>
          <a:xfrm>
            <a:off x="2664126" y="2568640"/>
            <a:ext cx="0" cy="15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2" name="Google Shape;562;p49"/>
          <p:cNvSpPr/>
          <p:nvPr/>
        </p:nvSpPr>
        <p:spPr>
          <a:xfrm>
            <a:off x="2107034" y="2721101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563" name="Google Shape;563;p49"/>
          <p:cNvCxnSpPr>
            <a:stCxn id="562" idx="1"/>
            <a:endCxn id="559" idx="3"/>
          </p:cNvCxnSpPr>
          <p:nvPr/>
        </p:nvCxnSpPr>
        <p:spPr>
          <a:xfrm flipH="1">
            <a:off x="1635434" y="3040997"/>
            <a:ext cx="471600" cy="39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4" name="Google Shape;564;p49"/>
          <p:cNvSpPr/>
          <p:nvPr/>
        </p:nvSpPr>
        <p:spPr>
          <a:xfrm>
            <a:off x="434376" y="4452475"/>
            <a:ext cx="1258800" cy="3399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HEAD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565" name="Google Shape;565;p49"/>
          <p:cNvCxnSpPr>
            <a:stCxn id="564" idx="0"/>
            <a:endCxn id="566" idx="2"/>
          </p:cNvCxnSpPr>
          <p:nvPr/>
        </p:nvCxnSpPr>
        <p:spPr>
          <a:xfrm flipH="1" rot="10800000">
            <a:off x="1063776" y="4260175"/>
            <a:ext cx="300" cy="192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6" name="Google Shape;566;p49"/>
          <p:cNvSpPr/>
          <p:nvPr/>
        </p:nvSpPr>
        <p:spPr>
          <a:xfrm>
            <a:off x="434527" y="3867599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branch1</a:t>
            </a:r>
            <a:endParaRPr sz="1200"/>
          </a:p>
        </p:txBody>
      </p:sp>
      <p:cxnSp>
        <p:nvCxnSpPr>
          <p:cNvPr id="567" name="Google Shape;567;p49"/>
          <p:cNvCxnSpPr>
            <a:stCxn id="566" idx="0"/>
          </p:cNvCxnSpPr>
          <p:nvPr/>
        </p:nvCxnSpPr>
        <p:spPr>
          <a:xfrm rot="10800000">
            <a:off x="1063627" y="3699599"/>
            <a:ext cx="300" cy="16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- Auto Merge -5</a:t>
            </a:r>
            <a:endParaRPr/>
          </a:p>
        </p:txBody>
      </p:sp>
      <p:sp>
        <p:nvSpPr>
          <p:cNvPr id="573" name="Google Shape;573;p5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4" name="Google Shape;574;p50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5" name="Google Shape;575;p50"/>
          <p:cNvSpPr/>
          <p:nvPr/>
        </p:nvSpPr>
        <p:spPr>
          <a:xfrm>
            <a:off x="521026" y="3118332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576" name="Google Shape;576;p50"/>
          <p:cNvSpPr/>
          <p:nvPr/>
        </p:nvSpPr>
        <p:spPr>
          <a:xfrm>
            <a:off x="2034726" y="2175940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master branch</a:t>
            </a:r>
            <a:endParaRPr sz="1200"/>
          </a:p>
        </p:txBody>
      </p:sp>
      <p:sp>
        <p:nvSpPr>
          <p:cNvPr id="577" name="Google Shape;577;p50"/>
          <p:cNvSpPr/>
          <p:nvPr/>
        </p:nvSpPr>
        <p:spPr>
          <a:xfrm>
            <a:off x="2034727" y="4248599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branch1</a:t>
            </a:r>
            <a:endParaRPr sz="1200"/>
          </a:p>
        </p:txBody>
      </p:sp>
      <p:cxnSp>
        <p:nvCxnSpPr>
          <p:cNvPr id="578" name="Google Shape;578;p50"/>
          <p:cNvCxnSpPr>
            <a:stCxn id="576" idx="2"/>
            <a:endCxn id="579" idx="0"/>
          </p:cNvCxnSpPr>
          <p:nvPr/>
        </p:nvCxnSpPr>
        <p:spPr>
          <a:xfrm>
            <a:off x="2664126" y="2568640"/>
            <a:ext cx="0" cy="15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0" name="Google Shape;580;p50"/>
          <p:cNvCxnSpPr>
            <a:stCxn id="577" idx="0"/>
            <a:endCxn id="581" idx="2"/>
          </p:cNvCxnSpPr>
          <p:nvPr/>
        </p:nvCxnSpPr>
        <p:spPr>
          <a:xfrm flipH="1" rot="10800000">
            <a:off x="2664127" y="4035899"/>
            <a:ext cx="300" cy="21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9" name="Google Shape;579;p50"/>
          <p:cNvSpPr/>
          <p:nvPr/>
        </p:nvSpPr>
        <p:spPr>
          <a:xfrm>
            <a:off x="2107034" y="2721101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582" name="Google Shape;582;p50"/>
          <p:cNvCxnSpPr>
            <a:stCxn id="579" idx="1"/>
            <a:endCxn id="575" idx="3"/>
          </p:cNvCxnSpPr>
          <p:nvPr/>
        </p:nvCxnSpPr>
        <p:spPr>
          <a:xfrm flipH="1">
            <a:off x="1635434" y="3040997"/>
            <a:ext cx="471600" cy="39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1" name="Google Shape;581;p50"/>
          <p:cNvSpPr/>
          <p:nvPr/>
        </p:nvSpPr>
        <p:spPr>
          <a:xfrm>
            <a:off x="2107144" y="3438331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cxnSp>
        <p:nvCxnSpPr>
          <p:cNvPr id="583" name="Google Shape;583;p50"/>
          <p:cNvCxnSpPr>
            <a:stCxn id="581" idx="1"/>
            <a:endCxn id="575" idx="3"/>
          </p:cNvCxnSpPr>
          <p:nvPr/>
        </p:nvCxnSpPr>
        <p:spPr>
          <a:xfrm rot="10800000">
            <a:off x="1635544" y="3438127"/>
            <a:ext cx="471600" cy="32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4" name="Google Shape;584;p50"/>
          <p:cNvSpPr/>
          <p:nvPr/>
        </p:nvSpPr>
        <p:spPr>
          <a:xfrm>
            <a:off x="3636201" y="4274021"/>
            <a:ext cx="1258800" cy="3399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HEAD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585" name="Google Shape;585;p50"/>
          <p:cNvCxnSpPr>
            <a:stCxn id="584" idx="1"/>
            <a:endCxn id="577" idx="3"/>
          </p:cNvCxnSpPr>
          <p:nvPr/>
        </p:nvCxnSpPr>
        <p:spPr>
          <a:xfrm flipH="1">
            <a:off x="3293601" y="4443971"/>
            <a:ext cx="342600" cy="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- Auto Merge -6</a:t>
            </a:r>
            <a:endParaRPr/>
          </a:p>
        </p:txBody>
      </p:sp>
      <p:sp>
        <p:nvSpPr>
          <p:cNvPr id="591" name="Google Shape;591;p5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2" name="Google Shape;592;p51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3" name="Google Shape;593;p51"/>
          <p:cNvSpPr/>
          <p:nvPr/>
        </p:nvSpPr>
        <p:spPr>
          <a:xfrm>
            <a:off x="521026" y="3118332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594" name="Google Shape;594;p51"/>
          <p:cNvSpPr/>
          <p:nvPr/>
        </p:nvSpPr>
        <p:spPr>
          <a:xfrm>
            <a:off x="2034726" y="2175940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master branch</a:t>
            </a:r>
            <a:endParaRPr sz="1200"/>
          </a:p>
        </p:txBody>
      </p:sp>
      <p:sp>
        <p:nvSpPr>
          <p:cNvPr id="595" name="Google Shape;595;p51"/>
          <p:cNvSpPr/>
          <p:nvPr/>
        </p:nvSpPr>
        <p:spPr>
          <a:xfrm>
            <a:off x="2034727" y="4248599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branch1</a:t>
            </a:r>
            <a:endParaRPr sz="1200"/>
          </a:p>
        </p:txBody>
      </p:sp>
      <p:cxnSp>
        <p:nvCxnSpPr>
          <p:cNvPr id="596" name="Google Shape;596;p51"/>
          <p:cNvCxnSpPr>
            <a:stCxn id="594" idx="2"/>
            <a:endCxn id="597" idx="0"/>
          </p:cNvCxnSpPr>
          <p:nvPr/>
        </p:nvCxnSpPr>
        <p:spPr>
          <a:xfrm>
            <a:off x="2664126" y="2568640"/>
            <a:ext cx="0" cy="15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8" name="Google Shape;598;p51"/>
          <p:cNvCxnSpPr>
            <a:stCxn id="595" idx="0"/>
            <a:endCxn id="599" idx="2"/>
          </p:cNvCxnSpPr>
          <p:nvPr/>
        </p:nvCxnSpPr>
        <p:spPr>
          <a:xfrm flipH="1" rot="10800000">
            <a:off x="2664127" y="4035899"/>
            <a:ext cx="300" cy="21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7" name="Google Shape;597;p51"/>
          <p:cNvSpPr/>
          <p:nvPr/>
        </p:nvSpPr>
        <p:spPr>
          <a:xfrm>
            <a:off x="2107034" y="2721101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600" name="Google Shape;600;p51"/>
          <p:cNvCxnSpPr>
            <a:stCxn id="597" idx="1"/>
            <a:endCxn id="593" idx="3"/>
          </p:cNvCxnSpPr>
          <p:nvPr/>
        </p:nvCxnSpPr>
        <p:spPr>
          <a:xfrm flipH="1">
            <a:off x="1635434" y="3040997"/>
            <a:ext cx="471600" cy="39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9" name="Google Shape;599;p51"/>
          <p:cNvSpPr/>
          <p:nvPr/>
        </p:nvSpPr>
        <p:spPr>
          <a:xfrm>
            <a:off x="2107144" y="3438331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cxnSp>
        <p:nvCxnSpPr>
          <p:cNvPr id="601" name="Google Shape;601;p51"/>
          <p:cNvCxnSpPr>
            <a:stCxn id="599" idx="1"/>
            <a:endCxn id="593" idx="3"/>
          </p:cNvCxnSpPr>
          <p:nvPr/>
        </p:nvCxnSpPr>
        <p:spPr>
          <a:xfrm rot="10800000">
            <a:off x="1635544" y="3438127"/>
            <a:ext cx="471600" cy="32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2" name="Google Shape;602;p51"/>
          <p:cNvSpPr/>
          <p:nvPr/>
        </p:nvSpPr>
        <p:spPr>
          <a:xfrm>
            <a:off x="2039001" y="1623233"/>
            <a:ext cx="1258800" cy="3399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HEAD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603" name="Google Shape;603;p51"/>
          <p:cNvCxnSpPr>
            <a:stCxn id="602" idx="2"/>
            <a:endCxn id="594" idx="0"/>
          </p:cNvCxnSpPr>
          <p:nvPr/>
        </p:nvCxnSpPr>
        <p:spPr>
          <a:xfrm flipH="1">
            <a:off x="2664201" y="1963133"/>
            <a:ext cx="4200" cy="21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on </a:t>
            </a:r>
            <a:r>
              <a:rPr lang="en-GB"/>
              <a:t>Local &amp; Remote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5498255" y="1387098"/>
            <a:ext cx="2586300" cy="153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5937830" y="1976235"/>
            <a:ext cx="1767100" cy="662675"/>
          </a:xfrm>
          <a:prstGeom prst="flowChartMagneticDisk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Remote Repository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5997721" y="1177277"/>
            <a:ext cx="1593600" cy="461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Remote</a:t>
            </a:r>
            <a:endParaRPr sz="1800"/>
          </a:p>
        </p:txBody>
      </p:sp>
      <p:sp>
        <p:nvSpPr>
          <p:cNvPr id="82" name="Google Shape;82;p16"/>
          <p:cNvSpPr/>
          <p:nvPr/>
        </p:nvSpPr>
        <p:spPr>
          <a:xfrm>
            <a:off x="1102030" y="2638898"/>
            <a:ext cx="3613200" cy="225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2956855" y="2849548"/>
            <a:ext cx="1593600" cy="572700"/>
          </a:xfrm>
          <a:prstGeom prst="flowChartMagneticDisk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</a:t>
            </a:r>
            <a:r>
              <a:rPr lang="en-GB"/>
              <a:t> Repository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057" y="4208498"/>
            <a:ext cx="659405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2033457" y="4329798"/>
            <a:ext cx="15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 directory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2024405" y="3656222"/>
            <a:ext cx="1593600" cy="242100"/>
          </a:xfrm>
          <a:prstGeom prst="flowChartAlternateProcess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Stage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1299530" y="2377735"/>
            <a:ext cx="1593600" cy="461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Local</a:t>
            </a:r>
            <a:endParaRPr sz="1800"/>
          </a:p>
        </p:txBody>
      </p:sp>
      <p:cxnSp>
        <p:nvCxnSpPr>
          <p:cNvPr id="88" name="Google Shape;88;p16"/>
          <p:cNvCxnSpPr/>
          <p:nvPr/>
        </p:nvCxnSpPr>
        <p:spPr>
          <a:xfrm flipH="1" rot="10800000">
            <a:off x="1788680" y="3397448"/>
            <a:ext cx="1309500" cy="73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6"/>
          <p:cNvCxnSpPr/>
          <p:nvPr/>
        </p:nvCxnSpPr>
        <p:spPr>
          <a:xfrm flipH="1" rot="10800000">
            <a:off x="2308505" y="3547373"/>
            <a:ext cx="1309500" cy="73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0" name="Google Shape;90;p16"/>
          <p:cNvCxnSpPr/>
          <p:nvPr/>
        </p:nvCxnSpPr>
        <p:spPr>
          <a:xfrm flipH="1" rot="10800000">
            <a:off x="4445130" y="2148848"/>
            <a:ext cx="1202100" cy="69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6"/>
          <p:cNvCxnSpPr/>
          <p:nvPr/>
        </p:nvCxnSpPr>
        <p:spPr>
          <a:xfrm flipH="1" rot="10800000">
            <a:off x="4602755" y="2511198"/>
            <a:ext cx="1155900" cy="659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- Auto Merge -7</a:t>
            </a:r>
            <a:endParaRPr/>
          </a:p>
        </p:txBody>
      </p:sp>
      <p:sp>
        <p:nvSpPr>
          <p:cNvPr id="609" name="Google Shape;609;p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0" name="Google Shape;610;p52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1" name="Google Shape;611;p52"/>
          <p:cNvSpPr/>
          <p:nvPr/>
        </p:nvSpPr>
        <p:spPr>
          <a:xfrm>
            <a:off x="4178626" y="3118332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612" name="Google Shape;612;p52"/>
          <p:cNvSpPr/>
          <p:nvPr/>
        </p:nvSpPr>
        <p:spPr>
          <a:xfrm>
            <a:off x="7292526" y="2175940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master branch</a:t>
            </a:r>
            <a:endParaRPr sz="1200"/>
          </a:p>
        </p:txBody>
      </p:sp>
      <p:sp>
        <p:nvSpPr>
          <p:cNvPr id="613" name="Google Shape;613;p52"/>
          <p:cNvSpPr/>
          <p:nvPr/>
        </p:nvSpPr>
        <p:spPr>
          <a:xfrm>
            <a:off x="5692327" y="4172399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branch1</a:t>
            </a:r>
            <a:endParaRPr sz="1200"/>
          </a:p>
        </p:txBody>
      </p:sp>
      <p:cxnSp>
        <p:nvCxnSpPr>
          <p:cNvPr id="614" name="Google Shape;614;p52"/>
          <p:cNvCxnSpPr>
            <a:stCxn id="612" idx="2"/>
            <a:endCxn id="615" idx="0"/>
          </p:cNvCxnSpPr>
          <p:nvPr/>
        </p:nvCxnSpPr>
        <p:spPr>
          <a:xfrm>
            <a:off x="7921926" y="2568640"/>
            <a:ext cx="0" cy="15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6" name="Google Shape;616;p52"/>
          <p:cNvCxnSpPr>
            <a:stCxn id="613" idx="0"/>
            <a:endCxn id="617" idx="2"/>
          </p:cNvCxnSpPr>
          <p:nvPr/>
        </p:nvCxnSpPr>
        <p:spPr>
          <a:xfrm flipH="1" rot="10800000">
            <a:off x="6321727" y="4035899"/>
            <a:ext cx="300" cy="13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8" name="Google Shape;618;p52"/>
          <p:cNvSpPr/>
          <p:nvPr/>
        </p:nvSpPr>
        <p:spPr>
          <a:xfrm>
            <a:off x="5764634" y="2721101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619" name="Google Shape;619;p52"/>
          <p:cNvCxnSpPr>
            <a:stCxn id="618" idx="1"/>
            <a:endCxn id="611" idx="3"/>
          </p:cNvCxnSpPr>
          <p:nvPr/>
        </p:nvCxnSpPr>
        <p:spPr>
          <a:xfrm flipH="1">
            <a:off x="5293034" y="3040997"/>
            <a:ext cx="471600" cy="39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7" name="Google Shape;617;p52"/>
          <p:cNvSpPr/>
          <p:nvPr/>
        </p:nvSpPr>
        <p:spPr>
          <a:xfrm>
            <a:off x="5764744" y="3438331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cxnSp>
        <p:nvCxnSpPr>
          <p:cNvPr id="620" name="Google Shape;620;p52"/>
          <p:cNvCxnSpPr>
            <a:stCxn id="617" idx="1"/>
            <a:endCxn id="611" idx="3"/>
          </p:cNvCxnSpPr>
          <p:nvPr/>
        </p:nvCxnSpPr>
        <p:spPr>
          <a:xfrm rot="10800000">
            <a:off x="5293144" y="3438127"/>
            <a:ext cx="471600" cy="32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1" name="Google Shape;621;p52"/>
          <p:cNvSpPr/>
          <p:nvPr/>
        </p:nvSpPr>
        <p:spPr>
          <a:xfrm>
            <a:off x="7292526" y="1690300"/>
            <a:ext cx="1258800" cy="3399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HEAD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622" name="Google Shape;622;p52"/>
          <p:cNvCxnSpPr/>
          <p:nvPr/>
        </p:nvCxnSpPr>
        <p:spPr>
          <a:xfrm>
            <a:off x="7921901" y="2029469"/>
            <a:ext cx="300" cy="15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3" name="Google Shape;623;p52"/>
          <p:cNvSpPr/>
          <p:nvPr/>
        </p:nvSpPr>
        <p:spPr>
          <a:xfrm>
            <a:off x="521026" y="3118332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624" name="Google Shape;624;p52"/>
          <p:cNvSpPr/>
          <p:nvPr/>
        </p:nvSpPr>
        <p:spPr>
          <a:xfrm>
            <a:off x="2034726" y="2175940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master branch</a:t>
            </a:r>
            <a:endParaRPr sz="1200"/>
          </a:p>
        </p:txBody>
      </p:sp>
      <p:sp>
        <p:nvSpPr>
          <p:cNvPr id="625" name="Google Shape;625;p52"/>
          <p:cNvSpPr/>
          <p:nvPr/>
        </p:nvSpPr>
        <p:spPr>
          <a:xfrm>
            <a:off x="2034727" y="4172399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branch1</a:t>
            </a:r>
            <a:endParaRPr sz="1200"/>
          </a:p>
        </p:txBody>
      </p:sp>
      <p:cxnSp>
        <p:nvCxnSpPr>
          <p:cNvPr id="626" name="Google Shape;626;p52"/>
          <p:cNvCxnSpPr>
            <a:stCxn id="624" idx="2"/>
            <a:endCxn id="627" idx="0"/>
          </p:cNvCxnSpPr>
          <p:nvPr/>
        </p:nvCxnSpPr>
        <p:spPr>
          <a:xfrm>
            <a:off x="2664126" y="2568640"/>
            <a:ext cx="0" cy="15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8" name="Google Shape;628;p52"/>
          <p:cNvCxnSpPr>
            <a:stCxn id="625" idx="0"/>
            <a:endCxn id="629" idx="2"/>
          </p:cNvCxnSpPr>
          <p:nvPr/>
        </p:nvCxnSpPr>
        <p:spPr>
          <a:xfrm flipH="1" rot="10800000">
            <a:off x="2664127" y="4035899"/>
            <a:ext cx="300" cy="13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7" name="Google Shape;627;p52"/>
          <p:cNvSpPr/>
          <p:nvPr/>
        </p:nvSpPr>
        <p:spPr>
          <a:xfrm>
            <a:off x="2107034" y="2721101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630" name="Google Shape;630;p52"/>
          <p:cNvCxnSpPr>
            <a:stCxn id="627" idx="1"/>
            <a:endCxn id="623" idx="3"/>
          </p:cNvCxnSpPr>
          <p:nvPr/>
        </p:nvCxnSpPr>
        <p:spPr>
          <a:xfrm flipH="1">
            <a:off x="1635434" y="3040997"/>
            <a:ext cx="471600" cy="39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9" name="Google Shape;629;p52"/>
          <p:cNvSpPr/>
          <p:nvPr/>
        </p:nvSpPr>
        <p:spPr>
          <a:xfrm>
            <a:off x="2107144" y="3438331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cxnSp>
        <p:nvCxnSpPr>
          <p:cNvPr id="631" name="Google Shape;631;p52"/>
          <p:cNvCxnSpPr>
            <a:stCxn id="629" idx="1"/>
            <a:endCxn id="623" idx="3"/>
          </p:cNvCxnSpPr>
          <p:nvPr/>
        </p:nvCxnSpPr>
        <p:spPr>
          <a:xfrm rot="10800000">
            <a:off x="1635544" y="3438127"/>
            <a:ext cx="471600" cy="32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2" name="Google Shape;632;p52"/>
          <p:cNvSpPr/>
          <p:nvPr/>
        </p:nvSpPr>
        <p:spPr>
          <a:xfrm>
            <a:off x="2034726" y="1690300"/>
            <a:ext cx="1258800" cy="3399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HEAD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633" name="Google Shape;633;p52"/>
          <p:cNvCxnSpPr/>
          <p:nvPr/>
        </p:nvCxnSpPr>
        <p:spPr>
          <a:xfrm>
            <a:off x="2664101" y="2029469"/>
            <a:ext cx="300" cy="15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5" name="Google Shape;615;p52"/>
          <p:cNvSpPr/>
          <p:nvPr/>
        </p:nvSpPr>
        <p:spPr>
          <a:xfrm>
            <a:off x="7364684" y="2721101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Commit8</a:t>
            </a:r>
            <a:endParaRPr/>
          </a:p>
        </p:txBody>
      </p:sp>
      <p:cxnSp>
        <p:nvCxnSpPr>
          <p:cNvPr id="634" name="Google Shape;634;p52"/>
          <p:cNvCxnSpPr>
            <a:stCxn id="615" idx="1"/>
            <a:endCxn id="618" idx="3"/>
          </p:cNvCxnSpPr>
          <p:nvPr/>
        </p:nvCxnSpPr>
        <p:spPr>
          <a:xfrm rot="10800000">
            <a:off x="6878984" y="3040997"/>
            <a:ext cx="485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p52"/>
          <p:cNvCxnSpPr>
            <a:stCxn id="615" idx="1"/>
            <a:endCxn id="617" idx="3"/>
          </p:cNvCxnSpPr>
          <p:nvPr/>
        </p:nvCxnSpPr>
        <p:spPr>
          <a:xfrm flipH="1">
            <a:off x="6879284" y="3040997"/>
            <a:ext cx="485400" cy="71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6" name="Google Shape;636;p52"/>
          <p:cNvSpPr txBox="1"/>
          <p:nvPr/>
        </p:nvSpPr>
        <p:spPr>
          <a:xfrm>
            <a:off x="4620000" y="1556113"/>
            <a:ext cx="25092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Merge latest commit of branch1 into HEAD branch ( = master branch). </a:t>
            </a:r>
            <a:endParaRPr sz="15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37" name="Google Shape;637;p52"/>
          <p:cNvSpPr/>
          <p:nvPr/>
        </p:nvSpPr>
        <p:spPr>
          <a:xfrm>
            <a:off x="3477525" y="3173300"/>
            <a:ext cx="548700" cy="35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52"/>
          <p:cNvSpPr/>
          <p:nvPr/>
        </p:nvSpPr>
        <p:spPr>
          <a:xfrm>
            <a:off x="7129200" y="3471200"/>
            <a:ext cx="1784700" cy="1099500"/>
          </a:xfrm>
          <a:prstGeom prst="wedgeRoundRectCallout">
            <a:avLst>
              <a:gd fmla="val -12987" name="adj1"/>
              <a:gd fmla="val -68461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Merged automatically, new commit created.</a:t>
            </a:r>
            <a:endParaRPr sz="1500"/>
          </a:p>
        </p:txBody>
      </p:sp>
      <p:sp>
        <p:nvSpPr>
          <p:cNvPr id="639" name="Google Shape;639;p52"/>
          <p:cNvSpPr txBox="1"/>
          <p:nvPr/>
        </p:nvSpPr>
        <p:spPr>
          <a:xfrm>
            <a:off x="3426025" y="2379413"/>
            <a:ext cx="148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Merge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branch1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conflict</a:t>
            </a:r>
            <a:endParaRPr/>
          </a:p>
        </p:txBody>
      </p:sp>
      <p:sp>
        <p:nvSpPr>
          <p:cNvPr id="645" name="Google Shape;645;p5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6" name="Google Shape;646;p53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7" name="Google Shape;647;p53"/>
          <p:cNvSpPr/>
          <p:nvPr/>
        </p:nvSpPr>
        <p:spPr>
          <a:xfrm>
            <a:off x="444825" y="3165572"/>
            <a:ext cx="1039338" cy="59270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Commit5</a:t>
            </a:r>
            <a:endParaRPr sz="1200"/>
          </a:p>
        </p:txBody>
      </p:sp>
      <p:sp>
        <p:nvSpPr>
          <p:cNvPr id="648" name="Google Shape;648;p53"/>
          <p:cNvSpPr/>
          <p:nvPr/>
        </p:nvSpPr>
        <p:spPr>
          <a:xfrm>
            <a:off x="1704083" y="2292578"/>
            <a:ext cx="1173900" cy="3639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master branch</a:t>
            </a:r>
            <a:endParaRPr sz="1100"/>
          </a:p>
        </p:txBody>
      </p:sp>
      <p:sp>
        <p:nvSpPr>
          <p:cNvPr id="649" name="Google Shape;649;p53"/>
          <p:cNvSpPr/>
          <p:nvPr/>
        </p:nvSpPr>
        <p:spPr>
          <a:xfrm>
            <a:off x="1704084" y="4142018"/>
            <a:ext cx="1173900" cy="3639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branch1</a:t>
            </a:r>
            <a:endParaRPr sz="1200"/>
          </a:p>
        </p:txBody>
      </p:sp>
      <p:cxnSp>
        <p:nvCxnSpPr>
          <p:cNvPr id="650" name="Google Shape;650;p53"/>
          <p:cNvCxnSpPr>
            <a:stCxn id="648" idx="2"/>
            <a:endCxn id="651" idx="0"/>
          </p:cNvCxnSpPr>
          <p:nvPr/>
        </p:nvCxnSpPr>
        <p:spPr>
          <a:xfrm>
            <a:off x="2291033" y="2656478"/>
            <a:ext cx="300" cy="14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2" name="Google Shape;652;p53"/>
          <p:cNvCxnSpPr>
            <a:stCxn id="649" idx="0"/>
            <a:endCxn id="653" idx="2"/>
          </p:cNvCxnSpPr>
          <p:nvPr/>
        </p:nvCxnSpPr>
        <p:spPr>
          <a:xfrm flipH="1" rot="10800000">
            <a:off x="2291034" y="4015418"/>
            <a:ext cx="300" cy="126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1" name="Google Shape;651;p53"/>
          <p:cNvSpPr/>
          <p:nvPr/>
        </p:nvSpPr>
        <p:spPr>
          <a:xfrm>
            <a:off x="1771517" y="2797594"/>
            <a:ext cx="1039338" cy="59270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Commit6</a:t>
            </a:r>
            <a:endParaRPr sz="1200"/>
          </a:p>
        </p:txBody>
      </p:sp>
      <p:cxnSp>
        <p:nvCxnSpPr>
          <p:cNvPr id="654" name="Google Shape;654;p53"/>
          <p:cNvCxnSpPr>
            <a:stCxn id="651" idx="1"/>
            <a:endCxn id="647" idx="3"/>
          </p:cNvCxnSpPr>
          <p:nvPr/>
        </p:nvCxnSpPr>
        <p:spPr>
          <a:xfrm flipH="1">
            <a:off x="1484117" y="3093946"/>
            <a:ext cx="28740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3" name="Google Shape;653;p53"/>
          <p:cNvSpPr/>
          <p:nvPr/>
        </p:nvSpPr>
        <p:spPr>
          <a:xfrm>
            <a:off x="1771619" y="3462007"/>
            <a:ext cx="1039338" cy="59270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Commit7</a:t>
            </a:r>
            <a:endParaRPr sz="1200"/>
          </a:p>
        </p:txBody>
      </p:sp>
      <p:cxnSp>
        <p:nvCxnSpPr>
          <p:cNvPr id="655" name="Google Shape;655;p53"/>
          <p:cNvCxnSpPr>
            <a:stCxn id="653" idx="1"/>
            <a:endCxn id="647" idx="3"/>
          </p:cNvCxnSpPr>
          <p:nvPr/>
        </p:nvCxnSpPr>
        <p:spPr>
          <a:xfrm rot="10800000">
            <a:off x="1484219" y="3461959"/>
            <a:ext cx="287400" cy="29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6" name="Google Shape;656;p53"/>
          <p:cNvSpPr/>
          <p:nvPr/>
        </p:nvSpPr>
        <p:spPr>
          <a:xfrm>
            <a:off x="1704083" y="1842700"/>
            <a:ext cx="1173900" cy="3150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HEAD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657" name="Google Shape;657;p53"/>
          <p:cNvCxnSpPr/>
          <p:nvPr/>
        </p:nvCxnSpPr>
        <p:spPr>
          <a:xfrm>
            <a:off x="2291030" y="2156893"/>
            <a:ext cx="300" cy="14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8" name="Google Shape;658;p53"/>
          <p:cNvSpPr/>
          <p:nvPr/>
        </p:nvSpPr>
        <p:spPr>
          <a:xfrm>
            <a:off x="4845525" y="2520225"/>
            <a:ext cx="548700" cy="35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53"/>
          <p:cNvSpPr/>
          <p:nvPr/>
        </p:nvSpPr>
        <p:spPr>
          <a:xfrm>
            <a:off x="3046568" y="1832850"/>
            <a:ext cx="1444800" cy="1027500"/>
          </a:xfrm>
          <a:prstGeom prst="cloudCallout">
            <a:avLst>
              <a:gd fmla="val -78255" name="adj1"/>
              <a:gd fmla="val 7578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53"/>
          <p:cNvSpPr/>
          <p:nvPr/>
        </p:nvSpPr>
        <p:spPr>
          <a:xfrm>
            <a:off x="3260180" y="2007425"/>
            <a:ext cx="1003320" cy="59632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aaa.txt</a:t>
            </a:r>
            <a:endParaRPr sz="1200"/>
          </a:p>
        </p:txBody>
      </p:sp>
      <p:sp>
        <p:nvSpPr>
          <p:cNvPr id="661" name="Google Shape;661;p53"/>
          <p:cNvSpPr/>
          <p:nvPr/>
        </p:nvSpPr>
        <p:spPr>
          <a:xfrm>
            <a:off x="3157043" y="3441048"/>
            <a:ext cx="1444800" cy="1027500"/>
          </a:xfrm>
          <a:prstGeom prst="cloudCallout">
            <a:avLst>
              <a:gd fmla="val -84359" name="adj1"/>
              <a:gd fmla="val -1572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53"/>
          <p:cNvSpPr/>
          <p:nvPr/>
        </p:nvSpPr>
        <p:spPr>
          <a:xfrm>
            <a:off x="3368834" y="3656644"/>
            <a:ext cx="1003320" cy="59632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aaa.txt</a:t>
            </a:r>
            <a:endParaRPr sz="1200"/>
          </a:p>
        </p:txBody>
      </p:sp>
      <p:sp>
        <p:nvSpPr>
          <p:cNvPr id="663" name="Google Shape;663;p53"/>
          <p:cNvSpPr/>
          <p:nvPr/>
        </p:nvSpPr>
        <p:spPr>
          <a:xfrm>
            <a:off x="3389950" y="2312325"/>
            <a:ext cx="682800" cy="1266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53"/>
          <p:cNvSpPr/>
          <p:nvPr/>
        </p:nvSpPr>
        <p:spPr>
          <a:xfrm>
            <a:off x="3460700" y="3957650"/>
            <a:ext cx="682800" cy="1266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53"/>
          <p:cNvSpPr/>
          <p:nvPr/>
        </p:nvSpPr>
        <p:spPr>
          <a:xfrm>
            <a:off x="5245425" y="3165572"/>
            <a:ext cx="1039338" cy="59270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Commit5</a:t>
            </a:r>
            <a:endParaRPr sz="1200"/>
          </a:p>
        </p:txBody>
      </p:sp>
      <p:sp>
        <p:nvSpPr>
          <p:cNvPr id="666" name="Google Shape;666;p53"/>
          <p:cNvSpPr/>
          <p:nvPr/>
        </p:nvSpPr>
        <p:spPr>
          <a:xfrm>
            <a:off x="6504683" y="2292578"/>
            <a:ext cx="1173900" cy="3639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master branch</a:t>
            </a:r>
            <a:endParaRPr sz="1100"/>
          </a:p>
        </p:txBody>
      </p:sp>
      <p:sp>
        <p:nvSpPr>
          <p:cNvPr id="667" name="Google Shape;667;p53"/>
          <p:cNvSpPr/>
          <p:nvPr/>
        </p:nvSpPr>
        <p:spPr>
          <a:xfrm>
            <a:off x="6504684" y="4142018"/>
            <a:ext cx="1173900" cy="3639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branch1</a:t>
            </a:r>
            <a:endParaRPr sz="1200"/>
          </a:p>
        </p:txBody>
      </p:sp>
      <p:cxnSp>
        <p:nvCxnSpPr>
          <p:cNvPr id="668" name="Google Shape;668;p53"/>
          <p:cNvCxnSpPr>
            <a:stCxn id="666" idx="2"/>
            <a:endCxn id="669" idx="0"/>
          </p:cNvCxnSpPr>
          <p:nvPr/>
        </p:nvCxnSpPr>
        <p:spPr>
          <a:xfrm>
            <a:off x="7091633" y="2656478"/>
            <a:ext cx="300" cy="14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0" name="Google Shape;670;p53"/>
          <p:cNvCxnSpPr>
            <a:stCxn id="667" idx="0"/>
            <a:endCxn id="671" idx="2"/>
          </p:cNvCxnSpPr>
          <p:nvPr/>
        </p:nvCxnSpPr>
        <p:spPr>
          <a:xfrm flipH="1" rot="10800000">
            <a:off x="7091634" y="4015418"/>
            <a:ext cx="300" cy="126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9" name="Google Shape;669;p53"/>
          <p:cNvSpPr/>
          <p:nvPr/>
        </p:nvSpPr>
        <p:spPr>
          <a:xfrm>
            <a:off x="6572117" y="2797594"/>
            <a:ext cx="1039338" cy="59270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Commit6</a:t>
            </a:r>
            <a:endParaRPr sz="1200"/>
          </a:p>
        </p:txBody>
      </p:sp>
      <p:cxnSp>
        <p:nvCxnSpPr>
          <p:cNvPr id="672" name="Google Shape;672;p53"/>
          <p:cNvCxnSpPr>
            <a:stCxn id="669" idx="1"/>
            <a:endCxn id="665" idx="3"/>
          </p:cNvCxnSpPr>
          <p:nvPr/>
        </p:nvCxnSpPr>
        <p:spPr>
          <a:xfrm flipH="1">
            <a:off x="6284717" y="3093946"/>
            <a:ext cx="28740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1" name="Google Shape;671;p53"/>
          <p:cNvSpPr/>
          <p:nvPr/>
        </p:nvSpPr>
        <p:spPr>
          <a:xfrm>
            <a:off x="6572219" y="3462007"/>
            <a:ext cx="1039338" cy="59270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Commit7</a:t>
            </a:r>
            <a:endParaRPr sz="1200"/>
          </a:p>
        </p:txBody>
      </p:sp>
      <p:cxnSp>
        <p:nvCxnSpPr>
          <p:cNvPr id="673" name="Google Shape;673;p53"/>
          <p:cNvCxnSpPr>
            <a:stCxn id="671" idx="1"/>
            <a:endCxn id="665" idx="3"/>
          </p:cNvCxnSpPr>
          <p:nvPr/>
        </p:nvCxnSpPr>
        <p:spPr>
          <a:xfrm rot="10800000">
            <a:off x="6284819" y="3461959"/>
            <a:ext cx="287400" cy="29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4" name="Google Shape;674;p53"/>
          <p:cNvSpPr/>
          <p:nvPr/>
        </p:nvSpPr>
        <p:spPr>
          <a:xfrm>
            <a:off x="6504683" y="1842700"/>
            <a:ext cx="1173900" cy="3150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HEAD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675" name="Google Shape;675;p53"/>
          <p:cNvCxnSpPr/>
          <p:nvPr/>
        </p:nvCxnSpPr>
        <p:spPr>
          <a:xfrm>
            <a:off x="7091630" y="2156893"/>
            <a:ext cx="300" cy="14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6" name="Google Shape;676;p53"/>
          <p:cNvSpPr/>
          <p:nvPr/>
        </p:nvSpPr>
        <p:spPr>
          <a:xfrm>
            <a:off x="7948392" y="2797594"/>
            <a:ext cx="1039338" cy="592704"/>
          </a:xfrm>
          <a:prstGeom prst="flowChartDocumen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677" name="Google Shape;677;p53"/>
          <p:cNvCxnSpPr>
            <a:stCxn id="676" idx="1"/>
            <a:endCxn id="669" idx="3"/>
          </p:cNvCxnSpPr>
          <p:nvPr/>
        </p:nvCxnSpPr>
        <p:spPr>
          <a:xfrm rot="10800000">
            <a:off x="7611492" y="3093946"/>
            <a:ext cx="336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678" name="Google Shape;678;p53"/>
          <p:cNvCxnSpPr>
            <a:stCxn id="676" idx="1"/>
            <a:endCxn id="671" idx="3"/>
          </p:cNvCxnSpPr>
          <p:nvPr/>
        </p:nvCxnSpPr>
        <p:spPr>
          <a:xfrm flipH="1">
            <a:off x="7611492" y="3093946"/>
            <a:ext cx="336900" cy="664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679" name="Google Shape;679;p53"/>
          <p:cNvSpPr txBox="1"/>
          <p:nvPr/>
        </p:nvSpPr>
        <p:spPr>
          <a:xfrm>
            <a:off x="2948075" y="2822400"/>
            <a:ext cx="201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Change the same parts</a:t>
            </a:r>
            <a:endParaRPr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on the same files.</a:t>
            </a:r>
            <a:endParaRPr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680" name="Google Shape;680;p53"/>
          <p:cNvCxnSpPr>
            <a:stCxn id="663" idx="4"/>
          </p:cNvCxnSpPr>
          <p:nvPr/>
        </p:nvCxnSpPr>
        <p:spPr>
          <a:xfrm>
            <a:off x="3731350" y="2438925"/>
            <a:ext cx="354900" cy="51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1" name="Google Shape;681;p53"/>
          <p:cNvCxnSpPr>
            <a:endCxn id="664" idx="0"/>
          </p:cNvCxnSpPr>
          <p:nvPr/>
        </p:nvCxnSpPr>
        <p:spPr>
          <a:xfrm flipH="1">
            <a:off x="3802100" y="3336650"/>
            <a:ext cx="261900" cy="62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2" name="Google Shape;682;p53"/>
          <p:cNvSpPr/>
          <p:nvPr/>
        </p:nvSpPr>
        <p:spPr>
          <a:xfrm>
            <a:off x="7515150" y="3522225"/>
            <a:ext cx="1398600" cy="730500"/>
          </a:xfrm>
          <a:prstGeom prst="wedgeRoundRectCallout">
            <a:avLst>
              <a:gd fmla="val 12089" name="adj1"/>
              <a:gd fmla="val -77361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0000"/>
                </a:solidFill>
              </a:rPr>
              <a:t>Merge failed.</a:t>
            </a:r>
            <a:endParaRPr sz="1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conflict on TortoiseGit</a:t>
            </a:r>
            <a:endParaRPr/>
          </a:p>
        </p:txBody>
      </p:sp>
      <p:sp>
        <p:nvSpPr>
          <p:cNvPr id="688" name="Google Shape;688;p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89" name="Google Shape;68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50" y="1661963"/>
            <a:ext cx="4349375" cy="29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1750" y="1661975"/>
            <a:ext cx="342900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merge”</a:t>
            </a:r>
            <a:endParaRPr/>
          </a:p>
        </p:txBody>
      </p:sp>
      <p:sp>
        <p:nvSpPr>
          <p:cNvPr id="696" name="Google Shape;696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merge [Branch name]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[Branch name] : exp. branch1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&gt;&gt; Merge latest commit of branch1 into working branch. </a:t>
            </a:r>
            <a:endParaRPr sz="2200">
              <a:solidFill>
                <a:srgbClr val="CCCCCC"/>
              </a:solidFill>
            </a:endParaRPr>
          </a:p>
        </p:txBody>
      </p:sp>
      <p:sp>
        <p:nvSpPr>
          <p:cNvPr id="697" name="Google Shape;697;p5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Rebase</a:t>
            </a:r>
            <a:endParaRPr sz="5000"/>
          </a:p>
        </p:txBody>
      </p:sp>
      <p:sp>
        <p:nvSpPr>
          <p:cNvPr id="703" name="Google Shape;703;p5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Rebase</a:t>
            </a:r>
            <a:r>
              <a:rPr lang="en-GB"/>
              <a:t> -1</a:t>
            </a:r>
            <a:endParaRPr/>
          </a:p>
        </p:txBody>
      </p:sp>
      <p:sp>
        <p:nvSpPr>
          <p:cNvPr id="709" name="Google Shape;709;p5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10" name="Google Shape;710;p57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1" name="Google Shape;711;p57"/>
          <p:cNvSpPr/>
          <p:nvPr/>
        </p:nvSpPr>
        <p:spPr>
          <a:xfrm>
            <a:off x="521026" y="3118332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712" name="Google Shape;712;p57"/>
          <p:cNvSpPr/>
          <p:nvPr/>
        </p:nvSpPr>
        <p:spPr>
          <a:xfrm>
            <a:off x="2034726" y="2175940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master branch</a:t>
            </a:r>
            <a:endParaRPr sz="1200"/>
          </a:p>
        </p:txBody>
      </p:sp>
      <p:sp>
        <p:nvSpPr>
          <p:cNvPr id="713" name="Google Shape;713;p57"/>
          <p:cNvSpPr/>
          <p:nvPr/>
        </p:nvSpPr>
        <p:spPr>
          <a:xfrm>
            <a:off x="2034727" y="4248599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branch1</a:t>
            </a:r>
            <a:endParaRPr sz="1200"/>
          </a:p>
        </p:txBody>
      </p:sp>
      <p:cxnSp>
        <p:nvCxnSpPr>
          <p:cNvPr id="714" name="Google Shape;714;p57"/>
          <p:cNvCxnSpPr>
            <a:stCxn id="712" idx="2"/>
            <a:endCxn id="715" idx="0"/>
          </p:cNvCxnSpPr>
          <p:nvPr/>
        </p:nvCxnSpPr>
        <p:spPr>
          <a:xfrm>
            <a:off x="2664126" y="2568640"/>
            <a:ext cx="0" cy="15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6" name="Google Shape;716;p57"/>
          <p:cNvCxnSpPr>
            <a:stCxn id="713" idx="0"/>
            <a:endCxn id="717" idx="2"/>
          </p:cNvCxnSpPr>
          <p:nvPr/>
        </p:nvCxnSpPr>
        <p:spPr>
          <a:xfrm flipH="1" rot="10800000">
            <a:off x="2664127" y="4035899"/>
            <a:ext cx="300" cy="21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5" name="Google Shape;715;p57"/>
          <p:cNvSpPr/>
          <p:nvPr/>
        </p:nvSpPr>
        <p:spPr>
          <a:xfrm>
            <a:off x="2107034" y="2721101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718" name="Google Shape;718;p57"/>
          <p:cNvCxnSpPr>
            <a:stCxn id="715" idx="1"/>
            <a:endCxn id="711" idx="3"/>
          </p:cNvCxnSpPr>
          <p:nvPr/>
        </p:nvCxnSpPr>
        <p:spPr>
          <a:xfrm flipH="1">
            <a:off x="1635434" y="3040997"/>
            <a:ext cx="471600" cy="39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7" name="Google Shape;717;p57"/>
          <p:cNvSpPr/>
          <p:nvPr/>
        </p:nvSpPr>
        <p:spPr>
          <a:xfrm>
            <a:off x="2107144" y="3438331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cxnSp>
        <p:nvCxnSpPr>
          <p:cNvPr id="719" name="Google Shape;719;p57"/>
          <p:cNvCxnSpPr>
            <a:stCxn id="717" idx="1"/>
            <a:endCxn id="711" idx="3"/>
          </p:cNvCxnSpPr>
          <p:nvPr/>
        </p:nvCxnSpPr>
        <p:spPr>
          <a:xfrm rot="10800000">
            <a:off x="1635544" y="3438127"/>
            <a:ext cx="471600" cy="32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0" name="Google Shape;720;p57"/>
          <p:cNvSpPr/>
          <p:nvPr/>
        </p:nvSpPr>
        <p:spPr>
          <a:xfrm>
            <a:off x="2039001" y="1623233"/>
            <a:ext cx="1258800" cy="3399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HEAD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721" name="Google Shape;721;p57"/>
          <p:cNvCxnSpPr>
            <a:stCxn id="720" idx="2"/>
            <a:endCxn id="712" idx="0"/>
          </p:cNvCxnSpPr>
          <p:nvPr/>
        </p:nvCxnSpPr>
        <p:spPr>
          <a:xfrm flipH="1">
            <a:off x="2664201" y="1963133"/>
            <a:ext cx="4200" cy="21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Rebase -2</a:t>
            </a:r>
            <a:endParaRPr/>
          </a:p>
        </p:txBody>
      </p:sp>
      <p:sp>
        <p:nvSpPr>
          <p:cNvPr id="727" name="Google Shape;727;p5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28" name="Google Shape;728;p58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9" name="Google Shape;729;p58"/>
          <p:cNvSpPr/>
          <p:nvPr/>
        </p:nvSpPr>
        <p:spPr>
          <a:xfrm>
            <a:off x="7292526" y="2891429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master branch</a:t>
            </a:r>
            <a:endParaRPr sz="1200"/>
          </a:p>
        </p:txBody>
      </p:sp>
      <p:cxnSp>
        <p:nvCxnSpPr>
          <p:cNvPr id="730" name="Google Shape;730;p58"/>
          <p:cNvCxnSpPr>
            <a:stCxn id="729" idx="2"/>
            <a:endCxn id="731" idx="0"/>
          </p:cNvCxnSpPr>
          <p:nvPr/>
        </p:nvCxnSpPr>
        <p:spPr>
          <a:xfrm>
            <a:off x="7921926" y="3284129"/>
            <a:ext cx="0" cy="15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2" name="Google Shape;732;p58"/>
          <p:cNvSpPr/>
          <p:nvPr/>
        </p:nvSpPr>
        <p:spPr>
          <a:xfrm>
            <a:off x="7292526" y="2405788"/>
            <a:ext cx="1258800" cy="3399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HEAD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733" name="Google Shape;733;p58"/>
          <p:cNvCxnSpPr/>
          <p:nvPr/>
        </p:nvCxnSpPr>
        <p:spPr>
          <a:xfrm>
            <a:off x="7921901" y="2744957"/>
            <a:ext cx="300" cy="15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1" name="Google Shape;731;p58"/>
          <p:cNvSpPr/>
          <p:nvPr/>
        </p:nvSpPr>
        <p:spPr>
          <a:xfrm>
            <a:off x="7364684" y="3436590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Commit6-1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734" name="Google Shape;734;p58"/>
          <p:cNvCxnSpPr>
            <a:stCxn id="731" idx="1"/>
            <a:endCxn id="735" idx="3"/>
          </p:cNvCxnSpPr>
          <p:nvPr/>
        </p:nvCxnSpPr>
        <p:spPr>
          <a:xfrm flipH="1">
            <a:off x="6879284" y="3756486"/>
            <a:ext cx="4854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6" name="Google Shape;736;p58"/>
          <p:cNvSpPr/>
          <p:nvPr/>
        </p:nvSpPr>
        <p:spPr>
          <a:xfrm>
            <a:off x="4178626" y="3118332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737" name="Google Shape;737;p58"/>
          <p:cNvSpPr/>
          <p:nvPr/>
        </p:nvSpPr>
        <p:spPr>
          <a:xfrm>
            <a:off x="5692327" y="4246620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branch1</a:t>
            </a:r>
            <a:endParaRPr sz="1200"/>
          </a:p>
        </p:txBody>
      </p:sp>
      <p:cxnSp>
        <p:nvCxnSpPr>
          <p:cNvPr id="738" name="Google Shape;738;p58"/>
          <p:cNvCxnSpPr>
            <a:stCxn id="737" idx="0"/>
            <a:endCxn id="735" idx="2"/>
          </p:cNvCxnSpPr>
          <p:nvPr/>
        </p:nvCxnSpPr>
        <p:spPr>
          <a:xfrm flipH="1" rot="10800000">
            <a:off x="6321727" y="4035720"/>
            <a:ext cx="300" cy="21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9" name="Google Shape;739;p58"/>
          <p:cNvSpPr/>
          <p:nvPr/>
        </p:nvSpPr>
        <p:spPr>
          <a:xfrm>
            <a:off x="5764634" y="2721101"/>
            <a:ext cx="1114452" cy="639792"/>
          </a:xfrm>
          <a:prstGeom prst="flowChartDocumen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sp>
        <p:nvSpPr>
          <p:cNvPr id="735" name="Google Shape;735;p58"/>
          <p:cNvSpPr/>
          <p:nvPr/>
        </p:nvSpPr>
        <p:spPr>
          <a:xfrm>
            <a:off x="5764744" y="3438331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cxnSp>
        <p:nvCxnSpPr>
          <p:cNvPr id="740" name="Google Shape;740;p58"/>
          <p:cNvCxnSpPr>
            <a:stCxn id="735" idx="1"/>
            <a:endCxn id="736" idx="3"/>
          </p:cNvCxnSpPr>
          <p:nvPr/>
        </p:nvCxnSpPr>
        <p:spPr>
          <a:xfrm rot="10800000">
            <a:off x="5293144" y="3438127"/>
            <a:ext cx="471600" cy="32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1" name="Google Shape;741;p58"/>
          <p:cNvSpPr/>
          <p:nvPr/>
        </p:nvSpPr>
        <p:spPr>
          <a:xfrm>
            <a:off x="521026" y="3118332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742" name="Google Shape;742;p58"/>
          <p:cNvSpPr/>
          <p:nvPr/>
        </p:nvSpPr>
        <p:spPr>
          <a:xfrm>
            <a:off x="2034726" y="2175940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master branch</a:t>
            </a:r>
            <a:endParaRPr sz="1200"/>
          </a:p>
        </p:txBody>
      </p:sp>
      <p:sp>
        <p:nvSpPr>
          <p:cNvPr id="743" name="Google Shape;743;p58"/>
          <p:cNvSpPr/>
          <p:nvPr/>
        </p:nvSpPr>
        <p:spPr>
          <a:xfrm>
            <a:off x="2034727" y="4246620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branch1</a:t>
            </a:r>
            <a:endParaRPr sz="1200"/>
          </a:p>
        </p:txBody>
      </p:sp>
      <p:cxnSp>
        <p:nvCxnSpPr>
          <p:cNvPr id="744" name="Google Shape;744;p58"/>
          <p:cNvCxnSpPr>
            <a:stCxn id="742" idx="2"/>
            <a:endCxn id="745" idx="0"/>
          </p:cNvCxnSpPr>
          <p:nvPr/>
        </p:nvCxnSpPr>
        <p:spPr>
          <a:xfrm>
            <a:off x="2664126" y="2568640"/>
            <a:ext cx="0" cy="15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6" name="Google Shape;746;p58"/>
          <p:cNvCxnSpPr>
            <a:stCxn id="743" idx="0"/>
            <a:endCxn id="747" idx="2"/>
          </p:cNvCxnSpPr>
          <p:nvPr/>
        </p:nvCxnSpPr>
        <p:spPr>
          <a:xfrm flipH="1" rot="10800000">
            <a:off x="2664127" y="4035720"/>
            <a:ext cx="300" cy="21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5" name="Google Shape;745;p58"/>
          <p:cNvSpPr/>
          <p:nvPr/>
        </p:nvSpPr>
        <p:spPr>
          <a:xfrm>
            <a:off x="2107034" y="2721101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748" name="Google Shape;748;p58"/>
          <p:cNvCxnSpPr>
            <a:stCxn id="745" idx="1"/>
            <a:endCxn id="741" idx="3"/>
          </p:cNvCxnSpPr>
          <p:nvPr/>
        </p:nvCxnSpPr>
        <p:spPr>
          <a:xfrm flipH="1">
            <a:off x="1635434" y="3040997"/>
            <a:ext cx="471600" cy="39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7" name="Google Shape;747;p58"/>
          <p:cNvSpPr/>
          <p:nvPr/>
        </p:nvSpPr>
        <p:spPr>
          <a:xfrm>
            <a:off x="2107144" y="3438331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cxnSp>
        <p:nvCxnSpPr>
          <p:cNvPr id="749" name="Google Shape;749;p58"/>
          <p:cNvCxnSpPr>
            <a:stCxn id="747" idx="1"/>
            <a:endCxn id="741" idx="3"/>
          </p:cNvCxnSpPr>
          <p:nvPr/>
        </p:nvCxnSpPr>
        <p:spPr>
          <a:xfrm rot="10800000">
            <a:off x="1635544" y="3438127"/>
            <a:ext cx="471600" cy="32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0" name="Google Shape;750;p58"/>
          <p:cNvSpPr/>
          <p:nvPr/>
        </p:nvSpPr>
        <p:spPr>
          <a:xfrm>
            <a:off x="2034726" y="1623501"/>
            <a:ext cx="1258800" cy="3399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HEAD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751" name="Google Shape;751;p58"/>
          <p:cNvCxnSpPr>
            <a:stCxn id="750" idx="2"/>
          </p:cNvCxnSpPr>
          <p:nvPr/>
        </p:nvCxnSpPr>
        <p:spPr>
          <a:xfrm>
            <a:off x="2664126" y="1963401"/>
            <a:ext cx="300" cy="21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2" name="Google Shape;752;p58"/>
          <p:cNvSpPr/>
          <p:nvPr/>
        </p:nvSpPr>
        <p:spPr>
          <a:xfrm>
            <a:off x="3477525" y="3173300"/>
            <a:ext cx="548700" cy="35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58"/>
          <p:cNvSpPr/>
          <p:nvPr/>
        </p:nvSpPr>
        <p:spPr>
          <a:xfrm>
            <a:off x="5345050" y="1356075"/>
            <a:ext cx="2155200" cy="1197000"/>
          </a:xfrm>
          <a:prstGeom prst="wedgeRoundRectCallout">
            <a:avLst>
              <a:gd fmla="val 34160" name="adj1"/>
              <a:gd fmla="val 12041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New </a:t>
            </a:r>
            <a:r>
              <a:rPr lang="en-GB" sz="1500"/>
              <a:t>commit(6-1) is created,commit7 is merged into it, and commit6 ie deleted.</a:t>
            </a:r>
            <a:endParaRPr sz="1500"/>
          </a:p>
        </p:txBody>
      </p:sp>
      <p:sp>
        <p:nvSpPr>
          <p:cNvPr id="754" name="Google Shape;754;p58"/>
          <p:cNvSpPr txBox="1"/>
          <p:nvPr/>
        </p:nvSpPr>
        <p:spPr>
          <a:xfrm>
            <a:off x="3426025" y="2379413"/>
            <a:ext cx="148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Rebase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branch1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Rebase -TortoiseGit</a:t>
            </a:r>
            <a:endParaRPr/>
          </a:p>
        </p:txBody>
      </p:sp>
      <p:sp>
        <p:nvSpPr>
          <p:cNvPr id="760" name="Google Shape;760;p5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61" name="Google Shape;76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2075"/>
            <a:ext cx="3328600" cy="3464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1649" y="1222075"/>
            <a:ext cx="3328600" cy="3464916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59"/>
          <p:cNvSpPr/>
          <p:nvPr/>
        </p:nvSpPr>
        <p:spPr>
          <a:xfrm rot="-5400000">
            <a:off x="4308250" y="3166725"/>
            <a:ext cx="289500" cy="45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59"/>
          <p:cNvSpPr txBox="1"/>
          <p:nvPr/>
        </p:nvSpPr>
        <p:spPr>
          <a:xfrm>
            <a:off x="3788400" y="2510475"/>
            <a:ext cx="1567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Rebase main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@branch8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</a:t>
            </a:r>
            <a:r>
              <a:rPr lang="en-GB"/>
              <a:t> -TortoiseGit</a:t>
            </a:r>
            <a:endParaRPr/>
          </a:p>
        </p:txBody>
      </p:sp>
      <p:sp>
        <p:nvSpPr>
          <p:cNvPr id="770" name="Google Shape;770;p6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71" name="Google Shape;771;p60"/>
          <p:cNvSpPr/>
          <p:nvPr/>
        </p:nvSpPr>
        <p:spPr>
          <a:xfrm rot="-5400000">
            <a:off x="4308250" y="3166725"/>
            <a:ext cx="289500" cy="45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60"/>
          <p:cNvSpPr txBox="1"/>
          <p:nvPr/>
        </p:nvSpPr>
        <p:spPr>
          <a:xfrm>
            <a:off x="3788400" y="2510475"/>
            <a:ext cx="1567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Merge</a:t>
            </a:r>
            <a:r>
              <a:rPr lang="en-GB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 main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@branch9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73" name="Google Shape;77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075"/>
            <a:ext cx="3226375" cy="335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200" y="1225075"/>
            <a:ext cx="3226371" cy="3358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rebase”</a:t>
            </a:r>
            <a:endParaRPr/>
          </a:p>
        </p:txBody>
      </p:sp>
      <p:sp>
        <p:nvSpPr>
          <p:cNvPr id="780" name="Google Shape;780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rebase [Branch name]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[Branch name] : exp. branch1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&gt;&gt; Merge latest commit of branch1 into working branch, and</a:t>
            </a:r>
            <a:br>
              <a:rPr lang="en-GB" sz="2200">
                <a:solidFill>
                  <a:srgbClr val="CCCCCC"/>
                </a:solidFill>
              </a:rPr>
            </a:br>
            <a:r>
              <a:rPr lang="en-GB" sz="2200">
                <a:solidFill>
                  <a:srgbClr val="CCCCCC"/>
                </a:solidFill>
              </a:rPr>
              <a:t>         move working branch to the position that points to branch1.</a:t>
            </a:r>
            <a:endParaRPr sz="2200">
              <a:solidFill>
                <a:srgbClr val="CCCCCC"/>
              </a:solidFill>
            </a:endParaRPr>
          </a:p>
        </p:txBody>
      </p:sp>
      <p:sp>
        <p:nvSpPr>
          <p:cNvPr id="781" name="Google Shape;781;p6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2495550"/>
            <a:ext cx="8520600" cy="1103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152475"/>
            <a:ext cx="8520600" cy="1103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3891700"/>
            <a:ext cx="8520600" cy="1103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Work directory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2461325" y="4222675"/>
            <a:ext cx="9150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3471075" y="4247850"/>
            <a:ext cx="410249" cy="471366"/>
          </a:xfrm>
          <a:custGeom>
            <a:rect b="b" l="l" r="r" t="t"/>
            <a:pathLst>
              <a:path extrusionOk="0" h="19265" w="24766">
                <a:moveTo>
                  <a:pt x="3787" y="915"/>
                </a:moveTo>
                <a:cubicBezTo>
                  <a:pt x="9425" y="110"/>
                  <a:pt x="16192" y="-1133"/>
                  <a:pt x="20827" y="2178"/>
                </a:cubicBezTo>
                <a:cubicBezTo>
                  <a:pt x="24356" y="4699"/>
                  <a:pt x="25691" y="10814"/>
                  <a:pt x="23982" y="14800"/>
                </a:cubicBezTo>
                <a:cubicBezTo>
                  <a:pt x="21690" y="20148"/>
                  <a:pt x="12732" y="19165"/>
                  <a:pt x="6943" y="18586"/>
                </a:cubicBezTo>
                <a:cubicBezTo>
                  <a:pt x="4320" y="18324"/>
                  <a:pt x="2636" y="14800"/>
                  <a:pt x="0" y="1480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3" name="Google Shape;103;p17"/>
          <p:cNvSpPr txBox="1"/>
          <p:nvPr/>
        </p:nvSpPr>
        <p:spPr>
          <a:xfrm>
            <a:off x="4012900" y="4312675"/>
            <a:ext cx="124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 file</a:t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 rot="-2089558">
            <a:off x="2959539" y="3554320"/>
            <a:ext cx="1246573" cy="343121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2461325" y="2944200"/>
            <a:ext cx="15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(Staging)</a:t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4090725" y="2838250"/>
            <a:ext cx="1368325" cy="471375"/>
          </a:xfrm>
          <a:prstGeom prst="flowChartMagneticDisk">
            <a:avLst/>
          </a:prstGeom>
          <a:solidFill>
            <a:srgbClr val="CFE2F3"/>
          </a:solidFill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5459050" y="2873850"/>
            <a:ext cx="24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Prepare changes to commit</a:t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 rot="-2089558">
            <a:off x="4869889" y="2169895"/>
            <a:ext cx="1246573" cy="343121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6102775" y="1463725"/>
            <a:ext cx="1411512" cy="4713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4653450" y="1727875"/>
            <a:ext cx="124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ommit</a:t>
            </a:r>
            <a:endParaRPr/>
          </a:p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6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Push</a:t>
            </a:r>
            <a:endParaRPr sz="5000"/>
          </a:p>
        </p:txBody>
      </p:sp>
      <p:sp>
        <p:nvSpPr>
          <p:cNvPr id="787" name="Google Shape;787;p6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Push - Upload a branch to a remote repository</a:t>
            </a:r>
            <a:endParaRPr/>
          </a:p>
        </p:txBody>
      </p:sp>
      <p:sp>
        <p:nvSpPr>
          <p:cNvPr id="793" name="Google Shape;793;p6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4" name="Google Shape;794;p63"/>
          <p:cNvSpPr/>
          <p:nvPr/>
        </p:nvSpPr>
        <p:spPr>
          <a:xfrm>
            <a:off x="5498255" y="1387098"/>
            <a:ext cx="2586300" cy="153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63"/>
          <p:cNvSpPr/>
          <p:nvPr/>
        </p:nvSpPr>
        <p:spPr>
          <a:xfrm>
            <a:off x="5937830" y="1976235"/>
            <a:ext cx="1767100" cy="662675"/>
          </a:xfrm>
          <a:prstGeom prst="flowChartMagneticDisk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Remote Repository</a:t>
            </a:r>
            <a:endParaRPr/>
          </a:p>
        </p:txBody>
      </p:sp>
      <p:sp>
        <p:nvSpPr>
          <p:cNvPr id="796" name="Google Shape;796;p63"/>
          <p:cNvSpPr txBox="1"/>
          <p:nvPr/>
        </p:nvSpPr>
        <p:spPr>
          <a:xfrm>
            <a:off x="5997721" y="1177277"/>
            <a:ext cx="1593600" cy="461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Remote</a:t>
            </a:r>
            <a:endParaRPr sz="1800"/>
          </a:p>
        </p:txBody>
      </p:sp>
      <p:sp>
        <p:nvSpPr>
          <p:cNvPr id="797" name="Google Shape;797;p63"/>
          <p:cNvSpPr/>
          <p:nvPr/>
        </p:nvSpPr>
        <p:spPr>
          <a:xfrm>
            <a:off x="1102030" y="2638898"/>
            <a:ext cx="3613200" cy="225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63"/>
          <p:cNvSpPr/>
          <p:nvPr/>
        </p:nvSpPr>
        <p:spPr>
          <a:xfrm>
            <a:off x="2956855" y="2849548"/>
            <a:ext cx="1593600" cy="572700"/>
          </a:xfrm>
          <a:prstGeom prst="flowChartMagneticDisk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Repository</a:t>
            </a:r>
            <a:endParaRPr/>
          </a:p>
        </p:txBody>
      </p:sp>
      <p:pic>
        <p:nvPicPr>
          <p:cNvPr id="799" name="Google Shape;79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057" y="4208498"/>
            <a:ext cx="659405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63"/>
          <p:cNvSpPr txBox="1"/>
          <p:nvPr/>
        </p:nvSpPr>
        <p:spPr>
          <a:xfrm>
            <a:off x="2033457" y="4329798"/>
            <a:ext cx="15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 directory</a:t>
            </a:r>
            <a:endParaRPr/>
          </a:p>
        </p:txBody>
      </p:sp>
      <p:sp>
        <p:nvSpPr>
          <p:cNvPr id="801" name="Google Shape;801;p63"/>
          <p:cNvSpPr/>
          <p:nvPr/>
        </p:nvSpPr>
        <p:spPr>
          <a:xfrm>
            <a:off x="2024405" y="3656222"/>
            <a:ext cx="1593600" cy="242100"/>
          </a:xfrm>
          <a:prstGeom prst="flowChartAlternateProcess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Stage</a:t>
            </a:r>
            <a:endParaRPr/>
          </a:p>
        </p:txBody>
      </p:sp>
      <p:sp>
        <p:nvSpPr>
          <p:cNvPr id="802" name="Google Shape;802;p63"/>
          <p:cNvSpPr txBox="1"/>
          <p:nvPr/>
        </p:nvSpPr>
        <p:spPr>
          <a:xfrm>
            <a:off x="1299530" y="2377735"/>
            <a:ext cx="1593600" cy="461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Local</a:t>
            </a:r>
            <a:endParaRPr sz="1800"/>
          </a:p>
        </p:txBody>
      </p:sp>
      <p:cxnSp>
        <p:nvCxnSpPr>
          <p:cNvPr id="803" name="Google Shape;803;p63"/>
          <p:cNvCxnSpPr/>
          <p:nvPr/>
        </p:nvCxnSpPr>
        <p:spPr>
          <a:xfrm flipH="1" rot="10800000">
            <a:off x="1788680" y="3397448"/>
            <a:ext cx="1309500" cy="73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4" name="Google Shape;804;p63"/>
          <p:cNvCxnSpPr/>
          <p:nvPr/>
        </p:nvCxnSpPr>
        <p:spPr>
          <a:xfrm flipH="1" rot="10800000">
            <a:off x="4445130" y="2148848"/>
            <a:ext cx="1202100" cy="69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5" name="Google Shape;805;p6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06" name="Google Shape;806;p63"/>
          <p:cNvSpPr txBox="1"/>
          <p:nvPr/>
        </p:nvSpPr>
        <p:spPr>
          <a:xfrm>
            <a:off x="393475" y="1157900"/>
            <a:ext cx="448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Add -&gt; Commit</a:t>
            </a:r>
            <a:r>
              <a:rPr lang="en-GB" sz="24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 -&gt; Push</a:t>
            </a:r>
            <a:endParaRPr sz="24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07" name="Google Shape;807;p63"/>
          <p:cNvSpPr txBox="1"/>
          <p:nvPr/>
        </p:nvSpPr>
        <p:spPr>
          <a:xfrm>
            <a:off x="1434050" y="3612363"/>
            <a:ext cx="99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Add</a:t>
            </a:r>
            <a:endParaRPr sz="18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08" name="Google Shape;808;p63"/>
          <p:cNvSpPr txBox="1"/>
          <p:nvPr/>
        </p:nvSpPr>
        <p:spPr>
          <a:xfrm>
            <a:off x="2024400" y="3085675"/>
            <a:ext cx="149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Commit</a:t>
            </a:r>
            <a:endParaRPr sz="18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09" name="Google Shape;809;p63"/>
          <p:cNvSpPr txBox="1"/>
          <p:nvPr/>
        </p:nvSpPr>
        <p:spPr>
          <a:xfrm>
            <a:off x="4145350" y="1880750"/>
            <a:ext cx="996600" cy="46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Push</a:t>
            </a:r>
            <a:endParaRPr sz="18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10" name="Google Shape;810;p63"/>
          <p:cNvSpPr txBox="1"/>
          <p:nvPr/>
        </p:nvSpPr>
        <p:spPr>
          <a:xfrm>
            <a:off x="5380150" y="3381525"/>
            <a:ext cx="3305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Note:</a:t>
            </a:r>
            <a:endParaRPr sz="24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Push is done for each branch. </a:t>
            </a:r>
            <a:endParaRPr sz="24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4"/>
          <p:cNvSpPr txBox="1"/>
          <p:nvPr>
            <p:ph idx="1" type="body"/>
          </p:nvPr>
        </p:nvSpPr>
        <p:spPr>
          <a:xfrm>
            <a:off x="311700" y="3225250"/>
            <a:ext cx="8520600" cy="15672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Local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6" name="Google Shape;816;p64"/>
          <p:cNvSpPr txBox="1"/>
          <p:nvPr>
            <p:ph idx="1" type="body"/>
          </p:nvPr>
        </p:nvSpPr>
        <p:spPr>
          <a:xfrm>
            <a:off x="311700" y="1250325"/>
            <a:ext cx="8520600" cy="15672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Remote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7" name="Google Shape;817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Push branches to remote repository -1 </a:t>
            </a:r>
            <a:endParaRPr/>
          </a:p>
        </p:txBody>
      </p:sp>
      <p:sp>
        <p:nvSpPr>
          <p:cNvPr id="818" name="Google Shape;818;p6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19" name="Google Shape;819;p64"/>
          <p:cNvSpPr/>
          <p:nvPr/>
        </p:nvSpPr>
        <p:spPr>
          <a:xfrm>
            <a:off x="4530432" y="3586962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820" name="Google Shape;820;p64"/>
          <p:cNvSpPr/>
          <p:nvPr/>
        </p:nvSpPr>
        <p:spPr>
          <a:xfrm>
            <a:off x="4447922" y="4491642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</a:t>
            </a:r>
            <a:endParaRPr/>
          </a:p>
        </p:txBody>
      </p:sp>
      <p:cxnSp>
        <p:nvCxnSpPr>
          <p:cNvPr id="821" name="Google Shape;821;p64"/>
          <p:cNvCxnSpPr>
            <a:stCxn id="820" idx="0"/>
            <a:endCxn id="819" idx="2"/>
          </p:cNvCxnSpPr>
          <p:nvPr/>
        </p:nvCxnSpPr>
        <p:spPr>
          <a:xfrm rot="10800000">
            <a:off x="5167622" y="4278942"/>
            <a:ext cx="0" cy="21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2" name="Google Shape;822;p64"/>
          <p:cNvSpPr/>
          <p:nvPr/>
        </p:nvSpPr>
        <p:spPr>
          <a:xfrm>
            <a:off x="2508825" y="3594384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Commit4</a:t>
            </a:r>
            <a:endParaRPr/>
          </a:p>
        </p:txBody>
      </p:sp>
      <p:cxnSp>
        <p:nvCxnSpPr>
          <p:cNvPr id="823" name="Google Shape;823;p64"/>
          <p:cNvCxnSpPr>
            <a:stCxn id="819" idx="1"/>
            <a:endCxn id="822" idx="3"/>
          </p:cNvCxnSpPr>
          <p:nvPr/>
        </p:nvCxnSpPr>
        <p:spPr>
          <a:xfrm flipH="1">
            <a:off x="3783132" y="3957456"/>
            <a:ext cx="747300" cy="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65"/>
          <p:cNvSpPr txBox="1"/>
          <p:nvPr>
            <p:ph idx="1" type="body"/>
          </p:nvPr>
        </p:nvSpPr>
        <p:spPr>
          <a:xfrm>
            <a:off x="311700" y="3225250"/>
            <a:ext cx="8520600" cy="15672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Local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9" name="Google Shape;829;p65"/>
          <p:cNvSpPr txBox="1"/>
          <p:nvPr>
            <p:ph idx="1" type="body"/>
          </p:nvPr>
        </p:nvSpPr>
        <p:spPr>
          <a:xfrm>
            <a:off x="311700" y="1250325"/>
            <a:ext cx="8520600" cy="15672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Remote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0" name="Google Shape;830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Push branches to remote repository -2 </a:t>
            </a:r>
            <a:endParaRPr/>
          </a:p>
        </p:txBody>
      </p:sp>
      <p:sp>
        <p:nvSpPr>
          <p:cNvPr id="831" name="Google Shape;831;p6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32" name="Google Shape;832;p65"/>
          <p:cNvSpPr/>
          <p:nvPr/>
        </p:nvSpPr>
        <p:spPr>
          <a:xfrm>
            <a:off x="4530432" y="3586962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833" name="Google Shape;833;p65"/>
          <p:cNvSpPr/>
          <p:nvPr/>
        </p:nvSpPr>
        <p:spPr>
          <a:xfrm>
            <a:off x="4447922" y="4491642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</a:t>
            </a:r>
            <a:endParaRPr/>
          </a:p>
        </p:txBody>
      </p:sp>
      <p:cxnSp>
        <p:nvCxnSpPr>
          <p:cNvPr id="834" name="Google Shape;834;p65"/>
          <p:cNvCxnSpPr>
            <a:stCxn id="833" idx="0"/>
            <a:endCxn id="832" idx="2"/>
          </p:cNvCxnSpPr>
          <p:nvPr/>
        </p:nvCxnSpPr>
        <p:spPr>
          <a:xfrm rot="10800000">
            <a:off x="5167622" y="4278942"/>
            <a:ext cx="0" cy="21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5" name="Google Shape;835;p65"/>
          <p:cNvSpPr/>
          <p:nvPr/>
        </p:nvSpPr>
        <p:spPr>
          <a:xfrm>
            <a:off x="2508825" y="3594384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Commit4</a:t>
            </a:r>
            <a:endParaRPr/>
          </a:p>
        </p:txBody>
      </p:sp>
      <p:cxnSp>
        <p:nvCxnSpPr>
          <p:cNvPr id="836" name="Google Shape;836;p65"/>
          <p:cNvCxnSpPr>
            <a:stCxn id="832" idx="1"/>
            <a:endCxn id="835" idx="3"/>
          </p:cNvCxnSpPr>
          <p:nvPr/>
        </p:nvCxnSpPr>
        <p:spPr>
          <a:xfrm flipH="1">
            <a:off x="3783132" y="3957456"/>
            <a:ext cx="747300" cy="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7" name="Google Shape;837;p65"/>
          <p:cNvSpPr/>
          <p:nvPr/>
        </p:nvSpPr>
        <p:spPr>
          <a:xfrm rot="10800000">
            <a:off x="4688875" y="2777548"/>
            <a:ext cx="289500" cy="45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65"/>
          <p:cNvSpPr txBox="1"/>
          <p:nvPr/>
        </p:nvSpPr>
        <p:spPr>
          <a:xfrm>
            <a:off x="5048525" y="2817525"/>
            <a:ext cx="139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Push master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39" name="Google Shape;839;p65"/>
          <p:cNvSpPr/>
          <p:nvPr/>
        </p:nvSpPr>
        <p:spPr>
          <a:xfrm>
            <a:off x="4530432" y="187345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840" name="Google Shape;840;p65"/>
          <p:cNvSpPr/>
          <p:nvPr/>
        </p:nvSpPr>
        <p:spPr>
          <a:xfrm>
            <a:off x="4449889" y="1256606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</a:t>
            </a:r>
            <a:endParaRPr/>
          </a:p>
        </p:txBody>
      </p:sp>
      <p:cxnSp>
        <p:nvCxnSpPr>
          <p:cNvPr id="841" name="Google Shape;841;p65"/>
          <p:cNvCxnSpPr>
            <a:stCxn id="840" idx="2"/>
            <a:endCxn id="839" idx="0"/>
          </p:cNvCxnSpPr>
          <p:nvPr/>
        </p:nvCxnSpPr>
        <p:spPr>
          <a:xfrm flipH="1">
            <a:off x="5167489" y="1711406"/>
            <a:ext cx="2100" cy="16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2" name="Google Shape;842;p65"/>
          <p:cNvSpPr/>
          <p:nvPr/>
        </p:nvSpPr>
        <p:spPr>
          <a:xfrm>
            <a:off x="2508825" y="1880874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Commit4</a:t>
            </a:r>
            <a:endParaRPr/>
          </a:p>
        </p:txBody>
      </p:sp>
      <p:cxnSp>
        <p:nvCxnSpPr>
          <p:cNvPr id="843" name="Google Shape;843;p65"/>
          <p:cNvCxnSpPr>
            <a:stCxn id="839" idx="1"/>
            <a:endCxn id="842" idx="3"/>
          </p:cNvCxnSpPr>
          <p:nvPr/>
        </p:nvCxnSpPr>
        <p:spPr>
          <a:xfrm flipH="1">
            <a:off x="3783132" y="2243945"/>
            <a:ext cx="747300" cy="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66"/>
          <p:cNvSpPr txBox="1"/>
          <p:nvPr>
            <p:ph idx="1" type="body"/>
          </p:nvPr>
        </p:nvSpPr>
        <p:spPr>
          <a:xfrm>
            <a:off x="311700" y="3225250"/>
            <a:ext cx="8520600" cy="15672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Local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49" name="Google Shape;849;p66"/>
          <p:cNvSpPr txBox="1"/>
          <p:nvPr>
            <p:ph idx="1" type="body"/>
          </p:nvPr>
        </p:nvSpPr>
        <p:spPr>
          <a:xfrm>
            <a:off x="311700" y="1250325"/>
            <a:ext cx="8520600" cy="15672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Remote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0" name="Google Shape;850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Push branches to remote repository -3 </a:t>
            </a:r>
            <a:endParaRPr/>
          </a:p>
        </p:txBody>
      </p:sp>
      <p:sp>
        <p:nvSpPr>
          <p:cNvPr id="851" name="Google Shape;851;p6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52" name="Google Shape;852;p66"/>
          <p:cNvSpPr/>
          <p:nvPr/>
        </p:nvSpPr>
        <p:spPr>
          <a:xfrm>
            <a:off x="4530432" y="3586962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853" name="Google Shape;853;p66"/>
          <p:cNvSpPr/>
          <p:nvPr/>
        </p:nvSpPr>
        <p:spPr>
          <a:xfrm>
            <a:off x="4447922" y="4491642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</a:t>
            </a:r>
            <a:endParaRPr/>
          </a:p>
        </p:txBody>
      </p:sp>
      <p:sp>
        <p:nvSpPr>
          <p:cNvPr id="854" name="Google Shape;854;p66"/>
          <p:cNvSpPr/>
          <p:nvPr/>
        </p:nvSpPr>
        <p:spPr>
          <a:xfrm>
            <a:off x="6397247" y="4333458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855" name="Google Shape;855;p66"/>
          <p:cNvCxnSpPr>
            <a:stCxn id="853" idx="0"/>
            <a:endCxn id="852" idx="2"/>
          </p:cNvCxnSpPr>
          <p:nvPr/>
        </p:nvCxnSpPr>
        <p:spPr>
          <a:xfrm rot="10800000">
            <a:off x="5167622" y="4278942"/>
            <a:ext cx="0" cy="21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6" name="Google Shape;856;p66"/>
          <p:cNvCxnSpPr>
            <a:stCxn id="854" idx="0"/>
            <a:endCxn id="857" idx="2"/>
          </p:cNvCxnSpPr>
          <p:nvPr/>
        </p:nvCxnSpPr>
        <p:spPr>
          <a:xfrm rot="10800000">
            <a:off x="7116947" y="4080858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8" name="Google Shape;858;p66"/>
          <p:cNvSpPr/>
          <p:nvPr/>
        </p:nvSpPr>
        <p:spPr>
          <a:xfrm>
            <a:off x="2508825" y="3594384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Commit4</a:t>
            </a:r>
            <a:endParaRPr/>
          </a:p>
        </p:txBody>
      </p:sp>
      <p:sp>
        <p:nvSpPr>
          <p:cNvPr id="857" name="Google Shape;857;p66"/>
          <p:cNvSpPr/>
          <p:nvPr/>
        </p:nvSpPr>
        <p:spPr>
          <a:xfrm>
            <a:off x="6479757" y="338880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859" name="Google Shape;859;p66"/>
          <p:cNvCxnSpPr>
            <a:stCxn id="852" idx="1"/>
            <a:endCxn id="858" idx="3"/>
          </p:cNvCxnSpPr>
          <p:nvPr/>
        </p:nvCxnSpPr>
        <p:spPr>
          <a:xfrm flipH="1">
            <a:off x="3783132" y="3957456"/>
            <a:ext cx="747300" cy="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0" name="Google Shape;860;p66"/>
          <p:cNvCxnSpPr>
            <a:stCxn id="857" idx="1"/>
            <a:endCxn id="852" idx="3"/>
          </p:cNvCxnSpPr>
          <p:nvPr/>
        </p:nvCxnSpPr>
        <p:spPr>
          <a:xfrm flipH="1">
            <a:off x="5804757" y="3759300"/>
            <a:ext cx="675000" cy="198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1" name="Google Shape;861;p66"/>
          <p:cNvSpPr/>
          <p:nvPr/>
        </p:nvSpPr>
        <p:spPr>
          <a:xfrm rot="10800000">
            <a:off x="6573363" y="2780413"/>
            <a:ext cx="289500" cy="45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66"/>
          <p:cNvSpPr txBox="1"/>
          <p:nvPr/>
        </p:nvSpPr>
        <p:spPr>
          <a:xfrm>
            <a:off x="6821773" y="2793850"/>
            <a:ext cx="148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Push branch1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63" name="Google Shape;863;p66"/>
          <p:cNvSpPr/>
          <p:nvPr/>
        </p:nvSpPr>
        <p:spPr>
          <a:xfrm>
            <a:off x="4530432" y="1882358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864" name="Google Shape;864;p66"/>
          <p:cNvSpPr/>
          <p:nvPr/>
        </p:nvSpPr>
        <p:spPr>
          <a:xfrm>
            <a:off x="6397247" y="1047929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865" name="Google Shape;865;p66"/>
          <p:cNvCxnSpPr>
            <a:stCxn id="864" idx="2"/>
            <a:endCxn id="866" idx="0"/>
          </p:cNvCxnSpPr>
          <p:nvPr/>
        </p:nvCxnSpPr>
        <p:spPr>
          <a:xfrm>
            <a:off x="7116947" y="1502729"/>
            <a:ext cx="0" cy="18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7" name="Google Shape;867;p66"/>
          <p:cNvSpPr/>
          <p:nvPr/>
        </p:nvSpPr>
        <p:spPr>
          <a:xfrm>
            <a:off x="2508825" y="1889780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Commit4</a:t>
            </a:r>
            <a:endParaRPr/>
          </a:p>
        </p:txBody>
      </p:sp>
      <p:sp>
        <p:nvSpPr>
          <p:cNvPr id="866" name="Google Shape;866;p66"/>
          <p:cNvSpPr/>
          <p:nvPr/>
        </p:nvSpPr>
        <p:spPr>
          <a:xfrm>
            <a:off x="6479757" y="1684202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868" name="Google Shape;868;p66"/>
          <p:cNvCxnSpPr>
            <a:stCxn id="863" idx="1"/>
            <a:endCxn id="867" idx="3"/>
          </p:cNvCxnSpPr>
          <p:nvPr/>
        </p:nvCxnSpPr>
        <p:spPr>
          <a:xfrm flipH="1">
            <a:off x="3783132" y="2252852"/>
            <a:ext cx="747300" cy="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9" name="Google Shape;869;p66"/>
          <p:cNvCxnSpPr>
            <a:stCxn id="866" idx="1"/>
            <a:endCxn id="863" idx="3"/>
          </p:cNvCxnSpPr>
          <p:nvPr/>
        </p:nvCxnSpPr>
        <p:spPr>
          <a:xfrm flipH="1">
            <a:off x="5804757" y="2054696"/>
            <a:ext cx="675000" cy="198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0" name="Google Shape;870;p66"/>
          <p:cNvSpPr/>
          <p:nvPr/>
        </p:nvSpPr>
        <p:spPr>
          <a:xfrm>
            <a:off x="4449889" y="1265513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</a:t>
            </a:r>
            <a:endParaRPr/>
          </a:p>
        </p:txBody>
      </p:sp>
      <p:cxnSp>
        <p:nvCxnSpPr>
          <p:cNvPr id="871" name="Google Shape;871;p66"/>
          <p:cNvCxnSpPr>
            <a:stCxn id="870" idx="2"/>
          </p:cNvCxnSpPr>
          <p:nvPr/>
        </p:nvCxnSpPr>
        <p:spPr>
          <a:xfrm flipH="1">
            <a:off x="5167489" y="1720313"/>
            <a:ext cx="2100" cy="16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ommand “git push”</a:t>
            </a:r>
            <a:endParaRPr/>
          </a:p>
        </p:txBody>
      </p:sp>
      <p:sp>
        <p:nvSpPr>
          <p:cNvPr id="877" name="Google Shape;877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</a:t>
            </a:r>
            <a:r>
              <a:rPr lang="en-GB" sz="2200">
                <a:solidFill>
                  <a:srgbClr val="FFFF00"/>
                </a:solidFill>
              </a:rPr>
              <a:t>git push [Remote name] [BranchName] 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[Remote name] : exp. origin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[BranchName] : exp. master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&gt;&gt; Specified branch will be added to remote repository.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878" name="Google Shape;878;p6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6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Fetch</a:t>
            </a:r>
            <a:endParaRPr sz="5000"/>
          </a:p>
        </p:txBody>
      </p:sp>
      <p:sp>
        <p:nvSpPr>
          <p:cNvPr id="884" name="Google Shape;884;p6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69"/>
          <p:cNvSpPr txBox="1"/>
          <p:nvPr>
            <p:ph idx="1" type="body"/>
          </p:nvPr>
        </p:nvSpPr>
        <p:spPr>
          <a:xfrm>
            <a:off x="311700" y="1250325"/>
            <a:ext cx="8520600" cy="15672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Remote Repository ( Name: origin 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0" name="Google Shape;890;p69"/>
          <p:cNvSpPr txBox="1"/>
          <p:nvPr>
            <p:ph idx="1" type="body"/>
          </p:nvPr>
        </p:nvSpPr>
        <p:spPr>
          <a:xfrm>
            <a:off x="311700" y="3225250"/>
            <a:ext cx="8520600" cy="15672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Local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1" name="Google Shape;891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Fetch</a:t>
            </a:r>
            <a:r>
              <a:rPr lang="en-GB"/>
              <a:t> from remote repository -1 </a:t>
            </a:r>
            <a:endParaRPr/>
          </a:p>
        </p:txBody>
      </p:sp>
      <p:sp>
        <p:nvSpPr>
          <p:cNvPr id="892" name="Google Shape;892;p6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93" name="Google Shape;893;p69"/>
          <p:cNvSpPr/>
          <p:nvPr/>
        </p:nvSpPr>
        <p:spPr>
          <a:xfrm>
            <a:off x="2247685" y="38030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894" name="Google Shape;894;p69"/>
          <p:cNvSpPr/>
          <p:nvPr/>
        </p:nvSpPr>
        <p:spPr>
          <a:xfrm>
            <a:off x="2165174" y="3154996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</a:t>
            </a:r>
            <a:endParaRPr/>
          </a:p>
        </p:txBody>
      </p:sp>
      <p:sp>
        <p:nvSpPr>
          <p:cNvPr id="895" name="Google Shape;895;p69"/>
          <p:cNvSpPr/>
          <p:nvPr/>
        </p:nvSpPr>
        <p:spPr>
          <a:xfrm>
            <a:off x="6105300" y="4261458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branch2</a:t>
            </a:r>
            <a:endParaRPr/>
          </a:p>
        </p:txBody>
      </p:sp>
      <p:cxnSp>
        <p:nvCxnSpPr>
          <p:cNvPr id="896" name="Google Shape;896;p69"/>
          <p:cNvCxnSpPr>
            <a:stCxn id="894" idx="2"/>
            <a:endCxn id="893" idx="0"/>
          </p:cNvCxnSpPr>
          <p:nvPr/>
        </p:nvCxnSpPr>
        <p:spPr>
          <a:xfrm>
            <a:off x="2884874" y="3609796"/>
            <a:ext cx="0" cy="19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7" name="Google Shape;897;p69"/>
          <p:cNvCxnSpPr>
            <a:stCxn id="898" idx="1"/>
            <a:endCxn id="899" idx="3"/>
          </p:cNvCxnSpPr>
          <p:nvPr/>
        </p:nvCxnSpPr>
        <p:spPr>
          <a:xfrm flipH="1">
            <a:off x="3522210" y="1729625"/>
            <a:ext cx="768600" cy="47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0" name="Google Shape;900;p69"/>
          <p:cNvSpPr/>
          <p:nvPr/>
        </p:nvSpPr>
        <p:spPr>
          <a:xfrm>
            <a:off x="7834275" y="4292050"/>
            <a:ext cx="1157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901" name="Google Shape;901;p69"/>
          <p:cNvCxnSpPr>
            <a:stCxn id="900" idx="1"/>
            <a:endCxn id="895" idx="3"/>
          </p:cNvCxnSpPr>
          <p:nvPr/>
        </p:nvCxnSpPr>
        <p:spPr>
          <a:xfrm rot="10800000">
            <a:off x="7544775" y="4488850"/>
            <a:ext cx="289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8" name="Google Shape;898;p69"/>
          <p:cNvSpPr/>
          <p:nvPr/>
        </p:nvSpPr>
        <p:spPr>
          <a:xfrm>
            <a:off x="4290810" y="135913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sp>
        <p:nvSpPr>
          <p:cNvPr id="902" name="Google Shape;902;p69"/>
          <p:cNvSpPr/>
          <p:nvPr/>
        </p:nvSpPr>
        <p:spPr>
          <a:xfrm>
            <a:off x="4290810" y="21499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sp>
        <p:nvSpPr>
          <p:cNvPr id="903" name="Google Shape;903;p69"/>
          <p:cNvSpPr/>
          <p:nvPr/>
        </p:nvSpPr>
        <p:spPr>
          <a:xfrm>
            <a:off x="4290810" y="40514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Commit8</a:t>
            </a:r>
            <a:endParaRPr/>
          </a:p>
        </p:txBody>
      </p:sp>
      <p:cxnSp>
        <p:nvCxnSpPr>
          <p:cNvPr id="904" name="Google Shape;904;p69"/>
          <p:cNvCxnSpPr>
            <a:stCxn id="903" idx="1"/>
            <a:endCxn id="893" idx="3"/>
          </p:cNvCxnSpPr>
          <p:nvPr/>
        </p:nvCxnSpPr>
        <p:spPr>
          <a:xfrm rot="10800000">
            <a:off x="3522210" y="4173550"/>
            <a:ext cx="768600" cy="24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9" name="Google Shape;899;p69"/>
          <p:cNvSpPr/>
          <p:nvPr/>
        </p:nvSpPr>
        <p:spPr>
          <a:xfrm>
            <a:off x="2247685" y="18307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cxnSp>
        <p:nvCxnSpPr>
          <p:cNvPr id="905" name="Google Shape;905;p69"/>
          <p:cNvCxnSpPr>
            <a:stCxn id="902" idx="1"/>
            <a:endCxn id="899" idx="3"/>
          </p:cNvCxnSpPr>
          <p:nvPr/>
        </p:nvCxnSpPr>
        <p:spPr>
          <a:xfrm rot="10800000">
            <a:off x="3522210" y="2201275"/>
            <a:ext cx="768600" cy="31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6" name="Google Shape;906;p69"/>
          <p:cNvSpPr/>
          <p:nvPr/>
        </p:nvSpPr>
        <p:spPr>
          <a:xfrm>
            <a:off x="6105299" y="14516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</a:t>
            </a:r>
            <a:endParaRPr/>
          </a:p>
        </p:txBody>
      </p:sp>
      <p:cxnSp>
        <p:nvCxnSpPr>
          <p:cNvPr id="907" name="Google Shape;907;p69"/>
          <p:cNvCxnSpPr>
            <a:stCxn id="906" idx="1"/>
            <a:endCxn id="898" idx="3"/>
          </p:cNvCxnSpPr>
          <p:nvPr/>
        </p:nvCxnSpPr>
        <p:spPr>
          <a:xfrm flipH="1">
            <a:off x="5565299" y="1679071"/>
            <a:ext cx="540000" cy="50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8" name="Google Shape;908;p69"/>
          <p:cNvSpPr/>
          <p:nvPr/>
        </p:nvSpPr>
        <p:spPr>
          <a:xfrm>
            <a:off x="6105300" y="2259208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909" name="Google Shape;909;p69"/>
          <p:cNvCxnSpPr>
            <a:stCxn id="908" idx="1"/>
            <a:endCxn id="902" idx="3"/>
          </p:cNvCxnSpPr>
          <p:nvPr/>
        </p:nvCxnSpPr>
        <p:spPr>
          <a:xfrm flipH="1">
            <a:off x="5565300" y="2486608"/>
            <a:ext cx="540000" cy="3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0" name="Google Shape;910;p69"/>
          <p:cNvCxnSpPr>
            <a:stCxn id="895" idx="1"/>
            <a:endCxn id="903" idx="3"/>
          </p:cNvCxnSpPr>
          <p:nvPr/>
        </p:nvCxnSpPr>
        <p:spPr>
          <a:xfrm rot="10800000">
            <a:off x="5565300" y="4421958"/>
            <a:ext cx="540000" cy="66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1" name="Google Shape;911;p69"/>
          <p:cNvSpPr/>
          <p:nvPr/>
        </p:nvSpPr>
        <p:spPr>
          <a:xfrm>
            <a:off x="7826625" y="1482275"/>
            <a:ext cx="1157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912" name="Google Shape;912;p69"/>
          <p:cNvCxnSpPr>
            <a:stCxn id="911" idx="1"/>
          </p:cNvCxnSpPr>
          <p:nvPr/>
        </p:nvCxnSpPr>
        <p:spPr>
          <a:xfrm rot="10800000">
            <a:off x="7537125" y="1679075"/>
            <a:ext cx="289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70"/>
          <p:cNvSpPr txBox="1"/>
          <p:nvPr>
            <p:ph idx="1" type="body"/>
          </p:nvPr>
        </p:nvSpPr>
        <p:spPr>
          <a:xfrm>
            <a:off x="311700" y="1250325"/>
            <a:ext cx="8520600" cy="15672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Remote Repository ( Name: origin 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8" name="Google Shape;918;p70"/>
          <p:cNvSpPr txBox="1"/>
          <p:nvPr>
            <p:ph idx="1" type="body"/>
          </p:nvPr>
        </p:nvSpPr>
        <p:spPr>
          <a:xfrm>
            <a:off x="311700" y="3225250"/>
            <a:ext cx="8520600" cy="15672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Local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9" name="Google Shape;919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Fetch from remote repository -2</a:t>
            </a:r>
            <a:r>
              <a:rPr lang="en-GB"/>
              <a:t> </a:t>
            </a:r>
            <a:endParaRPr/>
          </a:p>
        </p:txBody>
      </p:sp>
      <p:sp>
        <p:nvSpPr>
          <p:cNvPr id="920" name="Google Shape;920;p7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21" name="Google Shape;921;p70"/>
          <p:cNvSpPr/>
          <p:nvPr/>
        </p:nvSpPr>
        <p:spPr>
          <a:xfrm>
            <a:off x="2247685" y="38030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922" name="Google Shape;922;p70"/>
          <p:cNvSpPr/>
          <p:nvPr/>
        </p:nvSpPr>
        <p:spPr>
          <a:xfrm>
            <a:off x="2165174" y="3154996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</a:t>
            </a:r>
            <a:endParaRPr/>
          </a:p>
        </p:txBody>
      </p:sp>
      <p:sp>
        <p:nvSpPr>
          <p:cNvPr id="923" name="Google Shape;923;p70"/>
          <p:cNvSpPr/>
          <p:nvPr/>
        </p:nvSpPr>
        <p:spPr>
          <a:xfrm>
            <a:off x="6105300" y="4261458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branch2</a:t>
            </a:r>
            <a:endParaRPr/>
          </a:p>
        </p:txBody>
      </p:sp>
      <p:cxnSp>
        <p:nvCxnSpPr>
          <p:cNvPr id="924" name="Google Shape;924;p70"/>
          <p:cNvCxnSpPr>
            <a:stCxn id="922" idx="2"/>
            <a:endCxn id="921" idx="0"/>
          </p:cNvCxnSpPr>
          <p:nvPr/>
        </p:nvCxnSpPr>
        <p:spPr>
          <a:xfrm>
            <a:off x="2884874" y="3609796"/>
            <a:ext cx="0" cy="19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5" name="Google Shape;925;p70"/>
          <p:cNvCxnSpPr>
            <a:stCxn id="926" idx="1"/>
            <a:endCxn id="927" idx="3"/>
          </p:cNvCxnSpPr>
          <p:nvPr/>
        </p:nvCxnSpPr>
        <p:spPr>
          <a:xfrm flipH="1">
            <a:off x="3522210" y="1729625"/>
            <a:ext cx="768600" cy="47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8" name="Google Shape;928;p70"/>
          <p:cNvSpPr/>
          <p:nvPr/>
        </p:nvSpPr>
        <p:spPr>
          <a:xfrm>
            <a:off x="7834275" y="4292050"/>
            <a:ext cx="1157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929" name="Google Shape;929;p70"/>
          <p:cNvCxnSpPr>
            <a:stCxn id="928" idx="1"/>
            <a:endCxn id="923" idx="3"/>
          </p:cNvCxnSpPr>
          <p:nvPr/>
        </p:nvCxnSpPr>
        <p:spPr>
          <a:xfrm rot="10800000">
            <a:off x="7544775" y="4488850"/>
            <a:ext cx="289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6" name="Google Shape;926;p70"/>
          <p:cNvSpPr/>
          <p:nvPr/>
        </p:nvSpPr>
        <p:spPr>
          <a:xfrm>
            <a:off x="4290810" y="135913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sp>
        <p:nvSpPr>
          <p:cNvPr id="930" name="Google Shape;930;p70"/>
          <p:cNvSpPr/>
          <p:nvPr/>
        </p:nvSpPr>
        <p:spPr>
          <a:xfrm>
            <a:off x="4290810" y="21499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sp>
        <p:nvSpPr>
          <p:cNvPr id="931" name="Google Shape;931;p70"/>
          <p:cNvSpPr/>
          <p:nvPr/>
        </p:nvSpPr>
        <p:spPr>
          <a:xfrm>
            <a:off x="4290800" y="4261448"/>
            <a:ext cx="1274400" cy="5309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Commit8</a:t>
            </a:r>
            <a:endParaRPr/>
          </a:p>
        </p:txBody>
      </p:sp>
      <p:cxnSp>
        <p:nvCxnSpPr>
          <p:cNvPr id="932" name="Google Shape;932;p70"/>
          <p:cNvCxnSpPr>
            <a:stCxn id="931" idx="1"/>
          </p:cNvCxnSpPr>
          <p:nvPr/>
        </p:nvCxnSpPr>
        <p:spPr>
          <a:xfrm rot="10800000">
            <a:off x="3512600" y="4360139"/>
            <a:ext cx="778200" cy="16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7" name="Google Shape;927;p70"/>
          <p:cNvSpPr/>
          <p:nvPr/>
        </p:nvSpPr>
        <p:spPr>
          <a:xfrm>
            <a:off x="2247685" y="18307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cxnSp>
        <p:nvCxnSpPr>
          <p:cNvPr id="933" name="Google Shape;933;p70"/>
          <p:cNvCxnSpPr>
            <a:stCxn id="930" idx="1"/>
            <a:endCxn id="927" idx="3"/>
          </p:cNvCxnSpPr>
          <p:nvPr/>
        </p:nvCxnSpPr>
        <p:spPr>
          <a:xfrm rot="10800000">
            <a:off x="3522210" y="2201275"/>
            <a:ext cx="768600" cy="31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4" name="Google Shape;934;p70"/>
          <p:cNvSpPr/>
          <p:nvPr/>
        </p:nvSpPr>
        <p:spPr>
          <a:xfrm>
            <a:off x="6105299" y="14516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</a:t>
            </a:r>
            <a:endParaRPr/>
          </a:p>
        </p:txBody>
      </p:sp>
      <p:cxnSp>
        <p:nvCxnSpPr>
          <p:cNvPr id="935" name="Google Shape;935;p70"/>
          <p:cNvCxnSpPr>
            <a:stCxn id="934" idx="1"/>
            <a:endCxn id="926" idx="3"/>
          </p:cNvCxnSpPr>
          <p:nvPr/>
        </p:nvCxnSpPr>
        <p:spPr>
          <a:xfrm flipH="1">
            <a:off x="5565299" y="1679071"/>
            <a:ext cx="540000" cy="50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6" name="Google Shape;936;p70"/>
          <p:cNvSpPr/>
          <p:nvPr/>
        </p:nvSpPr>
        <p:spPr>
          <a:xfrm>
            <a:off x="6105300" y="2259208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937" name="Google Shape;937;p70"/>
          <p:cNvCxnSpPr>
            <a:stCxn id="936" idx="1"/>
            <a:endCxn id="930" idx="3"/>
          </p:cNvCxnSpPr>
          <p:nvPr/>
        </p:nvCxnSpPr>
        <p:spPr>
          <a:xfrm flipH="1">
            <a:off x="5565300" y="2486608"/>
            <a:ext cx="540000" cy="3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8" name="Google Shape;938;p70"/>
          <p:cNvCxnSpPr>
            <a:stCxn id="923" idx="1"/>
            <a:endCxn id="931" idx="3"/>
          </p:cNvCxnSpPr>
          <p:nvPr/>
        </p:nvCxnSpPr>
        <p:spPr>
          <a:xfrm flipH="1">
            <a:off x="5565300" y="4488858"/>
            <a:ext cx="540000" cy="3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9" name="Google Shape;939;p70"/>
          <p:cNvSpPr/>
          <p:nvPr/>
        </p:nvSpPr>
        <p:spPr>
          <a:xfrm>
            <a:off x="7826625" y="1482275"/>
            <a:ext cx="1157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940" name="Google Shape;940;p70"/>
          <p:cNvSpPr/>
          <p:nvPr/>
        </p:nvSpPr>
        <p:spPr>
          <a:xfrm>
            <a:off x="4290800" y="3709914"/>
            <a:ext cx="1274400" cy="5309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cxnSp>
        <p:nvCxnSpPr>
          <p:cNvPr id="941" name="Google Shape;941;p70"/>
          <p:cNvCxnSpPr>
            <a:stCxn id="939" idx="1"/>
          </p:cNvCxnSpPr>
          <p:nvPr/>
        </p:nvCxnSpPr>
        <p:spPr>
          <a:xfrm rot="10800000">
            <a:off x="7537125" y="1679075"/>
            <a:ext cx="289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2" name="Google Shape;942;p70"/>
          <p:cNvSpPr/>
          <p:nvPr/>
        </p:nvSpPr>
        <p:spPr>
          <a:xfrm>
            <a:off x="5774175" y="2800988"/>
            <a:ext cx="289500" cy="45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70"/>
          <p:cNvSpPr txBox="1"/>
          <p:nvPr/>
        </p:nvSpPr>
        <p:spPr>
          <a:xfrm>
            <a:off x="6063675" y="2768725"/>
            <a:ext cx="83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Fetch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44" name="Google Shape;944;p70"/>
          <p:cNvSpPr/>
          <p:nvPr/>
        </p:nvSpPr>
        <p:spPr>
          <a:xfrm>
            <a:off x="4290800" y="3158323"/>
            <a:ext cx="1274400" cy="5309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sp>
        <p:nvSpPr>
          <p:cNvPr id="945" name="Google Shape;945;p70"/>
          <p:cNvSpPr/>
          <p:nvPr/>
        </p:nvSpPr>
        <p:spPr>
          <a:xfrm>
            <a:off x="6105299" y="326032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remotes/origin/</a:t>
            </a:r>
            <a:r>
              <a:rPr lang="en-GB"/>
              <a:t>master</a:t>
            </a:r>
            <a:endParaRPr/>
          </a:p>
        </p:txBody>
      </p:sp>
      <p:sp>
        <p:nvSpPr>
          <p:cNvPr id="946" name="Google Shape;946;p70"/>
          <p:cNvSpPr/>
          <p:nvPr/>
        </p:nvSpPr>
        <p:spPr>
          <a:xfrm>
            <a:off x="6105300" y="3760896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remotes/origin/</a:t>
            </a:r>
            <a:r>
              <a:rPr lang="en-GB"/>
              <a:t>branch1/</a:t>
            </a:r>
            <a:endParaRPr/>
          </a:p>
        </p:txBody>
      </p:sp>
      <p:cxnSp>
        <p:nvCxnSpPr>
          <p:cNvPr id="947" name="Google Shape;947;p70"/>
          <p:cNvCxnSpPr>
            <a:stCxn id="946" idx="1"/>
            <a:endCxn id="940" idx="3"/>
          </p:cNvCxnSpPr>
          <p:nvPr/>
        </p:nvCxnSpPr>
        <p:spPr>
          <a:xfrm rot="10800000">
            <a:off x="5565300" y="3975396"/>
            <a:ext cx="540000" cy="12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8" name="Google Shape;948;p70"/>
          <p:cNvCxnSpPr>
            <a:stCxn id="945" idx="1"/>
            <a:endCxn id="944" idx="3"/>
          </p:cNvCxnSpPr>
          <p:nvPr/>
        </p:nvCxnSpPr>
        <p:spPr>
          <a:xfrm rot="10800000">
            <a:off x="5565299" y="3423821"/>
            <a:ext cx="540000" cy="6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9" name="Google Shape;949;p70"/>
          <p:cNvCxnSpPr>
            <a:stCxn id="940" idx="1"/>
            <a:endCxn id="921" idx="3"/>
          </p:cNvCxnSpPr>
          <p:nvPr/>
        </p:nvCxnSpPr>
        <p:spPr>
          <a:xfrm flipH="1">
            <a:off x="3522200" y="3975405"/>
            <a:ext cx="768600" cy="198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0" name="Google Shape;950;p70"/>
          <p:cNvCxnSpPr>
            <a:stCxn id="944" idx="1"/>
          </p:cNvCxnSpPr>
          <p:nvPr/>
        </p:nvCxnSpPr>
        <p:spPr>
          <a:xfrm flipH="1">
            <a:off x="3512600" y="3423814"/>
            <a:ext cx="778200" cy="529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1" name="Google Shape;951;p70"/>
          <p:cNvSpPr/>
          <p:nvPr/>
        </p:nvSpPr>
        <p:spPr>
          <a:xfrm>
            <a:off x="7818975" y="3290925"/>
            <a:ext cx="1157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FFFF"/>
                </a:solidFill>
              </a:rPr>
              <a:t>remotes/</a:t>
            </a:r>
            <a:endParaRPr b="1" sz="1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FFFF"/>
                </a:solidFill>
              </a:rPr>
              <a:t>origin/</a:t>
            </a:r>
            <a:r>
              <a:rPr b="1" lang="en-GB" sz="1100">
                <a:solidFill>
                  <a:srgbClr val="FFFFFF"/>
                </a:solidFill>
              </a:rPr>
              <a:t>HEAD</a:t>
            </a:r>
            <a:endParaRPr b="1" sz="1100">
              <a:solidFill>
                <a:srgbClr val="FFFFFF"/>
              </a:solidFill>
            </a:endParaRPr>
          </a:p>
        </p:txBody>
      </p:sp>
      <p:cxnSp>
        <p:nvCxnSpPr>
          <p:cNvPr id="952" name="Google Shape;952;p70"/>
          <p:cNvCxnSpPr>
            <a:stCxn id="951" idx="1"/>
          </p:cNvCxnSpPr>
          <p:nvPr/>
        </p:nvCxnSpPr>
        <p:spPr>
          <a:xfrm rot="10800000">
            <a:off x="7529475" y="3487725"/>
            <a:ext cx="289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fetch”</a:t>
            </a:r>
            <a:endParaRPr/>
          </a:p>
        </p:txBody>
      </p:sp>
      <p:sp>
        <p:nvSpPr>
          <p:cNvPr id="958" name="Google Shape;958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fetch [Remote name]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[Remote name] : exp. origin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&gt;&gt; All remote branches* will be added to your local repository.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*Remote branch name format: </a:t>
            </a:r>
            <a:br>
              <a:rPr lang="en-GB" sz="2200">
                <a:solidFill>
                  <a:srgbClr val="CCCCCC"/>
                </a:solidFill>
              </a:rPr>
            </a:br>
            <a:r>
              <a:rPr lang="en-GB" sz="2200">
                <a:solidFill>
                  <a:srgbClr val="CCCCCC"/>
                </a:solidFill>
              </a:rPr>
              <a:t>                        remotes / [Remote repos name] / [branch name]</a:t>
            </a:r>
            <a:endParaRPr sz="2200">
              <a:solidFill>
                <a:srgbClr val="CCCCCC"/>
              </a:solidFill>
            </a:endParaRPr>
          </a:p>
        </p:txBody>
      </p:sp>
      <p:sp>
        <p:nvSpPr>
          <p:cNvPr id="959" name="Google Shape;959;p7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Remote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152475"/>
            <a:ext cx="8520600" cy="11037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Remote </a:t>
            </a: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2493113"/>
            <a:ext cx="8520600" cy="1103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Local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" name="Google Shape;119;p18"/>
          <p:cNvSpPr/>
          <p:nvPr/>
        </p:nvSpPr>
        <p:spPr>
          <a:xfrm rot="-2089558">
            <a:off x="4743189" y="1976920"/>
            <a:ext cx="1246573" cy="343121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4623075" y="1727875"/>
            <a:ext cx="91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Push</a:t>
            </a:r>
            <a:endParaRPr/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6102775" y="1463725"/>
            <a:ext cx="1411512" cy="4713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3627775" y="2838225"/>
            <a:ext cx="1411512" cy="4713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5656825" y="2571750"/>
            <a:ext cx="91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Pull</a:t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 rot="8697361">
            <a:off x="5006802" y="2324020"/>
            <a:ext cx="1246593" cy="343070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7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Pull</a:t>
            </a:r>
            <a:endParaRPr sz="5000"/>
          </a:p>
        </p:txBody>
      </p:sp>
      <p:sp>
        <p:nvSpPr>
          <p:cNvPr id="965" name="Google Shape;965;p7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73"/>
          <p:cNvSpPr txBox="1"/>
          <p:nvPr>
            <p:ph idx="1" type="body"/>
          </p:nvPr>
        </p:nvSpPr>
        <p:spPr>
          <a:xfrm>
            <a:off x="311700" y="1250325"/>
            <a:ext cx="8520600" cy="15672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Remote Repository ( Name: origin 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1" name="Google Shape;971;p73"/>
          <p:cNvSpPr txBox="1"/>
          <p:nvPr>
            <p:ph idx="1" type="body"/>
          </p:nvPr>
        </p:nvSpPr>
        <p:spPr>
          <a:xfrm>
            <a:off x="311700" y="3225250"/>
            <a:ext cx="8520600" cy="15672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Local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2" name="Google Shape;972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Pull</a:t>
            </a:r>
            <a:r>
              <a:rPr lang="en-GB"/>
              <a:t> from remote repository -1 </a:t>
            </a:r>
            <a:endParaRPr/>
          </a:p>
        </p:txBody>
      </p:sp>
      <p:sp>
        <p:nvSpPr>
          <p:cNvPr id="973" name="Google Shape;973;p7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74" name="Google Shape;974;p73"/>
          <p:cNvSpPr/>
          <p:nvPr/>
        </p:nvSpPr>
        <p:spPr>
          <a:xfrm>
            <a:off x="2247685" y="38030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975" name="Google Shape;975;p73"/>
          <p:cNvSpPr/>
          <p:nvPr/>
        </p:nvSpPr>
        <p:spPr>
          <a:xfrm>
            <a:off x="2165174" y="3154996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</a:t>
            </a:r>
            <a:endParaRPr/>
          </a:p>
        </p:txBody>
      </p:sp>
      <p:sp>
        <p:nvSpPr>
          <p:cNvPr id="976" name="Google Shape;976;p73"/>
          <p:cNvSpPr/>
          <p:nvPr/>
        </p:nvSpPr>
        <p:spPr>
          <a:xfrm>
            <a:off x="6105300" y="4261458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branch2</a:t>
            </a:r>
            <a:endParaRPr/>
          </a:p>
        </p:txBody>
      </p:sp>
      <p:cxnSp>
        <p:nvCxnSpPr>
          <p:cNvPr id="977" name="Google Shape;977;p73"/>
          <p:cNvCxnSpPr>
            <a:stCxn id="975" idx="2"/>
            <a:endCxn id="974" idx="0"/>
          </p:cNvCxnSpPr>
          <p:nvPr/>
        </p:nvCxnSpPr>
        <p:spPr>
          <a:xfrm>
            <a:off x="2884874" y="3609796"/>
            <a:ext cx="0" cy="19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8" name="Google Shape;978;p73"/>
          <p:cNvCxnSpPr>
            <a:stCxn id="979" idx="1"/>
            <a:endCxn id="980" idx="3"/>
          </p:cNvCxnSpPr>
          <p:nvPr/>
        </p:nvCxnSpPr>
        <p:spPr>
          <a:xfrm flipH="1">
            <a:off x="3522210" y="1729625"/>
            <a:ext cx="768600" cy="47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1" name="Google Shape;981;p73"/>
          <p:cNvSpPr/>
          <p:nvPr/>
        </p:nvSpPr>
        <p:spPr>
          <a:xfrm>
            <a:off x="7834275" y="4292050"/>
            <a:ext cx="1157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982" name="Google Shape;982;p73"/>
          <p:cNvCxnSpPr>
            <a:stCxn id="981" idx="1"/>
            <a:endCxn id="976" idx="3"/>
          </p:cNvCxnSpPr>
          <p:nvPr/>
        </p:nvCxnSpPr>
        <p:spPr>
          <a:xfrm rot="10800000">
            <a:off x="7544775" y="4488850"/>
            <a:ext cx="289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9" name="Google Shape;979;p73"/>
          <p:cNvSpPr/>
          <p:nvPr/>
        </p:nvSpPr>
        <p:spPr>
          <a:xfrm>
            <a:off x="4290810" y="135913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sp>
        <p:nvSpPr>
          <p:cNvPr id="983" name="Google Shape;983;p73"/>
          <p:cNvSpPr/>
          <p:nvPr/>
        </p:nvSpPr>
        <p:spPr>
          <a:xfrm>
            <a:off x="4290810" y="21499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sp>
        <p:nvSpPr>
          <p:cNvPr id="984" name="Google Shape;984;p73"/>
          <p:cNvSpPr/>
          <p:nvPr/>
        </p:nvSpPr>
        <p:spPr>
          <a:xfrm>
            <a:off x="4290810" y="40514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Commit8</a:t>
            </a:r>
            <a:endParaRPr/>
          </a:p>
        </p:txBody>
      </p:sp>
      <p:cxnSp>
        <p:nvCxnSpPr>
          <p:cNvPr id="985" name="Google Shape;985;p73"/>
          <p:cNvCxnSpPr>
            <a:stCxn id="984" idx="1"/>
            <a:endCxn id="974" idx="3"/>
          </p:cNvCxnSpPr>
          <p:nvPr/>
        </p:nvCxnSpPr>
        <p:spPr>
          <a:xfrm rot="10800000">
            <a:off x="3522210" y="4173550"/>
            <a:ext cx="768600" cy="24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0" name="Google Shape;980;p73"/>
          <p:cNvSpPr/>
          <p:nvPr/>
        </p:nvSpPr>
        <p:spPr>
          <a:xfrm>
            <a:off x="2247685" y="18307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cxnSp>
        <p:nvCxnSpPr>
          <p:cNvPr id="986" name="Google Shape;986;p73"/>
          <p:cNvCxnSpPr>
            <a:stCxn id="983" idx="1"/>
            <a:endCxn id="980" idx="3"/>
          </p:cNvCxnSpPr>
          <p:nvPr/>
        </p:nvCxnSpPr>
        <p:spPr>
          <a:xfrm rot="10800000">
            <a:off x="3522210" y="2201275"/>
            <a:ext cx="768600" cy="31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7" name="Google Shape;987;p73"/>
          <p:cNvSpPr/>
          <p:nvPr/>
        </p:nvSpPr>
        <p:spPr>
          <a:xfrm>
            <a:off x="6105299" y="14516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</a:t>
            </a:r>
            <a:endParaRPr/>
          </a:p>
        </p:txBody>
      </p:sp>
      <p:cxnSp>
        <p:nvCxnSpPr>
          <p:cNvPr id="988" name="Google Shape;988;p73"/>
          <p:cNvCxnSpPr>
            <a:stCxn id="987" idx="1"/>
            <a:endCxn id="979" idx="3"/>
          </p:cNvCxnSpPr>
          <p:nvPr/>
        </p:nvCxnSpPr>
        <p:spPr>
          <a:xfrm flipH="1">
            <a:off x="5565299" y="1679071"/>
            <a:ext cx="540000" cy="50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9" name="Google Shape;989;p73"/>
          <p:cNvSpPr/>
          <p:nvPr/>
        </p:nvSpPr>
        <p:spPr>
          <a:xfrm>
            <a:off x="6105300" y="2259208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990" name="Google Shape;990;p73"/>
          <p:cNvCxnSpPr>
            <a:stCxn id="989" idx="1"/>
            <a:endCxn id="983" idx="3"/>
          </p:cNvCxnSpPr>
          <p:nvPr/>
        </p:nvCxnSpPr>
        <p:spPr>
          <a:xfrm flipH="1">
            <a:off x="5565300" y="2486608"/>
            <a:ext cx="540000" cy="3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1" name="Google Shape;991;p73"/>
          <p:cNvCxnSpPr>
            <a:stCxn id="976" idx="1"/>
            <a:endCxn id="984" idx="3"/>
          </p:cNvCxnSpPr>
          <p:nvPr/>
        </p:nvCxnSpPr>
        <p:spPr>
          <a:xfrm rot="10800000">
            <a:off x="5565300" y="4421958"/>
            <a:ext cx="540000" cy="66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2" name="Google Shape;992;p73"/>
          <p:cNvSpPr/>
          <p:nvPr/>
        </p:nvSpPr>
        <p:spPr>
          <a:xfrm>
            <a:off x="7826625" y="1482275"/>
            <a:ext cx="1157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993" name="Google Shape;993;p73"/>
          <p:cNvCxnSpPr>
            <a:stCxn id="992" idx="1"/>
          </p:cNvCxnSpPr>
          <p:nvPr/>
        </p:nvCxnSpPr>
        <p:spPr>
          <a:xfrm rot="10800000">
            <a:off x="7537125" y="1679075"/>
            <a:ext cx="289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74"/>
          <p:cNvSpPr txBox="1"/>
          <p:nvPr>
            <p:ph idx="1" type="body"/>
          </p:nvPr>
        </p:nvSpPr>
        <p:spPr>
          <a:xfrm>
            <a:off x="311700" y="1250325"/>
            <a:ext cx="8520600" cy="15672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Remote Repository ( Name: origin 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9" name="Google Shape;999;p74"/>
          <p:cNvSpPr txBox="1"/>
          <p:nvPr>
            <p:ph idx="1" type="body"/>
          </p:nvPr>
        </p:nvSpPr>
        <p:spPr>
          <a:xfrm>
            <a:off x="311700" y="3225250"/>
            <a:ext cx="8520600" cy="15672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Local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0" name="Google Shape;1000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Pull</a:t>
            </a:r>
            <a:r>
              <a:rPr lang="en-GB"/>
              <a:t> from remote repository -2 </a:t>
            </a:r>
            <a:endParaRPr/>
          </a:p>
        </p:txBody>
      </p:sp>
      <p:sp>
        <p:nvSpPr>
          <p:cNvPr id="1001" name="Google Shape;1001;p7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02" name="Google Shape;1002;p74"/>
          <p:cNvSpPr/>
          <p:nvPr/>
        </p:nvSpPr>
        <p:spPr>
          <a:xfrm>
            <a:off x="2247685" y="38030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1003" name="Google Shape;1003;p74"/>
          <p:cNvSpPr/>
          <p:nvPr/>
        </p:nvSpPr>
        <p:spPr>
          <a:xfrm>
            <a:off x="2165174" y="3154996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</a:t>
            </a:r>
            <a:endParaRPr/>
          </a:p>
        </p:txBody>
      </p:sp>
      <p:sp>
        <p:nvSpPr>
          <p:cNvPr id="1004" name="Google Shape;1004;p74"/>
          <p:cNvSpPr/>
          <p:nvPr/>
        </p:nvSpPr>
        <p:spPr>
          <a:xfrm>
            <a:off x="6022900" y="4427958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branch2</a:t>
            </a:r>
            <a:endParaRPr/>
          </a:p>
        </p:txBody>
      </p:sp>
      <p:cxnSp>
        <p:nvCxnSpPr>
          <p:cNvPr id="1005" name="Google Shape;1005;p74"/>
          <p:cNvCxnSpPr>
            <a:stCxn id="1003" idx="2"/>
            <a:endCxn id="1002" idx="0"/>
          </p:cNvCxnSpPr>
          <p:nvPr/>
        </p:nvCxnSpPr>
        <p:spPr>
          <a:xfrm>
            <a:off x="2884874" y="3609796"/>
            <a:ext cx="0" cy="19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6" name="Google Shape;1006;p74"/>
          <p:cNvCxnSpPr>
            <a:stCxn id="1007" idx="1"/>
            <a:endCxn id="1008" idx="3"/>
          </p:cNvCxnSpPr>
          <p:nvPr/>
        </p:nvCxnSpPr>
        <p:spPr>
          <a:xfrm flipH="1">
            <a:off x="3522210" y="1729625"/>
            <a:ext cx="768600" cy="47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9" name="Google Shape;1009;p74"/>
          <p:cNvSpPr/>
          <p:nvPr/>
        </p:nvSpPr>
        <p:spPr>
          <a:xfrm>
            <a:off x="7732575" y="4458550"/>
            <a:ext cx="1157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1010" name="Google Shape;1010;p74"/>
          <p:cNvCxnSpPr>
            <a:stCxn id="1009" idx="1"/>
            <a:endCxn id="1004" idx="3"/>
          </p:cNvCxnSpPr>
          <p:nvPr/>
        </p:nvCxnSpPr>
        <p:spPr>
          <a:xfrm rot="10800000">
            <a:off x="7462275" y="4655350"/>
            <a:ext cx="270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7" name="Google Shape;1007;p74"/>
          <p:cNvSpPr/>
          <p:nvPr/>
        </p:nvSpPr>
        <p:spPr>
          <a:xfrm>
            <a:off x="4290810" y="135913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sp>
        <p:nvSpPr>
          <p:cNvPr id="1011" name="Google Shape;1011;p74"/>
          <p:cNvSpPr/>
          <p:nvPr/>
        </p:nvSpPr>
        <p:spPr>
          <a:xfrm>
            <a:off x="4290810" y="21499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sp>
        <p:nvSpPr>
          <p:cNvPr id="1012" name="Google Shape;1012;p74"/>
          <p:cNvSpPr/>
          <p:nvPr/>
        </p:nvSpPr>
        <p:spPr>
          <a:xfrm>
            <a:off x="4290800" y="4261448"/>
            <a:ext cx="1274400" cy="5309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Commit8</a:t>
            </a:r>
            <a:endParaRPr/>
          </a:p>
        </p:txBody>
      </p:sp>
      <p:cxnSp>
        <p:nvCxnSpPr>
          <p:cNvPr id="1013" name="Google Shape;1013;p74"/>
          <p:cNvCxnSpPr>
            <a:stCxn id="1012" idx="1"/>
          </p:cNvCxnSpPr>
          <p:nvPr/>
        </p:nvCxnSpPr>
        <p:spPr>
          <a:xfrm rot="10800000">
            <a:off x="3512600" y="4360139"/>
            <a:ext cx="778200" cy="16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8" name="Google Shape;1008;p74"/>
          <p:cNvSpPr/>
          <p:nvPr/>
        </p:nvSpPr>
        <p:spPr>
          <a:xfrm>
            <a:off x="2247685" y="18307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cxnSp>
        <p:nvCxnSpPr>
          <p:cNvPr id="1014" name="Google Shape;1014;p74"/>
          <p:cNvCxnSpPr>
            <a:stCxn id="1011" idx="1"/>
            <a:endCxn id="1008" idx="3"/>
          </p:cNvCxnSpPr>
          <p:nvPr/>
        </p:nvCxnSpPr>
        <p:spPr>
          <a:xfrm rot="10800000">
            <a:off x="3522210" y="2201275"/>
            <a:ext cx="768600" cy="31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5" name="Google Shape;1015;p74"/>
          <p:cNvSpPr/>
          <p:nvPr/>
        </p:nvSpPr>
        <p:spPr>
          <a:xfrm>
            <a:off x="6105299" y="14516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</a:t>
            </a:r>
            <a:endParaRPr/>
          </a:p>
        </p:txBody>
      </p:sp>
      <p:cxnSp>
        <p:nvCxnSpPr>
          <p:cNvPr id="1016" name="Google Shape;1016;p74"/>
          <p:cNvCxnSpPr>
            <a:stCxn id="1015" idx="1"/>
            <a:endCxn id="1007" idx="3"/>
          </p:cNvCxnSpPr>
          <p:nvPr/>
        </p:nvCxnSpPr>
        <p:spPr>
          <a:xfrm flipH="1">
            <a:off x="5565299" y="1679071"/>
            <a:ext cx="540000" cy="50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7" name="Google Shape;1017;p74"/>
          <p:cNvSpPr/>
          <p:nvPr/>
        </p:nvSpPr>
        <p:spPr>
          <a:xfrm>
            <a:off x="6105300" y="2259208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1018" name="Google Shape;1018;p74"/>
          <p:cNvCxnSpPr>
            <a:stCxn id="1017" idx="1"/>
            <a:endCxn id="1011" idx="3"/>
          </p:cNvCxnSpPr>
          <p:nvPr/>
        </p:nvCxnSpPr>
        <p:spPr>
          <a:xfrm flipH="1">
            <a:off x="5565300" y="2486608"/>
            <a:ext cx="540000" cy="3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9" name="Google Shape;1019;p74"/>
          <p:cNvCxnSpPr>
            <a:stCxn id="1020" idx="1"/>
            <a:endCxn id="1012" idx="3"/>
          </p:cNvCxnSpPr>
          <p:nvPr/>
        </p:nvCxnSpPr>
        <p:spPr>
          <a:xfrm flipH="1">
            <a:off x="5565100" y="3975405"/>
            <a:ext cx="540300" cy="55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1" name="Google Shape;1021;p74"/>
          <p:cNvSpPr/>
          <p:nvPr/>
        </p:nvSpPr>
        <p:spPr>
          <a:xfrm>
            <a:off x="7826625" y="1482275"/>
            <a:ext cx="1157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022" name="Google Shape;1022;p74"/>
          <p:cNvSpPr/>
          <p:nvPr/>
        </p:nvSpPr>
        <p:spPr>
          <a:xfrm>
            <a:off x="4290800" y="3709914"/>
            <a:ext cx="1274400" cy="5309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cxnSp>
        <p:nvCxnSpPr>
          <p:cNvPr id="1023" name="Google Shape;1023;p74"/>
          <p:cNvCxnSpPr>
            <a:stCxn id="1021" idx="1"/>
          </p:cNvCxnSpPr>
          <p:nvPr/>
        </p:nvCxnSpPr>
        <p:spPr>
          <a:xfrm rot="10800000">
            <a:off x="7537125" y="1679075"/>
            <a:ext cx="289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4" name="Google Shape;1024;p74"/>
          <p:cNvSpPr/>
          <p:nvPr/>
        </p:nvSpPr>
        <p:spPr>
          <a:xfrm>
            <a:off x="5774175" y="2800988"/>
            <a:ext cx="289500" cy="45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74"/>
          <p:cNvSpPr txBox="1"/>
          <p:nvPr/>
        </p:nvSpPr>
        <p:spPr>
          <a:xfrm>
            <a:off x="6063675" y="2768725"/>
            <a:ext cx="156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Pull branch1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026" name="Google Shape;1026;p74"/>
          <p:cNvCxnSpPr>
            <a:stCxn id="1027" idx="1"/>
            <a:endCxn id="1022" idx="3"/>
          </p:cNvCxnSpPr>
          <p:nvPr/>
        </p:nvCxnSpPr>
        <p:spPr>
          <a:xfrm rot="10800000">
            <a:off x="5565200" y="3975405"/>
            <a:ext cx="540000" cy="12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8" name="Google Shape;1028;p74"/>
          <p:cNvCxnSpPr>
            <a:stCxn id="1022" idx="1"/>
            <a:endCxn id="1002" idx="3"/>
          </p:cNvCxnSpPr>
          <p:nvPr/>
        </p:nvCxnSpPr>
        <p:spPr>
          <a:xfrm flipH="1">
            <a:off x="3522200" y="3975405"/>
            <a:ext cx="768600" cy="198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9" name="Google Shape;1029;p74"/>
          <p:cNvCxnSpPr>
            <a:stCxn id="1004" idx="0"/>
            <a:endCxn id="1020" idx="2"/>
          </p:cNvCxnSpPr>
          <p:nvPr/>
        </p:nvCxnSpPr>
        <p:spPr>
          <a:xfrm rot="10800000">
            <a:off x="6742600" y="4205658"/>
            <a:ext cx="0" cy="222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0" name="Google Shape;1020;p74"/>
          <p:cNvSpPr/>
          <p:nvPr/>
        </p:nvSpPr>
        <p:spPr>
          <a:xfrm>
            <a:off x="6105400" y="3709914"/>
            <a:ext cx="1274400" cy="5309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Commit9</a:t>
            </a:r>
            <a:endParaRPr/>
          </a:p>
        </p:txBody>
      </p:sp>
      <p:sp>
        <p:nvSpPr>
          <p:cNvPr id="1030" name="Google Shape;1030;p74"/>
          <p:cNvSpPr/>
          <p:nvPr/>
        </p:nvSpPr>
        <p:spPr>
          <a:xfrm>
            <a:off x="7379800" y="3053588"/>
            <a:ext cx="1659300" cy="1187400"/>
          </a:xfrm>
          <a:prstGeom prst="wedgeRoundRectCallout">
            <a:avLst>
              <a:gd fmla="val -60919" name="adj1"/>
              <a:gd fmla="val 26634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Remote branch1 into branch2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new commit created.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Pull befor after on </a:t>
            </a:r>
            <a:r>
              <a:rPr lang="en-GB"/>
              <a:t>TortoiseGit</a:t>
            </a:r>
            <a:endParaRPr/>
          </a:p>
        </p:txBody>
      </p:sp>
      <p:sp>
        <p:nvSpPr>
          <p:cNvPr id="1036" name="Google Shape;1036;p7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37" name="Google Shape;1037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64800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Google Shape;1038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7434" y="1170125"/>
            <a:ext cx="364800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9" name="Google Shape;1039;p75"/>
          <p:cNvSpPr/>
          <p:nvPr/>
        </p:nvSpPr>
        <p:spPr>
          <a:xfrm rot="-5400000">
            <a:off x="4308250" y="3166725"/>
            <a:ext cx="289500" cy="45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75"/>
          <p:cNvSpPr txBox="1"/>
          <p:nvPr/>
        </p:nvSpPr>
        <p:spPr>
          <a:xfrm>
            <a:off x="3745600" y="2510475"/>
            <a:ext cx="1567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Pull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other branch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pull”</a:t>
            </a:r>
            <a:endParaRPr/>
          </a:p>
        </p:txBody>
      </p:sp>
      <p:sp>
        <p:nvSpPr>
          <p:cNvPr id="1046" name="Google Shape;1046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pull [Remote name] [Branch name]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[Remote name] : exp. Origin</a:t>
            </a:r>
            <a:br>
              <a:rPr lang="en-GB" sz="2200">
                <a:solidFill>
                  <a:srgbClr val="CCCCCC"/>
                </a:solidFill>
              </a:rPr>
            </a:br>
            <a:r>
              <a:rPr lang="en-GB" sz="2200">
                <a:solidFill>
                  <a:srgbClr val="CCCCCC"/>
                </a:solidFill>
              </a:rPr>
              <a:t>    [Branch name ] : exp. branch2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&gt;&gt; Specified remote branch will be added and merged to</a:t>
            </a:r>
            <a:br>
              <a:rPr lang="en-GB" sz="2200">
                <a:solidFill>
                  <a:srgbClr val="CCCCCC"/>
                </a:solidFill>
              </a:rPr>
            </a:br>
            <a:r>
              <a:rPr lang="en-GB" sz="2200">
                <a:solidFill>
                  <a:srgbClr val="CCCCCC"/>
                </a:solidFill>
              </a:rPr>
              <a:t>         your working branch.</a:t>
            </a:r>
            <a:endParaRPr sz="2200">
              <a:solidFill>
                <a:srgbClr val="CCCCCC"/>
              </a:solidFill>
            </a:endParaRPr>
          </a:p>
        </p:txBody>
      </p:sp>
      <p:sp>
        <p:nvSpPr>
          <p:cNvPr id="1047" name="Google Shape;1047;p7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7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Development flow</a:t>
            </a:r>
            <a:endParaRPr sz="5000"/>
          </a:p>
        </p:txBody>
      </p:sp>
      <p:sp>
        <p:nvSpPr>
          <p:cNvPr id="1053" name="Google Shape;1053;p7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78"/>
          <p:cNvSpPr txBox="1"/>
          <p:nvPr>
            <p:ph idx="1" type="body"/>
          </p:nvPr>
        </p:nvSpPr>
        <p:spPr>
          <a:xfrm>
            <a:off x="311700" y="3148350"/>
            <a:ext cx="8520600" cy="17424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Local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9" name="Google Shape;1059;p78"/>
          <p:cNvSpPr txBox="1"/>
          <p:nvPr>
            <p:ph idx="1" type="body"/>
          </p:nvPr>
        </p:nvSpPr>
        <p:spPr>
          <a:xfrm>
            <a:off x="311700" y="1097925"/>
            <a:ext cx="8520600" cy="19149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Remote</a:t>
            </a:r>
            <a:r>
              <a:rPr lang="en-GB">
                <a:solidFill>
                  <a:srgbClr val="FFFFFF"/>
                </a:solidFill>
              </a:rPr>
              <a:t>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0" name="Google Shape;1060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development flow -1</a:t>
            </a:r>
            <a:r>
              <a:rPr lang="en-GB"/>
              <a:t> </a:t>
            </a:r>
            <a:endParaRPr/>
          </a:p>
        </p:txBody>
      </p:sp>
      <p:sp>
        <p:nvSpPr>
          <p:cNvPr id="1061" name="Google Shape;1061;p7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62" name="Google Shape;1062;p78"/>
          <p:cNvSpPr/>
          <p:nvPr/>
        </p:nvSpPr>
        <p:spPr>
          <a:xfrm>
            <a:off x="1120742" y="1527165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release</a:t>
            </a:r>
            <a:endParaRPr/>
          </a:p>
        </p:txBody>
      </p:sp>
      <p:cxnSp>
        <p:nvCxnSpPr>
          <p:cNvPr id="1063" name="Google Shape;1063;p78"/>
          <p:cNvCxnSpPr>
            <a:stCxn id="1062" idx="2"/>
            <a:endCxn id="1064" idx="0"/>
          </p:cNvCxnSpPr>
          <p:nvPr/>
        </p:nvCxnSpPr>
        <p:spPr>
          <a:xfrm>
            <a:off x="1840442" y="1850265"/>
            <a:ext cx="0" cy="16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64" name="Google Shape;1064;p78"/>
          <p:cNvSpPr/>
          <p:nvPr/>
        </p:nvSpPr>
        <p:spPr>
          <a:xfrm>
            <a:off x="1203242" y="2013538"/>
            <a:ext cx="1274400" cy="4547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Commit10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79"/>
          <p:cNvSpPr txBox="1"/>
          <p:nvPr>
            <p:ph idx="1" type="body"/>
          </p:nvPr>
        </p:nvSpPr>
        <p:spPr>
          <a:xfrm>
            <a:off x="311700" y="3148350"/>
            <a:ext cx="8520600" cy="17424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Local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0" name="Google Shape;1070;p79"/>
          <p:cNvSpPr txBox="1"/>
          <p:nvPr>
            <p:ph idx="1" type="body"/>
          </p:nvPr>
        </p:nvSpPr>
        <p:spPr>
          <a:xfrm>
            <a:off x="311700" y="1097925"/>
            <a:ext cx="8520600" cy="19149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Remote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1" name="Google Shape;1071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development flow -2 </a:t>
            </a:r>
            <a:endParaRPr/>
          </a:p>
        </p:txBody>
      </p:sp>
      <p:sp>
        <p:nvSpPr>
          <p:cNvPr id="1072" name="Google Shape;1072;p7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73" name="Google Shape;1073;p79"/>
          <p:cNvSpPr/>
          <p:nvPr/>
        </p:nvSpPr>
        <p:spPr>
          <a:xfrm>
            <a:off x="1120742" y="1527165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release</a:t>
            </a:r>
            <a:endParaRPr/>
          </a:p>
        </p:txBody>
      </p:sp>
      <p:cxnSp>
        <p:nvCxnSpPr>
          <p:cNvPr id="1074" name="Google Shape;1074;p79"/>
          <p:cNvCxnSpPr>
            <a:stCxn id="1073" idx="2"/>
            <a:endCxn id="1075" idx="0"/>
          </p:cNvCxnSpPr>
          <p:nvPr/>
        </p:nvCxnSpPr>
        <p:spPr>
          <a:xfrm>
            <a:off x="1840442" y="1850265"/>
            <a:ext cx="0" cy="16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75" name="Google Shape;1075;p79"/>
          <p:cNvSpPr/>
          <p:nvPr/>
        </p:nvSpPr>
        <p:spPr>
          <a:xfrm>
            <a:off x="1203242" y="2013538"/>
            <a:ext cx="1274400" cy="4547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Commit10</a:t>
            </a:r>
            <a:endParaRPr/>
          </a:p>
        </p:txBody>
      </p:sp>
      <p:sp>
        <p:nvSpPr>
          <p:cNvPr id="1076" name="Google Shape;1076;p79"/>
          <p:cNvSpPr/>
          <p:nvPr/>
        </p:nvSpPr>
        <p:spPr>
          <a:xfrm>
            <a:off x="1120742" y="2571740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develop1</a:t>
            </a:r>
            <a:endParaRPr/>
          </a:p>
        </p:txBody>
      </p:sp>
      <p:cxnSp>
        <p:nvCxnSpPr>
          <p:cNvPr id="1077" name="Google Shape;1077;p79"/>
          <p:cNvCxnSpPr>
            <a:stCxn id="1076" idx="0"/>
            <a:endCxn id="1075" idx="2"/>
          </p:cNvCxnSpPr>
          <p:nvPr/>
        </p:nvCxnSpPr>
        <p:spPr>
          <a:xfrm rot="10800000">
            <a:off x="1840442" y="2438240"/>
            <a:ext cx="0" cy="13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80"/>
          <p:cNvSpPr txBox="1"/>
          <p:nvPr>
            <p:ph idx="1" type="body"/>
          </p:nvPr>
        </p:nvSpPr>
        <p:spPr>
          <a:xfrm>
            <a:off x="311700" y="3148350"/>
            <a:ext cx="8520600" cy="17424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Local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3" name="Google Shape;1083;p80"/>
          <p:cNvSpPr txBox="1"/>
          <p:nvPr>
            <p:ph idx="1" type="body"/>
          </p:nvPr>
        </p:nvSpPr>
        <p:spPr>
          <a:xfrm>
            <a:off x="311700" y="1097925"/>
            <a:ext cx="8520600" cy="19149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Remote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4" name="Google Shape;1084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development flow -3 </a:t>
            </a:r>
            <a:endParaRPr/>
          </a:p>
        </p:txBody>
      </p:sp>
      <p:sp>
        <p:nvSpPr>
          <p:cNvPr id="1085" name="Google Shape;1085;p8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86" name="Google Shape;1086;p80"/>
          <p:cNvSpPr/>
          <p:nvPr/>
        </p:nvSpPr>
        <p:spPr>
          <a:xfrm>
            <a:off x="1120742" y="1527165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release</a:t>
            </a:r>
            <a:endParaRPr/>
          </a:p>
        </p:txBody>
      </p:sp>
      <p:cxnSp>
        <p:nvCxnSpPr>
          <p:cNvPr id="1087" name="Google Shape;1087;p80"/>
          <p:cNvCxnSpPr>
            <a:stCxn id="1086" idx="2"/>
            <a:endCxn id="1088" idx="0"/>
          </p:cNvCxnSpPr>
          <p:nvPr/>
        </p:nvCxnSpPr>
        <p:spPr>
          <a:xfrm>
            <a:off x="1840442" y="1850265"/>
            <a:ext cx="0" cy="15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88" name="Google Shape;1088;p80"/>
          <p:cNvSpPr/>
          <p:nvPr/>
        </p:nvSpPr>
        <p:spPr>
          <a:xfrm>
            <a:off x="1203242" y="2005064"/>
            <a:ext cx="1274400" cy="4547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Commit10</a:t>
            </a:r>
            <a:endParaRPr/>
          </a:p>
        </p:txBody>
      </p:sp>
      <p:sp>
        <p:nvSpPr>
          <p:cNvPr id="1089" name="Google Shape;1089;p80"/>
          <p:cNvSpPr/>
          <p:nvPr/>
        </p:nvSpPr>
        <p:spPr>
          <a:xfrm>
            <a:off x="1120742" y="2580213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develop1</a:t>
            </a:r>
            <a:endParaRPr/>
          </a:p>
        </p:txBody>
      </p:sp>
      <p:cxnSp>
        <p:nvCxnSpPr>
          <p:cNvPr id="1090" name="Google Shape;1090;p80"/>
          <p:cNvCxnSpPr>
            <a:stCxn id="1089" idx="0"/>
            <a:endCxn id="1088" idx="2"/>
          </p:cNvCxnSpPr>
          <p:nvPr/>
        </p:nvCxnSpPr>
        <p:spPr>
          <a:xfrm rot="10800000">
            <a:off x="1840442" y="2429913"/>
            <a:ext cx="0" cy="15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91" name="Google Shape;1091;p80"/>
          <p:cNvSpPr/>
          <p:nvPr/>
        </p:nvSpPr>
        <p:spPr>
          <a:xfrm rot="2316624">
            <a:off x="2219897" y="3091345"/>
            <a:ext cx="760551" cy="343239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80"/>
          <p:cNvSpPr/>
          <p:nvPr/>
        </p:nvSpPr>
        <p:spPr>
          <a:xfrm>
            <a:off x="1882742" y="3584565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release</a:t>
            </a:r>
            <a:endParaRPr/>
          </a:p>
        </p:txBody>
      </p:sp>
      <p:cxnSp>
        <p:nvCxnSpPr>
          <p:cNvPr id="1093" name="Google Shape;1093;p80"/>
          <p:cNvCxnSpPr>
            <a:stCxn id="1092" idx="2"/>
            <a:endCxn id="1094" idx="0"/>
          </p:cNvCxnSpPr>
          <p:nvPr/>
        </p:nvCxnSpPr>
        <p:spPr>
          <a:xfrm>
            <a:off x="2602442" y="3907665"/>
            <a:ext cx="0" cy="15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94" name="Google Shape;1094;p80"/>
          <p:cNvSpPr/>
          <p:nvPr/>
        </p:nvSpPr>
        <p:spPr>
          <a:xfrm>
            <a:off x="1965242" y="4062464"/>
            <a:ext cx="1274400" cy="4547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Commit10</a:t>
            </a:r>
            <a:endParaRPr/>
          </a:p>
        </p:txBody>
      </p:sp>
      <p:sp>
        <p:nvSpPr>
          <p:cNvPr id="1095" name="Google Shape;1095;p80"/>
          <p:cNvSpPr/>
          <p:nvPr/>
        </p:nvSpPr>
        <p:spPr>
          <a:xfrm>
            <a:off x="1882742" y="4637613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develop1</a:t>
            </a:r>
            <a:endParaRPr/>
          </a:p>
        </p:txBody>
      </p:sp>
      <p:cxnSp>
        <p:nvCxnSpPr>
          <p:cNvPr id="1096" name="Google Shape;1096;p80"/>
          <p:cNvCxnSpPr>
            <a:stCxn id="1095" idx="0"/>
            <a:endCxn id="1094" idx="2"/>
          </p:cNvCxnSpPr>
          <p:nvPr/>
        </p:nvCxnSpPr>
        <p:spPr>
          <a:xfrm rot="10800000">
            <a:off x="2602442" y="4487313"/>
            <a:ext cx="0" cy="15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97" name="Google Shape;1097;p80"/>
          <p:cNvSpPr txBox="1"/>
          <p:nvPr/>
        </p:nvSpPr>
        <p:spPr>
          <a:xfrm>
            <a:off x="2777975" y="3105775"/>
            <a:ext cx="80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Clone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81"/>
          <p:cNvSpPr txBox="1"/>
          <p:nvPr>
            <p:ph idx="1" type="body"/>
          </p:nvPr>
        </p:nvSpPr>
        <p:spPr>
          <a:xfrm>
            <a:off x="311700" y="3148350"/>
            <a:ext cx="8520600" cy="17424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Local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3" name="Google Shape;1103;p81"/>
          <p:cNvSpPr txBox="1"/>
          <p:nvPr>
            <p:ph idx="1" type="body"/>
          </p:nvPr>
        </p:nvSpPr>
        <p:spPr>
          <a:xfrm>
            <a:off x="311700" y="1097925"/>
            <a:ext cx="8520600" cy="19149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Remote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4" name="Google Shape;1104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development flow -4 </a:t>
            </a:r>
            <a:endParaRPr/>
          </a:p>
        </p:txBody>
      </p:sp>
      <p:sp>
        <p:nvSpPr>
          <p:cNvPr id="1105" name="Google Shape;1105;p8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06" name="Google Shape;1106;p81"/>
          <p:cNvSpPr/>
          <p:nvPr/>
        </p:nvSpPr>
        <p:spPr>
          <a:xfrm>
            <a:off x="1120742" y="1527165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release</a:t>
            </a:r>
            <a:endParaRPr/>
          </a:p>
        </p:txBody>
      </p:sp>
      <p:cxnSp>
        <p:nvCxnSpPr>
          <p:cNvPr id="1107" name="Google Shape;1107;p81"/>
          <p:cNvCxnSpPr>
            <a:stCxn id="1106" idx="2"/>
            <a:endCxn id="1108" idx="0"/>
          </p:cNvCxnSpPr>
          <p:nvPr/>
        </p:nvCxnSpPr>
        <p:spPr>
          <a:xfrm>
            <a:off x="1840442" y="1850265"/>
            <a:ext cx="0" cy="15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08" name="Google Shape;1108;p81"/>
          <p:cNvSpPr/>
          <p:nvPr/>
        </p:nvSpPr>
        <p:spPr>
          <a:xfrm>
            <a:off x="1203242" y="2005064"/>
            <a:ext cx="1274400" cy="4547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Commit10</a:t>
            </a:r>
            <a:endParaRPr/>
          </a:p>
        </p:txBody>
      </p:sp>
      <p:sp>
        <p:nvSpPr>
          <p:cNvPr id="1109" name="Google Shape;1109;p81"/>
          <p:cNvSpPr/>
          <p:nvPr/>
        </p:nvSpPr>
        <p:spPr>
          <a:xfrm>
            <a:off x="1120742" y="2580213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develop1</a:t>
            </a:r>
            <a:endParaRPr/>
          </a:p>
        </p:txBody>
      </p:sp>
      <p:cxnSp>
        <p:nvCxnSpPr>
          <p:cNvPr id="1110" name="Google Shape;1110;p81"/>
          <p:cNvCxnSpPr>
            <a:stCxn id="1109" idx="0"/>
            <a:endCxn id="1108" idx="2"/>
          </p:cNvCxnSpPr>
          <p:nvPr/>
        </p:nvCxnSpPr>
        <p:spPr>
          <a:xfrm rot="10800000">
            <a:off x="1840442" y="2429913"/>
            <a:ext cx="0" cy="15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11" name="Google Shape;1111;p81"/>
          <p:cNvSpPr/>
          <p:nvPr/>
        </p:nvSpPr>
        <p:spPr>
          <a:xfrm>
            <a:off x="1882742" y="3584565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release</a:t>
            </a:r>
            <a:endParaRPr/>
          </a:p>
        </p:txBody>
      </p:sp>
      <p:cxnSp>
        <p:nvCxnSpPr>
          <p:cNvPr id="1112" name="Google Shape;1112;p81"/>
          <p:cNvCxnSpPr>
            <a:stCxn id="1111" idx="2"/>
            <a:endCxn id="1113" idx="0"/>
          </p:cNvCxnSpPr>
          <p:nvPr/>
        </p:nvCxnSpPr>
        <p:spPr>
          <a:xfrm>
            <a:off x="2602442" y="3907665"/>
            <a:ext cx="0" cy="15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13" name="Google Shape;1113;p81"/>
          <p:cNvSpPr/>
          <p:nvPr/>
        </p:nvSpPr>
        <p:spPr>
          <a:xfrm>
            <a:off x="1965242" y="4062464"/>
            <a:ext cx="1274400" cy="4547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Commit10</a:t>
            </a:r>
            <a:endParaRPr/>
          </a:p>
        </p:txBody>
      </p:sp>
      <p:sp>
        <p:nvSpPr>
          <p:cNvPr id="1114" name="Google Shape;1114;p81"/>
          <p:cNvSpPr/>
          <p:nvPr/>
        </p:nvSpPr>
        <p:spPr>
          <a:xfrm>
            <a:off x="1882742" y="4637613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develop1</a:t>
            </a:r>
            <a:endParaRPr/>
          </a:p>
        </p:txBody>
      </p:sp>
      <p:cxnSp>
        <p:nvCxnSpPr>
          <p:cNvPr id="1115" name="Google Shape;1115;p81"/>
          <p:cNvCxnSpPr>
            <a:stCxn id="1114" idx="0"/>
            <a:endCxn id="1113" idx="2"/>
          </p:cNvCxnSpPr>
          <p:nvPr/>
        </p:nvCxnSpPr>
        <p:spPr>
          <a:xfrm rot="10800000">
            <a:off x="2602442" y="4487313"/>
            <a:ext cx="0" cy="15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16" name="Google Shape;1116;p81"/>
          <p:cNvSpPr/>
          <p:nvPr/>
        </p:nvSpPr>
        <p:spPr>
          <a:xfrm>
            <a:off x="196367" y="4128301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mybranch</a:t>
            </a:r>
            <a:endParaRPr/>
          </a:p>
        </p:txBody>
      </p:sp>
      <p:cxnSp>
        <p:nvCxnSpPr>
          <p:cNvPr id="1117" name="Google Shape;1117;p81"/>
          <p:cNvCxnSpPr>
            <a:stCxn id="1116" idx="3"/>
            <a:endCxn id="1113" idx="1"/>
          </p:cNvCxnSpPr>
          <p:nvPr/>
        </p:nvCxnSpPr>
        <p:spPr>
          <a:xfrm>
            <a:off x="1635767" y="4289851"/>
            <a:ext cx="329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Clone</a:t>
            </a:r>
            <a:endParaRPr sz="5000"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82"/>
          <p:cNvSpPr txBox="1"/>
          <p:nvPr>
            <p:ph idx="1" type="body"/>
          </p:nvPr>
        </p:nvSpPr>
        <p:spPr>
          <a:xfrm>
            <a:off x="311700" y="3148350"/>
            <a:ext cx="8520600" cy="17424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Local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3" name="Google Shape;1123;p82"/>
          <p:cNvSpPr txBox="1"/>
          <p:nvPr>
            <p:ph idx="1" type="body"/>
          </p:nvPr>
        </p:nvSpPr>
        <p:spPr>
          <a:xfrm>
            <a:off x="311700" y="1097925"/>
            <a:ext cx="8520600" cy="19149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Remote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4" name="Google Shape;1124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development flow -2 </a:t>
            </a:r>
            <a:endParaRPr/>
          </a:p>
        </p:txBody>
      </p:sp>
      <p:sp>
        <p:nvSpPr>
          <p:cNvPr id="1125" name="Google Shape;1125;p8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26" name="Google Shape;1126;p82"/>
          <p:cNvSpPr/>
          <p:nvPr/>
        </p:nvSpPr>
        <p:spPr>
          <a:xfrm>
            <a:off x="1120742" y="1527165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release</a:t>
            </a:r>
            <a:endParaRPr/>
          </a:p>
        </p:txBody>
      </p:sp>
      <p:cxnSp>
        <p:nvCxnSpPr>
          <p:cNvPr id="1127" name="Google Shape;1127;p82"/>
          <p:cNvCxnSpPr>
            <a:stCxn id="1126" idx="2"/>
            <a:endCxn id="1128" idx="0"/>
          </p:cNvCxnSpPr>
          <p:nvPr/>
        </p:nvCxnSpPr>
        <p:spPr>
          <a:xfrm>
            <a:off x="1840442" y="1850265"/>
            <a:ext cx="0" cy="15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28" name="Google Shape;1128;p82"/>
          <p:cNvSpPr/>
          <p:nvPr/>
        </p:nvSpPr>
        <p:spPr>
          <a:xfrm>
            <a:off x="1203242" y="2005064"/>
            <a:ext cx="1274400" cy="4547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Commit10</a:t>
            </a:r>
            <a:endParaRPr/>
          </a:p>
        </p:txBody>
      </p:sp>
      <p:sp>
        <p:nvSpPr>
          <p:cNvPr id="1129" name="Google Shape;1129;p82"/>
          <p:cNvSpPr/>
          <p:nvPr/>
        </p:nvSpPr>
        <p:spPr>
          <a:xfrm>
            <a:off x="1120742" y="2580213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develop1</a:t>
            </a:r>
            <a:endParaRPr/>
          </a:p>
        </p:txBody>
      </p:sp>
      <p:cxnSp>
        <p:nvCxnSpPr>
          <p:cNvPr id="1130" name="Google Shape;1130;p82"/>
          <p:cNvCxnSpPr>
            <a:stCxn id="1129" idx="0"/>
            <a:endCxn id="1128" idx="2"/>
          </p:cNvCxnSpPr>
          <p:nvPr/>
        </p:nvCxnSpPr>
        <p:spPr>
          <a:xfrm rot="10800000">
            <a:off x="1840442" y="2429913"/>
            <a:ext cx="0" cy="15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31" name="Google Shape;1131;p82"/>
          <p:cNvSpPr/>
          <p:nvPr/>
        </p:nvSpPr>
        <p:spPr>
          <a:xfrm>
            <a:off x="1882742" y="3584565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release</a:t>
            </a:r>
            <a:endParaRPr/>
          </a:p>
        </p:txBody>
      </p:sp>
      <p:cxnSp>
        <p:nvCxnSpPr>
          <p:cNvPr id="1132" name="Google Shape;1132;p82"/>
          <p:cNvCxnSpPr>
            <a:stCxn id="1131" idx="2"/>
            <a:endCxn id="1133" idx="0"/>
          </p:cNvCxnSpPr>
          <p:nvPr/>
        </p:nvCxnSpPr>
        <p:spPr>
          <a:xfrm>
            <a:off x="2602442" y="3907665"/>
            <a:ext cx="0" cy="15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33" name="Google Shape;1133;p82"/>
          <p:cNvSpPr/>
          <p:nvPr/>
        </p:nvSpPr>
        <p:spPr>
          <a:xfrm>
            <a:off x="1965242" y="4062464"/>
            <a:ext cx="1274400" cy="4547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Commit10</a:t>
            </a:r>
            <a:endParaRPr/>
          </a:p>
        </p:txBody>
      </p:sp>
      <p:sp>
        <p:nvSpPr>
          <p:cNvPr id="1134" name="Google Shape;1134;p82"/>
          <p:cNvSpPr/>
          <p:nvPr/>
        </p:nvSpPr>
        <p:spPr>
          <a:xfrm>
            <a:off x="1882742" y="4637613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develop1</a:t>
            </a:r>
            <a:endParaRPr/>
          </a:p>
        </p:txBody>
      </p:sp>
      <p:cxnSp>
        <p:nvCxnSpPr>
          <p:cNvPr id="1135" name="Google Shape;1135;p82"/>
          <p:cNvCxnSpPr>
            <a:stCxn id="1134" idx="0"/>
            <a:endCxn id="1133" idx="2"/>
          </p:cNvCxnSpPr>
          <p:nvPr/>
        </p:nvCxnSpPr>
        <p:spPr>
          <a:xfrm rot="10800000">
            <a:off x="2602442" y="4487313"/>
            <a:ext cx="0" cy="15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36" name="Google Shape;1136;p82"/>
          <p:cNvSpPr/>
          <p:nvPr/>
        </p:nvSpPr>
        <p:spPr>
          <a:xfrm>
            <a:off x="3933242" y="4637626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mybranch1</a:t>
            </a:r>
            <a:endParaRPr/>
          </a:p>
        </p:txBody>
      </p:sp>
      <p:cxnSp>
        <p:nvCxnSpPr>
          <p:cNvPr id="1137" name="Google Shape;1137;p82"/>
          <p:cNvCxnSpPr>
            <a:stCxn id="1136" idx="0"/>
            <a:endCxn id="1138" idx="2"/>
          </p:cNvCxnSpPr>
          <p:nvPr/>
        </p:nvCxnSpPr>
        <p:spPr>
          <a:xfrm rot="10800000">
            <a:off x="4652942" y="4487026"/>
            <a:ext cx="0" cy="15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38" name="Google Shape;1138;p82"/>
          <p:cNvSpPr/>
          <p:nvPr/>
        </p:nvSpPr>
        <p:spPr>
          <a:xfrm>
            <a:off x="4015742" y="4062452"/>
            <a:ext cx="1274400" cy="4547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Commit11</a:t>
            </a:r>
            <a:endParaRPr/>
          </a:p>
        </p:txBody>
      </p:sp>
      <p:cxnSp>
        <p:nvCxnSpPr>
          <p:cNvPr id="1139" name="Google Shape;1139;p82"/>
          <p:cNvCxnSpPr>
            <a:stCxn id="1138" idx="1"/>
            <a:endCxn id="1133" idx="3"/>
          </p:cNvCxnSpPr>
          <p:nvPr/>
        </p:nvCxnSpPr>
        <p:spPr>
          <a:xfrm rot="10800000">
            <a:off x="3239642" y="4289846"/>
            <a:ext cx="776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83"/>
          <p:cNvSpPr txBox="1"/>
          <p:nvPr>
            <p:ph idx="1" type="body"/>
          </p:nvPr>
        </p:nvSpPr>
        <p:spPr>
          <a:xfrm>
            <a:off x="311700" y="3148350"/>
            <a:ext cx="8520600" cy="17424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Local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5" name="Google Shape;1145;p83"/>
          <p:cNvSpPr txBox="1"/>
          <p:nvPr>
            <p:ph idx="1" type="body"/>
          </p:nvPr>
        </p:nvSpPr>
        <p:spPr>
          <a:xfrm>
            <a:off x="311700" y="1097925"/>
            <a:ext cx="8520600" cy="19149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Remote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6" name="Google Shape;1146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development flow -2 </a:t>
            </a:r>
            <a:endParaRPr/>
          </a:p>
        </p:txBody>
      </p:sp>
      <p:sp>
        <p:nvSpPr>
          <p:cNvPr id="1147" name="Google Shape;1147;p8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48" name="Google Shape;1148;p83"/>
          <p:cNvSpPr/>
          <p:nvPr/>
        </p:nvSpPr>
        <p:spPr>
          <a:xfrm>
            <a:off x="1120742" y="1527165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release</a:t>
            </a:r>
            <a:endParaRPr/>
          </a:p>
        </p:txBody>
      </p:sp>
      <p:cxnSp>
        <p:nvCxnSpPr>
          <p:cNvPr id="1149" name="Google Shape;1149;p83"/>
          <p:cNvCxnSpPr>
            <a:stCxn id="1148" idx="2"/>
            <a:endCxn id="1150" idx="0"/>
          </p:cNvCxnSpPr>
          <p:nvPr/>
        </p:nvCxnSpPr>
        <p:spPr>
          <a:xfrm>
            <a:off x="1840442" y="1850265"/>
            <a:ext cx="0" cy="15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50" name="Google Shape;1150;p83"/>
          <p:cNvSpPr/>
          <p:nvPr/>
        </p:nvSpPr>
        <p:spPr>
          <a:xfrm>
            <a:off x="1203242" y="2005064"/>
            <a:ext cx="1274400" cy="4547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Commit10</a:t>
            </a:r>
            <a:endParaRPr/>
          </a:p>
        </p:txBody>
      </p:sp>
      <p:sp>
        <p:nvSpPr>
          <p:cNvPr id="1151" name="Google Shape;1151;p83"/>
          <p:cNvSpPr/>
          <p:nvPr/>
        </p:nvSpPr>
        <p:spPr>
          <a:xfrm>
            <a:off x="1120742" y="2580213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develop1</a:t>
            </a:r>
            <a:endParaRPr/>
          </a:p>
        </p:txBody>
      </p:sp>
      <p:cxnSp>
        <p:nvCxnSpPr>
          <p:cNvPr id="1152" name="Google Shape;1152;p83"/>
          <p:cNvCxnSpPr>
            <a:stCxn id="1151" idx="0"/>
            <a:endCxn id="1150" idx="2"/>
          </p:cNvCxnSpPr>
          <p:nvPr/>
        </p:nvCxnSpPr>
        <p:spPr>
          <a:xfrm rot="10800000">
            <a:off x="1840442" y="2429913"/>
            <a:ext cx="0" cy="15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53" name="Google Shape;1153;p83"/>
          <p:cNvSpPr/>
          <p:nvPr/>
        </p:nvSpPr>
        <p:spPr>
          <a:xfrm>
            <a:off x="1882742" y="3584565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release</a:t>
            </a:r>
            <a:endParaRPr/>
          </a:p>
        </p:txBody>
      </p:sp>
      <p:cxnSp>
        <p:nvCxnSpPr>
          <p:cNvPr id="1154" name="Google Shape;1154;p83"/>
          <p:cNvCxnSpPr>
            <a:stCxn id="1153" idx="2"/>
            <a:endCxn id="1155" idx="0"/>
          </p:cNvCxnSpPr>
          <p:nvPr/>
        </p:nvCxnSpPr>
        <p:spPr>
          <a:xfrm>
            <a:off x="2602442" y="3907665"/>
            <a:ext cx="0" cy="15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55" name="Google Shape;1155;p83"/>
          <p:cNvSpPr/>
          <p:nvPr/>
        </p:nvSpPr>
        <p:spPr>
          <a:xfrm>
            <a:off x="1965242" y="4062464"/>
            <a:ext cx="1274400" cy="4547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Commit10</a:t>
            </a:r>
            <a:endParaRPr/>
          </a:p>
        </p:txBody>
      </p:sp>
      <p:sp>
        <p:nvSpPr>
          <p:cNvPr id="1156" name="Google Shape;1156;p83"/>
          <p:cNvSpPr/>
          <p:nvPr/>
        </p:nvSpPr>
        <p:spPr>
          <a:xfrm>
            <a:off x="1882742" y="4637613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develop1</a:t>
            </a:r>
            <a:endParaRPr/>
          </a:p>
        </p:txBody>
      </p:sp>
      <p:cxnSp>
        <p:nvCxnSpPr>
          <p:cNvPr id="1157" name="Google Shape;1157;p83"/>
          <p:cNvCxnSpPr>
            <a:stCxn id="1156" idx="0"/>
            <a:endCxn id="1155" idx="2"/>
          </p:cNvCxnSpPr>
          <p:nvPr/>
        </p:nvCxnSpPr>
        <p:spPr>
          <a:xfrm rot="10800000">
            <a:off x="2602442" y="4487313"/>
            <a:ext cx="0" cy="15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58" name="Google Shape;1158;p83"/>
          <p:cNvSpPr/>
          <p:nvPr/>
        </p:nvSpPr>
        <p:spPr>
          <a:xfrm>
            <a:off x="3933242" y="4637626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mybranch1</a:t>
            </a:r>
            <a:endParaRPr/>
          </a:p>
        </p:txBody>
      </p:sp>
      <p:cxnSp>
        <p:nvCxnSpPr>
          <p:cNvPr id="1159" name="Google Shape;1159;p83"/>
          <p:cNvCxnSpPr>
            <a:stCxn id="1158" idx="0"/>
            <a:endCxn id="1160" idx="2"/>
          </p:cNvCxnSpPr>
          <p:nvPr/>
        </p:nvCxnSpPr>
        <p:spPr>
          <a:xfrm rot="10800000">
            <a:off x="4652942" y="4487026"/>
            <a:ext cx="0" cy="15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60" name="Google Shape;1160;p83"/>
          <p:cNvSpPr/>
          <p:nvPr/>
        </p:nvSpPr>
        <p:spPr>
          <a:xfrm>
            <a:off x="4015742" y="4062452"/>
            <a:ext cx="1274400" cy="4547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Commit11</a:t>
            </a:r>
            <a:endParaRPr/>
          </a:p>
        </p:txBody>
      </p:sp>
      <p:cxnSp>
        <p:nvCxnSpPr>
          <p:cNvPr id="1161" name="Google Shape;1161;p83"/>
          <p:cNvCxnSpPr>
            <a:stCxn id="1160" idx="1"/>
            <a:endCxn id="1155" idx="3"/>
          </p:cNvCxnSpPr>
          <p:nvPr/>
        </p:nvCxnSpPr>
        <p:spPr>
          <a:xfrm rot="10800000">
            <a:off x="3239642" y="4289846"/>
            <a:ext cx="776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62" name="Google Shape;1162;p83"/>
          <p:cNvSpPr/>
          <p:nvPr/>
        </p:nvSpPr>
        <p:spPr>
          <a:xfrm>
            <a:off x="3329942" y="2004252"/>
            <a:ext cx="1274400" cy="4547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Commit11</a:t>
            </a:r>
            <a:endParaRPr/>
          </a:p>
        </p:txBody>
      </p:sp>
      <p:sp>
        <p:nvSpPr>
          <p:cNvPr id="1163" name="Google Shape;1163;p83"/>
          <p:cNvSpPr/>
          <p:nvPr/>
        </p:nvSpPr>
        <p:spPr>
          <a:xfrm>
            <a:off x="3247442" y="2580226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mybranch1</a:t>
            </a:r>
            <a:endParaRPr/>
          </a:p>
        </p:txBody>
      </p:sp>
      <p:cxnSp>
        <p:nvCxnSpPr>
          <p:cNvPr id="1164" name="Google Shape;1164;p83"/>
          <p:cNvCxnSpPr>
            <a:stCxn id="1163" idx="0"/>
          </p:cNvCxnSpPr>
          <p:nvPr/>
        </p:nvCxnSpPr>
        <p:spPr>
          <a:xfrm rot="10800000">
            <a:off x="3967142" y="2429626"/>
            <a:ext cx="0" cy="15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65" name="Google Shape;1165;p83"/>
          <p:cNvSpPr/>
          <p:nvPr/>
        </p:nvSpPr>
        <p:spPr>
          <a:xfrm rot="-5400000">
            <a:off x="3834695" y="3366027"/>
            <a:ext cx="760500" cy="343200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83"/>
          <p:cNvSpPr txBox="1"/>
          <p:nvPr/>
        </p:nvSpPr>
        <p:spPr>
          <a:xfrm>
            <a:off x="4481650" y="3445575"/>
            <a:ext cx="80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Push</a:t>
            </a:r>
            <a:endParaRPr/>
          </a:p>
        </p:txBody>
      </p:sp>
      <p:cxnSp>
        <p:nvCxnSpPr>
          <p:cNvPr id="1167" name="Google Shape;1167;p83"/>
          <p:cNvCxnSpPr>
            <a:stCxn id="1162" idx="1"/>
            <a:endCxn id="1150" idx="3"/>
          </p:cNvCxnSpPr>
          <p:nvPr/>
        </p:nvCxnSpPr>
        <p:spPr>
          <a:xfrm flipH="1">
            <a:off x="2477642" y="2231646"/>
            <a:ext cx="852300" cy="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84"/>
          <p:cNvSpPr txBox="1"/>
          <p:nvPr>
            <p:ph idx="1" type="body"/>
          </p:nvPr>
        </p:nvSpPr>
        <p:spPr>
          <a:xfrm>
            <a:off x="311700" y="3148350"/>
            <a:ext cx="8520600" cy="17424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Local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3" name="Google Shape;1173;p84"/>
          <p:cNvSpPr txBox="1"/>
          <p:nvPr>
            <p:ph idx="1" type="body"/>
          </p:nvPr>
        </p:nvSpPr>
        <p:spPr>
          <a:xfrm>
            <a:off x="311700" y="1097925"/>
            <a:ext cx="8520600" cy="19149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Remote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4" name="Google Shape;1174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development flow -2 </a:t>
            </a:r>
            <a:endParaRPr/>
          </a:p>
        </p:txBody>
      </p:sp>
      <p:sp>
        <p:nvSpPr>
          <p:cNvPr id="1175" name="Google Shape;1175;p8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76" name="Google Shape;1176;p84"/>
          <p:cNvSpPr/>
          <p:nvPr/>
        </p:nvSpPr>
        <p:spPr>
          <a:xfrm>
            <a:off x="1120742" y="1527165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release</a:t>
            </a:r>
            <a:endParaRPr/>
          </a:p>
        </p:txBody>
      </p:sp>
      <p:cxnSp>
        <p:nvCxnSpPr>
          <p:cNvPr id="1177" name="Google Shape;1177;p84"/>
          <p:cNvCxnSpPr>
            <a:stCxn id="1176" idx="2"/>
            <a:endCxn id="1178" idx="0"/>
          </p:cNvCxnSpPr>
          <p:nvPr/>
        </p:nvCxnSpPr>
        <p:spPr>
          <a:xfrm>
            <a:off x="1840442" y="1850265"/>
            <a:ext cx="0" cy="15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78" name="Google Shape;1178;p84"/>
          <p:cNvSpPr/>
          <p:nvPr/>
        </p:nvSpPr>
        <p:spPr>
          <a:xfrm>
            <a:off x="1203242" y="2005064"/>
            <a:ext cx="1274400" cy="4547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Commit10</a:t>
            </a:r>
            <a:endParaRPr/>
          </a:p>
        </p:txBody>
      </p:sp>
      <p:sp>
        <p:nvSpPr>
          <p:cNvPr id="1179" name="Google Shape;1179;p84"/>
          <p:cNvSpPr/>
          <p:nvPr/>
        </p:nvSpPr>
        <p:spPr>
          <a:xfrm>
            <a:off x="5159342" y="1970613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develop1</a:t>
            </a:r>
            <a:endParaRPr/>
          </a:p>
        </p:txBody>
      </p:sp>
      <p:cxnSp>
        <p:nvCxnSpPr>
          <p:cNvPr id="1180" name="Google Shape;1180;p84"/>
          <p:cNvCxnSpPr>
            <a:stCxn id="1179" idx="0"/>
            <a:endCxn id="1181" idx="2"/>
          </p:cNvCxnSpPr>
          <p:nvPr/>
        </p:nvCxnSpPr>
        <p:spPr>
          <a:xfrm rot="10800000">
            <a:off x="5873342" y="1820313"/>
            <a:ext cx="5700" cy="15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82" name="Google Shape;1182;p84"/>
          <p:cNvSpPr/>
          <p:nvPr/>
        </p:nvSpPr>
        <p:spPr>
          <a:xfrm>
            <a:off x="1882742" y="3584565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release</a:t>
            </a:r>
            <a:endParaRPr/>
          </a:p>
        </p:txBody>
      </p:sp>
      <p:cxnSp>
        <p:nvCxnSpPr>
          <p:cNvPr id="1183" name="Google Shape;1183;p84"/>
          <p:cNvCxnSpPr>
            <a:stCxn id="1182" idx="2"/>
            <a:endCxn id="1184" idx="0"/>
          </p:cNvCxnSpPr>
          <p:nvPr/>
        </p:nvCxnSpPr>
        <p:spPr>
          <a:xfrm>
            <a:off x="2602442" y="3907665"/>
            <a:ext cx="0" cy="15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84" name="Google Shape;1184;p84"/>
          <p:cNvSpPr/>
          <p:nvPr/>
        </p:nvSpPr>
        <p:spPr>
          <a:xfrm>
            <a:off x="1965242" y="4062464"/>
            <a:ext cx="1274400" cy="4547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Commit10</a:t>
            </a:r>
            <a:endParaRPr/>
          </a:p>
        </p:txBody>
      </p:sp>
      <p:sp>
        <p:nvSpPr>
          <p:cNvPr id="1185" name="Google Shape;1185;p84"/>
          <p:cNvSpPr/>
          <p:nvPr/>
        </p:nvSpPr>
        <p:spPr>
          <a:xfrm>
            <a:off x="1882742" y="4637613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develop1</a:t>
            </a:r>
            <a:endParaRPr/>
          </a:p>
        </p:txBody>
      </p:sp>
      <p:cxnSp>
        <p:nvCxnSpPr>
          <p:cNvPr id="1186" name="Google Shape;1186;p84"/>
          <p:cNvCxnSpPr>
            <a:stCxn id="1185" idx="0"/>
            <a:endCxn id="1184" idx="2"/>
          </p:cNvCxnSpPr>
          <p:nvPr/>
        </p:nvCxnSpPr>
        <p:spPr>
          <a:xfrm rot="10800000">
            <a:off x="2602442" y="4487313"/>
            <a:ext cx="0" cy="15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87" name="Google Shape;1187;p84"/>
          <p:cNvSpPr/>
          <p:nvPr/>
        </p:nvSpPr>
        <p:spPr>
          <a:xfrm>
            <a:off x="3933242" y="4637626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mybranch1</a:t>
            </a:r>
            <a:endParaRPr/>
          </a:p>
        </p:txBody>
      </p:sp>
      <p:cxnSp>
        <p:nvCxnSpPr>
          <p:cNvPr id="1188" name="Google Shape;1188;p84"/>
          <p:cNvCxnSpPr>
            <a:stCxn id="1187" idx="0"/>
            <a:endCxn id="1189" idx="2"/>
          </p:cNvCxnSpPr>
          <p:nvPr/>
        </p:nvCxnSpPr>
        <p:spPr>
          <a:xfrm rot="10800000">
            <a:off x="4652942" y="4487026"/>
            <a:ext cx="0" cy="15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89" name="Google Shape;1189;p84"/>
          <p:cNvSpPr/>
          <p:nvPr/>
        </p:nvSpPr>
        <p:spPr>
          <a:xfrm>
            <a:off x="4015742" y="4062452"/>
            <a:ext cx="1274400" cy="4547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Commit11</a:t>
            </a:r>
            <a:endParaRPr/>
          </a:p>
        </p:txBody>
      </p:sp>
      <p:cxnSp>
        <p:nvCxnSpPr>
          <p:cNvPr id="1190" name="Google Shape;1190;p84"/>
          <p:cNvCxnSpPr>
            <a:stCxn id="1189" idx="1"/>
            <a:endCxn id="1184" idx="3"/>
          </p:cNvCxnSpPr>
          <p:nvPr/>
        </p:nvCxnSpPr>
        <p:spPr>
          <a:xfrm rot="10800000">
            <a:off x="3239642" y="4289846"/>
            <a:ext cx="776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91" name="Google Shape;1191;p84"/>
          <p:cNvSpPr/>
          <p:nvPr/>
        </p:nvSpPr>
        <p:spPr>
          <a:xfrm>
            <a:off x="3329942" y="2004252"/>
            <a:ext cx="1274400" cy="4547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Commit11</a:t>
            </a:r>
            <a:endParaRPr/>
          </a:p>
        </p:txBody>
      </p:sp>
      <p:sp>
        <p:nvSpPr>
          <p:cNvPr id="1192" name="Google Shape;1192;p84"/>
          <p:cNvSpPr/>
          <p:nvPr/>
        </p:nvSpPr>
        <p:spPr>
          <a:xfrm>
            <a:off x="3247442" y="2580226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mybranch1</a:t>
            </a:r>
            <a:endParaRPr/>
          </a:p>
        </p:txBody>
      </p:sp>
      <p:cxnSp>
        <p:nvCxnSpPr>
          <p:cNvPr id="1193" name="Google Shape;1193;p84"/>
          <p:cNvCxnSpPr>
            <a:stCxn id="1192" idx="0"/>
          </p:cNvCxnSpPr>
          <p:nvPr/>
        </p:nvCxnSpPr>
        <p:spPr>
          <a:xfrm rot="10800000">
            <a:off x="3967142" y="2429626"/>
            <a:ext cx="0" cy="15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94" name="Google Shape;1194;p84"/>
          <p:cNvCxnSpPr>
            <a:stCxn id="1191" idx="1"/>
            <a:endCxn id="1178" idx="3"/>
          </p:cNvCxnSpPr>
          <p:nvPr/>
        </p:nvCxnSpPr>
        <p:spPr>
          <a:xfrm flipH="1">
            <a:off x="2477642" y="2231646"/>
            <a:ext cx="852300" cy="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81" name="Google Shape;1181;p84"/>
          <p:cNvSpPr/>
          <p:nvPr/>
        </p:nvSpPr>
        <p:spPr>
          <a:xfrm>
            <a:off x="5236017" y="1395477"/>
            <a:ext cx="1274400" cy="4547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Commit12</a:t>
            </a:r>
            <a:endParaRPr/>
          </a:p>
        </p:txBody>
      </p:sp>
      <p:cxnSp>
        <p:nvCxnSpPr>
          <p:cNvPr id="1195" name="Google Shape;1195;p84"/>
          <p:cNvCxnSpPr>
            <a:stCxn id="1181" idx="1"/>
            <a:endCxn id="1178" idx="3"/>
          </p:cNvCxnSpPr>
          <p:nvPr/>
        </p:nvCxnSpPr>
        <p:spPr>
          <a:xfrm flipH="1">
            <a:off x="2477517" y="1622871"/>
            <a:ext cx="2758500" cy="60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96" name="Google Shape;1196;p84"/>
          <p:cNvCxnSpPr>
            <a:stCxn id="1181" idx="1"/>
            <a:endCxn id="1191" idx="3"/>
          </p:cNvCxnSpPr>
          <p:nvPr/>
        </p:nvCxnSpPr>
        <p:spPr>
          <a:xfrm flipH="1">
            <a:off x="4604217" y="1622871"/>
            <a:ext cx="631800" cy="60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97" name="Google Shape;1197;p84"/>
          <p:cNvSpPr txBox="1"/>
          <p:nvPr/>
        </p:nvSpPr>
        <p:spPr>
          <a:xfrm>
            <a:off x="5236025" y="2293725"/>
            <a:ext cx="164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mybranch to develop1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85"/>
          <p:cNvSpPr txBox="1"/>
          <p:nvPr>
            <p:ph idx="1" type="body"/>
          </p:nvPr>
        </p:nvSpPr>
        <p:spPr>
          <a:xfrm>
            <a:off x="311700" y="3148350"/>
            <a:ext cx="8520600" cy="17424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Local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3" name="Google Shape;1203;p85"/>
          <p:cNvSpPr txBox="1"/>
          <p:nvPr>
            <p:ph idx="1" type="body"/>
          </p:nvPr>
        </p:nvSpPr>
        <p:spPr>
          <a:xfrm>
            <a:off x="311700" y="1097925"/>
            <a:ext cx="8520600" cy="19149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Remote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4" name="Google Shape;1204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development flow -2 </a:t>
            </a:r>
            <a:endParaRPr/>
          </a:p>
        </p:txBody>
      </p:sp>
      <p:sp>
        <p:nvSpPr>
          <p:cNvPr id="1205" name="Google Shape;1205;p8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06" name="Google Shape;1206;p85"/>
          <p:cNvSpPr/>
          <p:nvPr/>
        </p:nvSpPr>
        <p:spPr>
          <a:xfrm>
            <a:off x="1120742" y="1527165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release</a:t>
            </a:r>
            <a:endParaRPr/>
          </a:p>
        </p:txBody>
      </p:sp>
      <p:cxnSp>
        <p:nvCxnSpPr>
          <p:cNvPr id="1207" name="Google Shape;1207;p85"/>
          <p:cNvCxnSpPr>
            <a:stCxn id="1206" idx="2"/>
            <a:endCxn id="1208" idx="0"/>
          </p:cNvCxnSpPr>
          <p:nvPr/>
        </p:nvCxnSpPr>
        <p:spPr>
          <a:xfrm>
            <a:off x="1840442" y="1850265"/>
            <a:ext cx="0" cy="15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08" name="Google Shape;1208;p85"/>
          <p:cNvSpPr/>
          <p:nvPr/>
        </p:nvSpPr>
        <p:spPr>
          <a:xfrm>
            <a:off x="1203242" y="2005064"/>
            <a:ext cx="1274400" cy="4547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Commit10</a:t>
            </a:r>
            <a:endParaRPr/>
          </a:p>
        </p:txBody>
      </p:sp>
      <p:sp>
        <p:nvSpPr>
          <p:cNvPr id="1209" name="Google Shape;1209;p85"/>
          <p:cNvSpPr/>
          <p:nvPr/>
        </p:nvSpPr>
        <p:spPr>
          <a:xfrm>
            <a:off x="5159342" y="1970613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develop1</a:t>
            </a:r>
            <a:endParaRPr/>
          </a:p>
        </p:txBody>
      </p:sp>
      <p:cxnSp>
        <p:nvCxnSpPr>
          <p:cNvPr id="1210" name="Google Shape;1210;p85"/>
          <p:cNvCxnSpPr>
            <a:stCxn id="1209" idx="0"/>
            <a:endCxn id="1211" idx="2"/>
          </p:cNvCxnSpPr>
          <p:nvPr/>
        </p:nvCxnSpPr>
        <p:spPr>
          <a:xfrm rot="10800000">
            <a:off x="5873342" y="1820313"/>
            <a:ext cx="5700" cy="15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12" name="Google Shape;1212;p85"/>
          <p:cNvSpPr/>
          <p:nvPr/>
        </p:nvSpPr>
        <p:spPr>
          <a:xfrm>
            <a:off x="1882742" y="3584565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release</a:t>
            </a:r>
            <a:endParaRPr/>
          </a:p>
        </p:txBody>
      </p:sp>
      <p:cxnSp>
        <p:nvCxnSpPr>
          <p:cNvPr id="1213" name="Google Shape;1213;p85"/>
          <p:cNvCxnSpPr>
            <a:stCxn id="1212" idx="2"/>
            <a:endCxn id="1214" idx="0"/>
          </p:cNvCxnSpPr>
          <p:nvPr/>
        </p:nvCxnSpPr>
        <p:spPr>
          <a:xfrm>
            <a:off x="2602442" y="3907665"/>
            <a:ext cx="0" cy="15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14" name="Google Shape;1214;p85"/>
          <p:cNvSpPr/>
          <p:nvPr/>
        </p:nvSpPr>
        <p:spPr>
          <a:xfrm>
            <a:off x="1965242" y="4062464"/>
            <a:ext cx="1274400" cy="4547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Commit10</a:t>
            </a:r>
            <a:endParaRPr/>
          </a:p>
        </p:txBody>
      </p:sp>
      <p:sp>
        <p:nvSpPr>
          <p:cNvPr id="1215" name="Google Shape;1215;p85"/>
          <p:cNvSpPr/>
          <p:nvPr/>
        </p:nvSpPr>
        <p:spPr>
          <a:xfrm>
            <a:off x="1882742" y="4637613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develop1</a:t>
            </a:r>
            <a:endParaRPr/>
          </a:p>
        </p:txBody>
      </p:sp>
      <p:cxnSp>
        <p:nvCxnSpPr>
          <p:cNvPr id="1216" name="Google Shape;1216;p85"/>
          <p:cNvCxnSpPr>
            <a:stCxn id="1215" idx="0"/>
            <a:endCxn id="1214" idx="2"/>
          </p:cNvCxnSpPr>
          <p:nvPr/>
        </p:nvCxnSpPr>
        <p:spPr>
          <a:xfrm rot="10800000">
            <a:off x="2602442" y="4487313"/>
            <a:ext cx="0" cy="15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17" name="Google Shape;1217;p85"/>
          <p:cNvSpPr/>
          <p:nvPr/>
        </p:nvSpPr>
        <p:spPr>
          <a:xfrm>
            <a:off x="3933242" y="4637626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mybranch1</a:t>
            </a:r>
            <a:endParaRPr/>
          </a:p>
        </p:txBody>
      </p:sp>
      <p:cxnSp>
        <p:nvCxnSpPr>
          <p:cNvPr id="1218" name="Google Shape;1218;p85"/>
          <p:cNvCxnSpPr>
            <a:stCxn id="1217" idx="0"/>
            <a:endCxn id="1219" idx="2"/>
          </p:cNvCxnSpPr>
          <p:nvPr/>
        </p:nvCxnSpPr>
        <p:spPr>
          <a:xfrm rot="10800000">
            <a:off x="4652942" y="4487026"/>
            <a:ext cx="0" cy="15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19" name="Google Shape;1219;p85"/>
          <p:cNvSpPr/>
          <p:nvPr/>
        </p:nvSpPr>
        <p:spPr>
          <a:xfrm>
            <a:off x="4015742" y="4062452"/>
            <a:ext cx="1274400" cy="4547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Commit11</a:t>
            </a:r>
            <a:endParaRPr/>
          </a:p>
        </p:txBody>
      </p:sp>
      <p:cxnSp>
        <p:nvCxnSpPr>
          <p:cNvPr id="1220" name="Google Shape;1220;p85"/>
          <p:cNvCxnSpPr>
            <a:stCxn id="1219" idx="1"/>
            <a:endCxn id="1214" idx="3"/>
          </p:cNvCxnSpPr>
          <p:nvPr/>
        </p:nvCxnSpPr>
        <p:spPr>
          <a:xfrm rot="10800000">
            <a:off x="3239642" y="4289846"/>
            <a:ext cx="776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21" name="Google Shape;1221;p85"/>
          <p:cNvSpPr/>
          <p:nvPr/>
        </p:nvSpPr>
        <p:spPr>
          <a:xfrm>
            <a:off x="3329942" y="2004252"/>
            <a:ext cx="1274400" cy="4547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Commit11</a:t>
            </a:r>
            <a:endParaRPr/>
          </a:p>
        </p:txBody>
      </p:sp>
      <p:sp>
        <p:nvSpPr>
          <p:cNvPr id="1222" name="Google Shape;1222;p85"/>
          <p:cNvSpPr/>
          <p:nvPr/>
        </p:nvSpPr>
        <p:spPr>
          <a:xfrm>
            <a:off x="3247442" y="2580226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mybranch1</a:t>
            </a:r>
            <a:endParaRPr/>
          </a:p>
        </p:txBody>
      </p:sp>
      <p:cxnSp>
        <p:nvCxnSpPr>
          <p:cNvPr id="1223" name="Google Shape;1223;p85"/>
          <p:cNvCxnSpPr>
            <a:stCxn id="1222" idx="0"/>
          </p:cNvCxnSpPr>
          <p:nvPr/>
        </p:nvCxnSpPr>
        <p:spPr>
          <a:xfrm rot="10800000">
            <a:off x="3967142" y="2429626"/>
            <a:ext cx="0" cy="15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24" name="Google Shape;1224;p85"/>
          <p:cNvCxnSpPr>
            <a:stCxn id="1221" idx="1"/>
            <a:endCxn id="1208" idx="3"/>
          </p:cNvCxnSpPr>
          <p:nvPr/>
        </p:nvCxnSpPr>
        <p:spPr>
          <a:xfrm flipH="1">
            <a:off x="2477642" y="2231646"/>
            <a:ext cx="852300" cy="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11" name="Google Shape;1211;p85"/>
          <p:cNvSpPr/>
          <p:nvPr/>
        </p:nvSpPr>
        <p:spPr>
          <a:xfrm>
            <a:off x="5236017" y="1395477"/>
            <a:ext cx="1274400" cy="4547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Commit12</a:t>
            </a:r>
            <a:endParaRPr/>
          </a:p>
        </p:txBody>
      </p:sp>
      <p:cxnSp>
        <p:nvCxnSpPr>
          <p:cNvPr id="1225" name="Google Shape;1225;p85"/>
          <p:cNvCxnSpPr>
            <a:stCxn id="1211" idx="1"/>
            <a:endCxn id="1208" idx="3"/>
          </p:cNvCxnSpPr>
          <p:nvPr/>
        </p:nvCxnSpPr>
        <p:spPr>
          <a:xfrm flipH="1">
            <a:off x="2477517" y="1622871"/>
            <a:ext cx="2758500" cy="60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26" name="Google Shape;1226;p85"/>
          <p:cNvCxnSpPr>
            <a:stCxn id="1211" idx="1"/>
            <a:endCxn id="1221" idx="3"/>
          </p:cNvCxnSpPr>
          <p:nvPr/>
        </p:nvCxnSpPr>
        <p:spPr>
          <a:xfrm flipH="1">
            <a:off x="4604217" y="1622871"/>
            <a:ext cx="631800" cy="60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27" name="Google Shape;1227;p85"/>
          <p:cNvSpPr/>
          <p:nvPr/>
        </p:nvSpPr>
        <p:spPr>
          <a:xfrm>
            <a:off x="6741325" y="1360425"/>
            <a:ext cx="1491000" cy="796500"/>
          </a:xfrm>
          <a:prstGeom prst="wedgeRoundRectCallout">
            <a:avLst>
              <a:gd fmla="val -67489" name="adj1"/>
              <a:gd fmla="val -28584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@Commit12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86"/>
          <p:cNvSpPr txBox="1"/>
          <p:nvPr>
            <p:ph idx="1" type="body"/>
          </p:nvPr>
        </p:nvSpPr>
        <p:spPr>
          <a:xfrm>
            <a:off x="311700" y="3148350"/>
            <a:ext cx="8520600" cy="17424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Local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3" name="Google Shape;1233;p86"/>
          <p:cNvSpPr txBox="1"/>
          <p:nvPr>
            <p:ph idx="1" type="body"/>
          </p:nvPr>
        </p:nvSpPr>
        <p:spPr>
          <a:xfrm>
            <a:off x="311700" y="1097925"/>
            <a:ext cx="8520600" cy="19149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Remote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4" name="Google Shape;1234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development flow -2 </a:t>
            </a:r>
            <a:endParaRPr/>
          </a:p>
        </p:txBody>
      </p:sp>
      <p:sp>
        <p:nvSpPr>
          <p:cNvPr id="1235" name="Google Shape;1235;p8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36" name="Google Shape;1236;p86"/>
          <p:cNvSpPr/>
          <p:nvPr/>
        </p:nvSpPr>
        <p:spPr>
          <a:xfrm>
            <a:off x="1203242" y="2005064"/>
            <a:ext cx="1274400" cy="4547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Commit10</a:t>
            </a:r>
            <a:endParaRPr/>
          </a:p>
        </p:txBody>
      </p:sp>
      <p:sp>
        <p:nvSpPr>
          <p:cNvPr id="1237" name="Google Shape;1237;p86"/>
          <p:cNvSpPr/>
          <p:nvPr/>
        </p:nvSpPr>
        <p:spPr>
          <a:xfrm>
            <a:off x="5159342" y="1970613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develop1</a:t>
            </a:r>
            <a:endParaRPr/>
          </a:p>
        </p:txBody>
      </p:sp>
      <p:cxnSp>
        <p:nvCxnSpPr>
          <p:cNvPr id="1238" name="Google Shape;1238;p86"/>
          <p:cNvCxnSpPr>
            <a:stCxn id="1237" idx="0"/>
            <a:endCxn id="1239" idx="2"/>
          </p:cNvCxnSpPr>
          <p:nvPr/>
        </p:nvCxnSpPr>
        <p:spPr>
          <a:xfrm rot="10800000">
            <a:off x="5873342" y="1820313"/>
            <a:ext cx="5700" cy="15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40" name="Google Shape;1240;p86"/>
          <p:cNvSpPr/>
          <p:nvPr/>
        </p:nvSpPr>
        <p:spPr>
          <a:xfrm>
            <a:off x="1882742" y="3584565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release</a:t>
            </a:r>
            <a:endParaRPr/>
          </a:p>
        </p:txBody>
      </p:sp>
      <p:cxnSp>
        <p:nvCxnSpPr>
          <p:cNvPr id="1241" name="Google Shape;1241;p86"/>
          <p:cNvCxnSpPr>
            <a:stCxn id="1240" idx="2"/>
            <a:endCxn id="1242" idx="0"/>
          </p:cNvCxnSpPr>
          <p:nvPr/>
        </p:nvCxnSpPr>
        <p:spPr>
          <a:xfrm>
            <a:off x="2602442" y="3907665"/>
            <a:ext cx="0" cy="15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42" name="Google Shape;1242;p86"/>
          <p:cNvSpPr/>
          <p:nvPr/>
        </p:nvSpPr>
        <p:spPr>
          <a:xfrm>
            <a:off x="1965242" y="4062464"/>
            <a:ext cx="1274400" cy="4547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Commit10</a:t>
            </a:r>
            <a:endParaRPr/>
          </a:p>
        </p:txBody>
      </p:sp>
      <p:sp>
        <p:nvSpPr>
          <p:cNvPr id="1243" name="Google Shape;1243;p86"/>
          <p:cNvSpPr/>
          <p:nvPr/>
        </p:nvSpPr>
        <p:spPr>
          <a:xfrm>
            <a:off x="1882742" y="4637613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develop1</a:t>
            </a:r>
            <a:endParaRPr/>
          </a:p>
        </p:txBody>
      </p:sp>
      <p:cxnSp>
        <p:nvCxnSpPr>
          <p:cNvPr id="1244" name="Google Shape;1244;p86"/>
          <p:cNvCxnSpPr>
            <a:stCxn id="1243" idx="0"/>
            <a:endCxn id="1242" idx="2"/>
          </p:cNvCxnSpPr>
          <p:nvPr/>
        </p:nvCxnSpPr>
        <p:spPr>
          <a:xfrm rot="10800000">
            <a:off x="2602442" y="4487313"/>
            <a:ext cx="0" cy="15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45" name="Google Shape;1245;p86"/>
          <p:cNvSpPr/>
          <p:nvPr/>
        </p:nvSpPr>
        <p:spPr>
          <a:xfrm>
            <a:off x="3933242" y="4637626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mybranch1</a:t>
            </a:r>
            <a:endParaRPr/>
          </a:p>
        </p:txBody>
      </p:sp>
      <p:cxnSp>
        <p:nvCxnSpPr>
          <p:cNvPr id="1246" name="Google Shape;1246;p86"/>
          <p:cNvCxnSpPr>
            <a:stCxn id="1245" idx="0"/>
            <a:endCxn id="1247" idx="2"/>
          </p:cNvCxnSpPr>
          <p:nvPr/>
        </p:nvCxnSpPr>
        <p:spPr>
          <a:xfrm rot="10800000">
            <a:off x="4652942" y="4487026"/>
            <a:ext cx="0" cy="15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47" name="Google Shape;1247;p86"/>
          <p:cNvSpPr/>
          <p:nvPr/>
        </p:nvSpPr>
        <p:spPr>
          <a:xfrm>
            <a:off x="4015742" y="4062452"/>
            <a:ext cx="1274400" cy="4547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Commit11</a:t>
            </a:r>
            <a:endParaRPr/>
          </a:p>
        </p:txBody>
      </p:sp>
      <p:cxnSp>
        <p:nvCxnSpPr>
          <p:cNvPr id="1248" name="Google Shape;1248;p86"/>
          <p:cNvCxnSpPr>
            <a:stCxn id="1247" idx="1"/>
            <a:endCxn id="1242" idx="3"/>
          </p:cNvCxnSpPr>
          <p:nvPr/>
        </p:nvCxnSpPr>
        <p:spPr>
          <a:xfrm rot="10800000">
            <a:off x="3239642" y="4289846"/>
            <a:ext cx="776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49" name="Google Shape;1249;p86"/>
          <p:cNvSpPr/>
          <p:nvPr/>
        </p:nvSpPr>
        <p:spPr>
          <a:xfrm>
            <a:off x="3329942" y="2004252"/>
            <a:ext cx="1274400" cy="4547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Commit11</a:t>
            </a:r>
            <a:endParaRPr/>
          </a:p>
        </p:txBody>
      </p:sp>
      <p:sp>
        <p:nvSpPr>
          <p:cNvPr id="1250" name="Google Shape;1250;p86"/>
          <p:cNvSpPr/>
          <p:nvPr/>
        </p:nvSpPr>
        <p:spPr>
          <a:xfrm>
            <a:off x="3247442" y="2580226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mybranch1</a:t>
            </a:r>
            <a:endParaRPr/>
          </a:p>
        </p:txBody>
      </p:sp>
      <p:cxnSp>
        <p:nvCxnSpPr>
          <p:cNvPr id="1251" name="Google Shape;1251;p86"/>
          <p:cNvCxnSpPr>
            <a:stCxn id="1250" idx="0"/>
          </p:cNvCxnSpPr>
          <p:nvPr/>
        </p:nvCxnSpPr>
        <p:spPr>
          <a:xfrm rot="10800000">
            <a:off x="3967142" y="2429626"/>
            <a:ext cx="0" cy="15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52" name="Google Shape;1252;p86"/>
          <p:cNvCxnSpPr>
            <a:stCxn id="1249" idx="1"/>
            <a:endCxn id="1236" idx="3"/>
          </p:cNvCxnSpPr>
          <p:nvPr/>
        </p:nvCxnSpPr>
        <p:spPr>
          <a:xfrm flipH="1">
            <a:off x="2477642" y="2231646"/>
            <a:ext cx="852300" cy="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39" name="Google Shape;1239;p86"/>
          <p:cNvSpPr/>
          <p:nvPr/>
        </p:nvSpPr>
        <p:spPr>
          <a:xfrm>
            <a:off x="5236017" y="1395477"/>
            <a:ext cx="1274400" cy="4547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Commit12</a:t>
            </a:r>
            <a:endParaRPr/>
          </a:p>
        </p:txBody>
      </p:sp>
      <p:cxnSp>
        <p:nvCxnSpPr>
          <p:cNvPr id="1253" name="Google Shape;1253;p86"/>
          <p:cNvCxnSpPr>
            <a:stCxn id="1239" idx="1"/>
            <a:endCxn id="1236" idx="3"/>
          </p:cNvCxnSpPr>
          <p:nvPr/>
        </p:nvCxnSpPr>
        <p:spPr>
          <a:xfrm flipH="1">
            <a:off x="2477517" y="1622871"/>
            <a:ext cx="2758500" cy="60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54" name="Google Shape;1254;p86"/>
          <p:cNvCxnSpPr>
            <a:stCxn id="1239" idx="1"/>
            <a:endCxn id="1249" idx="3"/>
          </p:cNvCxnSpPr>
          <p:nvPr/>
        </p:nvCxnSpPr>
        <p:spPr>
          <a:xfrm flipH="1">
            <a:off x="4604217" y="1622871"/>
            <a:ext cx="631800" cy="60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55" name="Google Shape;1255;p86"/>
          <p:cNvSpPr/>
          <p:nvPr/>
        </p:nvSpPr>
        <p:spPr>
          <a:xfrm>
            <a:off x="7133992" y="1217427"/>
            <a:ext cx="1274400" cy="4547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Commit13</a:t>
            </a:r>
            <a:endParaRPr/>
          </a:p>
        </p:txBody>
      </p:sp>
      <p:sp>
        <p:nvSpPr>
          <p:cNvPr id="1256" name="Google Shape;1256;p86"/>
          <p:cNvSpPr/>
          <p:nvPr/>
        </p:nvSpPr>
        <p:spPr>
          <a:xfrm>
            <a:off x="7051492" y="1816415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release</a:t>
            </a:r>
            <a:endParaRPr/>
          </a:p>
        </p:txBody>
      </p:sp>
      <p:cxnSp>
        <p:nvCxnSpPr>
          <p:cNvPr id="1257" name="Google Shape;1257;p86"/>
          <p:cNvCxnSpPr>
            <a:stCxn id="1256" idx="0"/>
            <a:endCxn id="1255" idx="2"/>
          </p:cNvCxnSpPr>
          <p:nvPr/>
        </p:nvCxnSpPr>
        <p:spPr>
          <a:xfrm rot="10800000">
            <a:off x="7771192" y="1642115"/>
            <a:ext cx="0" cy="17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58" name="Google Shape;1258;p86"/>
          <p:cNvCxnSpPr>
            <a:stCxn id="1255" idx="1"/>
            <a:endCxn id="1239" idx="3"/>
          </p:cNvCxnSpPr>
          <p:nvPr/>
        </p:nvCxnSpPr>
        <p:spPr>
          <a:xfrm flipH="1">
            <a:off x="6510292" y="1444821"/>
            <a:ext cx="623700" cy="178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59" name="Google Shape;1259;p86"/>
          <p:cNvCxnSpPr>
            <a:endCxn id="1236" idx="3"/>
          </p:cNvCxnSpPr>
          <p:nvPr/>
        </p:nvCxnSpPr>
        <p:spPr>
          <a:xfrm flipH="1">
            <a:off x="2477642" y="1233458"/>
            <a:ext cx="3322800" cy="999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60" name="Google Shape;1260;p86"/>
          <p:cNvCxnSpPr>
            <a:stCxn id="1255" idx="1"/>
          </p:cNvCxnSpPr>
          <p:nvPr/>
        </p:nvCxnSpPr>
        <p:spPr>
          <a:xfrm rot="10800000">
            <a:off x="5792092" y="1233321"/>
            <a:ext cx="1341900" cy="21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1" name="Google Shape;1261;p86"/>
          <p:cNvSpPr txBox="1"/>
          <p:nvPr/>
        </p:nvSpPr>
        <p:spPr>
          <a:xfrm>
            <a:off x="6981600" y="2263950"/>
            <a:ext cx="164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develop1 to release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87"/>
          <p:cNvSpPr txBox="1"/>
          <p:nvPr>
            <p:ph idx="1" type="body"/>
          </p:nvPr>
        </p:nvSpPr>
        <p:spPr>
          <a:xfrm>
            <a:off x="311700" y="3148350"/>
            <a:ext cx="8520600" cy="17424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Local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67" name="Google Shape;1267;p87"/>
          <p:cNvSpPr txBox="1"/>
          <p:nvPr>
            <p:ph idx="1" type="body"/>
          </p:nvPr>
        </p:nvSpPr>
        <p:spPr>
          <a:xfrm>
            <a:off x="311700" y="1097925"/>
            <a:ext cx="8520600" cy="19149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Remote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68" name="Google Shape;1268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development flow -2 </a:t>
            </a:r>
            <a:endParaRPr/>
          </a:p>
        </p:txBody>
      </p:sp>
      <p:sp>
        <p:nvSpPr>
          <p:cNvPr id="1269" name="Google Shape;1269;p8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70" name="Google Shape;1270;p87"/>
          <p:cNvSpPr/>
          <p:nvPr/>
        </p:nvSpPr>
        <p:spPr>
          <a:xfrm>
            <a:off x="1120742" y="1527165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release</a:t>
            </a:r>
            <a:endParaRPr/>
          </a:p>
        </p:txBody>
      </p:sp>
      <p:cxnSp>
        <p:nvCxnSpPr>
          <p:cNvPr id="1271" name="Google Shape;1271;p87"/>
          <p:cNvCxnSpPr>
            <a:stCxn id="1270" idx="2"/>
            <a:endCxn id="1272" idx="0"/>
          </p:cNvCxnSpPr>
          <p:nvPr/>
        </p:nvCxnSpPr>
        <p:spPr>
          <a:xfrm>
            <a:off x="1840442" y="1850265"/>
            <a:ext cx="0" cy="15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72" name="Google Shape;1272;p87"/>
          <p:cNvSpPr/>
          <p:nvPr/>
        </p:nvSpPr>
        <p:spPr>
          <a:xfrm>
            <a:off x="1203242" y="2005064"/>
            <a:ext cx="1274400" cy="4547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Commit10</a:t>
            </a:r>
            <a:endParaRPr/>
          </a:p>
        </p:txBody>
      </p:sp>
      <p:sp>
        <p:nvSpPr>
          <p:cNvPr id="1273" name="Google Shape;1273;p87"/>
          <p:cNvSpPr/>
          <p:nvPr/>
        </p:nvSpPr>
        <p:spPr>
          <a:xfrm>
            <a:off x="5159342" y="1970613"/>
            <a:ext cx="1439400" cy="323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develop1</a:t>
            </a:r>
            <a:endParaRPr/>
          </a:p>
        </p:txBody>
      </p:sp>
      <p:sp>
        <p:nvSpPr>
          <p:cNvPr id="1274" name="Google Shape;1274;p87"/>
          <p:cNvSpPr/>
          <p:nvPr/>
        </p:nvSpPr>
        <p:spPr>
          <a:xfrm>
            <a:off x="1882742" y="3584565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release</a:t>
            </a:r>
            <a:endParaRPr/>
          </a:p>
        </p:txBody>
      </p:sp>
      <p:cxnSp>
        <p:nvCxnSpPr>
          <p:cNvPr id="1275" name="Google Shape;1275;p87"/>
          <p:cNvCxnSpPr>
            <a:stCxn id="1274" idx="2"/>
            <a:endCxn id="1276" idx="0"/>
          </p:cNvCxnSpPr>
          <p:nvPr/>
        </p:nvCxnSpPr>
        <p:spPr>
          <a:xfrm>
            <a:off x="2602442" y="3907665"/>
            <a:ext cx="0" cy="15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76" name="Google Shape;1276;p87"/>
          <p:cNvSpPr/>
          <p:nvPr/>
        </p:nvSpPr>
        <p:spPr>
          <a:xfrm>
            <a:off x="1965242" y="4062464"/>
            <a:ext cx="1274400" cy="4547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Commit10</a:t>
            </a:r>
            <a:endParaRPr/>
          </a:p>
        </p:txBody>
      </p:sp>
      <p:sp>
        <p:nvSpPr>
          <p:cNvPr id="1277" name="Google Shape;1277;p87"/>
          <p:cNvSpPr/>
          <p:nvPr/>
        </p:nvSpPr>
        <p:spPr>
          <a:xfrm>
            <a:off x="1882742" y="4637613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develop1</a:t>
            </a:r>
            <a:endParaRPr/>
          </a:p>
        </p:txBody>
      </p:sp>
      <p:cxnSp>
        <p:nvCxnSpPr>
          <p:cNvPr id="1278" name="Google Shape;1278;p87"/>
          <p:cNvCxnSpPr>
            <a:stCxn id="1277" idx="0"/>
            <a:endCxn id="1276" idx="2"/>
          </p:cNvCxnSpPr>
          <p:nvPr/>
        </p:nvCxnSpPr>
        <p:spPr>
          <a:xfrm rot="10800000">
            <a:off x="2602442" y="4487313"/>
            <a:ext cx="0" cy="15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79" name="Google Shape;1279;p87"/>
          <p:cNvSpPr/>
          <p:nvPr/>
        </p:nvSpPr>
        <p:spPr>
          <a:xfrm>
            <a:off x="3933242" y="4637626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mybranch1</a:t>
            </a:r>
            <a:endParaRPr/>
          </a:p>
        </p:txBody>
      </p:sp>
      <p:cxnSp>
        <p:nvCxnSpPr>
          <p:cNvPr id="1280" name="Google Shape;1280;p87"/>
          <p:cNvCxnSpPr>
            <a:stCxn id="1279" idx="0"/>
            <a:endCxn id="1281" idx="2"/>
          </p:cNvCxnSpPr>
          <p:nvPr/>
        </p:nvCxnSpPr>
        <p:spPr>
          <a:xfrm rot="10800000">
            <a:off x="4652942" y="4487026"/>
            <a:ext cx="0" cy="15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81" name="Google Shape;1281;p87"/>
          <p:cNvSpPr/>
          <p:nvPr/>
        </p:nvSpPr>
        <p:spPr>
          <a:xfrm>
            <a:off x="4015742" y="4062452"/>
            <a:ext cx="1274400" cy="4547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Commit11</a:t>
            </a:r>
            <a:endParaRPr/>
          </a:p>
        </p:txBody>
      </p:sp>
      <p:cxnSp>
        <p:nvCxnSpPr>
          <p:cNvPr id="1282" name="Google Shape;1282;p87"/>
          <p:cNvCxnSpPr>
            <a:stCxn id="1281" idx="1"/>
            <a:endCxn id="1276" idx="3"/>
          </p:cNvCxnSpPr>
          <p:nvPr/>
        </p:nvCxnSpPr>
        <p:spPr>
          <a:xfrm rot="10800000">
            <a:off x="3239642" y="4289846"/>
            <a:ext cx="776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83" name="Google Shape;1283;p87"/>
          <p:cNvSpPr/>
          <p:nvPr/>
        </p:nvSpPr>
        <p:spPr>
          <a:xfrm>
            <a:off x="3329942" y="2004252"/>
            <a:ext cx="1274400" cy="4547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Commit11</a:t>
            </a:r>
            <a:endParaRPr/>
          </a:p>
        </p:txBody>
      </p:sp>
      <p:sp>
        <p:nvSpPr>
          <p:cNvPr id="1284" name="Google Shape;1284;p87"/>
          <p:cNvSpPr/>
          <p:nvPr/>
        </p:nvSpPr>
        <p:spPr>
          <a:xfrm>
            <a:off x="3247442" y="2580226"/>
            <a:ext cx="1439400" cy="323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mybranch1</a:t>
            </a:r>
            <a:endParaRPr/>
          </a:p>
        </p:txBody>
      </p:sp>
      <p:cxnSp>
        <p:nvCxnSpPr>
          <p:cNvPr id="1285" name="Google Shape;1285;p87"/>
          <p:cNvCxnSpPr>
            <a:stCxn id="1283" idx="1"/>
            <a:endCxn id="1272" idx="3"/>
          </p:cNvCxnSpPr>
          <p:nvPr/>
        </p:nvCxnSpPr>
        <p:spPr>
          <a:xfrm flipH="1">
            <a:off x="2477642" y="2231646"/>
            <a:ext cx="852300" cy="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86" name="Google Shape;1286;p87"/>
          <p:cNvSpPr/>
          <p:nvPr/>
        </p:nvSpPr>
        <p:spPr>
          <a:xfrm>
            <a:off x="5236017" y="1395477"/>
            <a:ext cx="1274400" cy="4547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Commit12</a:t>
            </a:r>
            <a:endParaRPr/>
          </a:p>
        </p:txBody>
      </p:sp>
      <p:cxnSp>
        <p:nvCxnSpPr>
          <p:cNvPr id="1287" name="Google Shape;1287;p87"/>
          <p:cNvCxnSpPr>
            <a:stCxn id="1286" idx="1"/>
            <a:endCxn id="1272" idx="3"/>
          </p:cNvCxnSpPr>
          <p:nvPr/>
        </p:nvCxnSpPr>
        <p:spPr>
          <a:xfrm flipH="1">
            <a:off x="2477517" y="1622871"/>
            <a:ext cx="2758500" cy="60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88" name="Google Shape;1288;p87"/>
          <p:cNvCxnSpPr>
            <a:stCxn id="1286" idx="1"/>
            <a:endCxn id="1283" idx="3"/>
          </p:cNvCxnSpPr>
          <p:nvPr/>
        </p:nvCxnSpPr>
        <p:spPr>
          <a:xfrm flipH="1">
            <a:off x="4604217" y="1622871"/>
            <a:ext cx="631800" cy="60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89" name="Google Shape;1289;p87"/>
          <p:cNvSpPr/>
          <p:nvPr/>
        </p:nvSpPr>
        <p:spPr>
          <a:xfrm>
            <a:off x="7133992" y="1217427"/>
            <a:ext cx="1274400" cy="4547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Commit13</a:t>
            </a:r>
            <a:endParaRPr/>
          </a:p>
        </p:txBody>
      </p:sp>
      <p:sp>
        <p:nvSpPr>
          <p:cNvPr id="1290" name="Google Shape;1290;p87"/>
          <p:cNvSpPr/>
          <p:nvPr/>
        </p:nvSpPr>
        <p:spPr>
          <a:xfrm>
            <a:off x="7051492" y="1816415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release</a:t>
            </a:r>
            <a:endParaRPr/>
          </a:p>
        </p:txBody>
      </p:sp>
      <p:cxnSp>
        <p:nvCxnSpPr>
          <p:cNvPr id="1291" name="Google Shape;1291;p87"/>
          <p:cNvCxnSpPr>
            <a:stCxn id="1290" idx="0"/>
            <a:endCxn id="1289" idx="2"/>
          </p:cNvCxnSpPr>
          <p:nvPr/>
        </p:nvCxnSpPr>
        <p:spPr>
          <a:xfrm rot="10800000">
            <a:off x="7771192" y="1642115"/>
            <a:ext cx="0" cy="17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92" name="Google Shape;1292;p87"/>
          <p:cNvCxnSpPr>
            <a:stCxn id="1289" idx="1"/>
            <a:endCxn id="1286" idx="3"/>
          </p:cNvCxnSpPr>
          <p:nvPr/>
        </p:nvCxnSpPr>
        <p:spPr>
          <a:xfrm flipH="1">
            <a:off x="6510292" y="1444821"/>
            <a:ext cx="623700" cy="178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93" name="Google Shape;1293;p87"/>
          <p:cNvCxnSpPr>
            <a:endCxn id="1272" idx="3"/>
          </p:cNvCxnSpPr>
          <p:nvPr/>
        </p:nvCxnSpPr>
        <p:spPr>
          <a:xfrm flipH="1">
            <a:off x="2477642" y="1233458"/>
            <a:ext cx="3322800" cy="999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94" name="Google Shape;1294;p87"/>
          <p:cNvCxnSpPr>
            <a:stCxn id="1289" idx="1"/>
          </p:cNvCxnSpPr>
          <p:nvPr/>
        </p:nvCxnSpPr>
        <p:spPr>
          <a:xfrm rot="10800000">
            <a:off x="5792092" y="1233321"/>
            <a:ext cx="1341900" cy="21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5" name="Google Shape;1295;p87"/>
          <p:cNvSpPr/>
          <p:nvPr/>
        </p:nvSpPr>
        <p:spPr>
          <a:xfrm>
            <a:off x="7025700" y="2332925"/>
            <a:ext cx="1491000" cy="796500"/>
          </a:xfrm>
          <a:prstGeom prst="wedgeRoundRectCallout">
            <a:avLst>
              <a:gd fmla="val -21922" name="adj1"/>
              <a:gd fmla="val -7528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Release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Commit13</a:t>
            </a:r>
            <a:endParaRPr/>
          </a:p>
        </p:txBody>
      </p:sp>
      <p:sp>
        <p:nvSpPr>
          <p:cNvPr id="1296" name="Google Shape;1296;p87"/>
          <p:cNvSpPr/>
          <p:nvPr/>
        </p:nvSpPr>
        <p:spPr>
          <a:xfrm>
            <a:off x="4974850" y="2558113"/>
            <a:ext cx="1491000" cy="796500"/>
          </a:xfrm>
          <a:prstGeom prst="wedgeRoundRectCallout">
            <a:avLst>
              <a:gd fmla="val -25884" name="adj1"/>
              <a:gd fmla="val -49302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Delete branches for development</a:t>
            </a:r>
            <a:endParaRPr/>
          </a:p>
        </p:txBody>
      </p:sp>
      <p:cxnSp>
        <p:nvCxnSpPr>
          <p:cNvPr id="1297" name="Google Shape;1297;p87"/>
          <p:cNvCxnSpPr>
            <a:stCxn id="1284" idx="3"/>
            <a:endCxn id="1296" idx="1"/>
          </p:cNvCxnSpPr>
          <p:nvPr/>
        </p:nvCxnSpPr>
        <p:spPr>
          <a:xfrm>
            <a:off x="4686842" y="2741776"/>
            <a:ext cx="288000" cy="214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8" name="Google Shape;1298;p87"/>
          <p:cNvCxnSpPr>
            <a:stCxn id="1273" idx="2"/>
            <a:endCxn id="1296" idx="0"/>
          </p:cNvCxnSpPr>
          <p:nvPr/>
        </p:nvCxnSpPr>
        <p:spPr>
          <a:xfrm flipH="1">
            <a:off x="5720342" y="2293713"/>
            <a:ext cx="158700" cy="264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8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End</a:t>
            </a:r>
            <a:endParaRPr sz="5000"/>
          </a:p>
        </p:txBody>
      </p:sp>
      <p:sp>
        <p:nvSpPr>
          <p:cNvPr id="1304" name="Google Shape;1304;p8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8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Reference information</a:t>
            </a:r>
            <a:endParaRPr sz="5000"/>
          </a:p>
        </p:txBody>
      </p:sp>
      <p:sp>
        <p:nvSpPr>
          <p:cNvPr id="1310" name="Google Shape;1310;p8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Cancel changes of files</a:t>
            </a:r>
            <a:endParaRPr/>
          </a:p>
        </p:txBody>
      </p:sp>
      <p:sp>
        <p:nvSpPr>
          <p:cNvPr id="1316" name="Google Shape;1316;p90"/>
          <p:cNvSpPr txBox="1"/>
          <p:nvPr>
            <p:ph idx="1" type="body"/>
          </p:nvPr>
        </p:nvSpPr>
        <p:spPr>
          <a:xfrm>
            <a:off x="2267275" y="2738803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7" name="Google Shape;1317;p90"/>
          <p:cNvSpPr txBox="1"/>
          <p:nvPr>
            <p:ph idx="1" type="body"/>
          </p:nvPr>
        </p:nvSpPr>
        <p:spPr>
          <a:xfrm>
            <a:off x="2267275" y="1876050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8" name="Google Shape;1318;p90"/>
          <p:cNvSpPr txBox="1"/>
          <p:nvPr>
            <p:ph idx="1" type="body"/>
          </p:nvPr>
        </p:nvSpPr>
        <p:spPr>
          <a:xfrm>
            <a:off x="2267275" y="3635650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Work directory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9" name="Google Shape;1319;p90"/>
          <p:cNvSpPr/>
          <p:nvPr/>
        </p:nvSpPr>
        <p:spPr>
          <a:xfrm>
            <a:off x="3453375" y="4000670"/>
            <a:ext cx="567810" cy="36795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90"/>
          <p:cNvSpPr/>
          <p:nvPr/>
        </p:nvSpPr>
        <p:spPr>
          <a:xfrm>
            <a:off x="4462429" y="2958905"/>
            <a:ext cx="849024" cy="302798"/>
          </a:xfrm>
          <a:prstGeom prst="flowChartMagneticDisk">
            <a:avLst/>
          </a:prstGeom>
          <a:solidFill>
            <a:srgbClr val="EEEEEE">
              <a:alpha val="2737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90"/>
          <p:cNvSpPr/>
          <p:nvPr/>
        </p:nvSpPr>
        <p:spPr>
          <a:xfrm>
            <a:off x="5712836" y="2076000"/>
            <a:ext cx="875821" cy="302798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90"/>
          <p:cNvSpPr txBox="1"/>
          <p:nvPr>
            <p:ph idx="12" type="sldNum"/>
          </p:nvPr>
        </p:nvSpPr>
        <p:spPr>
          <a:xfrm>
            <a:off x="8490250" y="47572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323" name="Google Shape;1323;p90"/>
          <p:cNvCxnSpPr/>
          <p:nvPr/>
        </p:nvCxnSpPr>
        <p:spPr>
          <a:xfrm flipH="1">
            <a:off x="3962430" y="2682688"/>
            <a:ext cx="1562700" cy="1293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4" name="Google Shape;1324;p90"/>
          <p:cNvSpPr/>
          <p:nvPr/>
        </p:nvSpPr>
        <p:spPr>
          <a:xfrm>
            <a:off x="4105750" y="4036625"/>
            <a:ext cx="959100" cy="393600"/>
          </a:xfrm>
          <a:prstGeom prst="wedgeRoundRectCallout">
            <a:avLst>
              <a:gd fmla="val -64931" name="adj1"/>
              <a:gd fmla="val -2481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</a:t>
            </a:r>
            <a:endParaRPr/>
          </a:p>
        </p:txBody>
      </p:sp>
      <p:sp>
        <p:nvSpPr>
          <p:cNvPr id="1325" name="Google Shape;1325;p90"/>
          <p:cNvSpPr/>
          <p:nvPr/>
        </p:nvSpPr>
        <p:spPr>
          <a:xfrm>
            <a:off x="5384400" y="2289758"/>
            <a:ext cx="567810" cy="36795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90"/>
          <p:cNvSpPr/>
          <p:nvPr/>
        </p:nvSpPr>
        <p:spPr>
          <a:xfrm>
            <a:off x="4301345" y="3726700"/>
            <a:ext cx="567900" cy="526800"/>
          </a:xfrm>
          <a:prstGeom prst="mathMultiply">
            <a:avLst>
              <a:gd fmla="val 7428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90"/>
          <p:cNvSpPr txBox="1"/>
          <p:nvPr/>
        </p:nvSpPr>
        <p:spPr>
          <a:xfrm>
            <a:off x="3032200" y="3110700"/>
            <a:ext cx="17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checkout filename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checkout”</a:t>
            </a:r>
            <a:endParaRPr/>
          </a:p>
        </p:txBody>
      </p:sp>
      <p:sp>
        <p:nvSpPr>
          <p:cNvPr id="1333" name="Google Shape;1333;p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checkout [FileName]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checkout [DirectoryName]</a:t>
            </a:r>
            <a:r>
              <a:rPr lang="en-GB" sz="2200">
                <a:solidFill>
                  <a:srgbClr val="CCCCCC"/>
                </a:solidFill>
              </a:rPr>
              <a:t>  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&gt;&gt; Restore files in working directory to ones of the latest commit .</a:t>
            </a:r>
            <a:r>
              <a:rPr lang="en-GB" sz="2200"/>
              <a:t> </a:t>
            </a:r>
            <a:endParaRPr sz="2200"/>
          </a:p>
        </p:txBody>
      </p:sp>
      <p:sp>
        <p:nvSpPr>
          <p:cNvPr id="1334" name="Google Shape;1334;p9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1700" y="2777500"/>
            <a:ext cx="8520600" cy="1798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Local Repository</a:t>
            </a:r>
            <a:br>
              <a:rPr lang="en-GB">
                <a:solidFill>
                  <a:srgbClr val="FFFFFF"/>
                </a:solidFill>
              </a:rPr>
            </a:br>
            <a:r>
              <a:rPr lang="en-GB">
                <a:solidFill>
                  <a:srgbClr val="FFFFFF"/>
                </a:solidFill>
              </a:rPr>
              <a:t>( </a:t>
            </a:r>
            <a:r>
              <a:rPr lang="en-GB">
                <a:solidFill>
                  <a:srgbClr val="FFFFFF"/>
                </a:solidFill>
              </a:rPr>
              <a:t>A directory with the same name as the remote repository 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Clone - Download copy of remote repository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11700" y="1152475"/>
            <a:ext cx="8520600" cy="11037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Remote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6102775" y="1463725"/>
            <a:ext cx="1411512" cy="4713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3761350" y="3699175"/>
            <a:ext cx="1411512" cy="4713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5385800" y="1855975"/>
            <a:ext cx="7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Clone</a:t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 rot="8697090">
            <a:off x="5400164" y="2247616"/>
            <a:ext cx="1196825" cy="343070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Cancel staging</a:t>
            </a:r>
            <a:endParaRPr/>
          </a:p>
        </p:txBody>
      </p:sp>
      <p:sp>
        <p:nvSpPr>
          <p:cNvPr id="1340" name="Google Shape;1340;p92"/>
          <p:cNvSpPr txBox="1"/>
          <p:nvPr>
            <p:ph idx="1" type="body"/>
          </p:nvPr>
        </p:nvSpPr>
        <p:spPr>
          <a:xfrm>
            <a:off x="2267275" y="2738803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1" name="Google Shape;1341;p92"/>
          <p:cNvSpPr txBox="1"/>
          <p:nvPr>
            <p:ph idx="1" type="body"/>
          </p:nvPr>
        </p:nvSpPr>
        <p:spPr>
          <a:xfrm>
            <a:off x="2267275" y="1876050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2" name="Google Shape;1342;p92"/>
          <p:cNvSpPr txBox="1"/>
          <p:nvPr>
            <p:ph idx="1" type="body"/>
          </p:nvPr>
        </p:nvSpPr>
        <p:spPr>
          <a:xfrm>
            <a:off x="2267275" y="3635650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Work directory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3" name="Google Shape;1343;p92"/>
          <p:cNvSpPr/>
          <p:nvPr/>
        </p:nvSpPr>
        <p:spPr>
          <a:xfrm>
            <a:off x="4021179" y="2958905"/>
            <a:ext cx="849024" cy="302798"/>
          </a:xfrm>
          <a:prstGeom prst="flowChartMagneticDisk">
            <a:avLst/>
          </a:prstGeom>
          <a:solidFill>
            <a:srgbClr val="EEEEEE">
              <a:alpha val="2737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92"/>
          <p:cNvSpPr/>
          <p:nvPr/>
        </p:nvSpPr>
        <p:spPr>
          <a:xfrm>
            <a:off x="5712836" y="2076000"/>
            <a:ext cx="875821" cy="302798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9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46" name="Google Shape;1346;p92"/>
          <p:cNvSpPr/>
          <p:nvPr/>
        </p:nvSpPr>
        <p:spPr>
          <a:xfrm>
            <a:off x="5952200" y="2949888"/>
            <a:ext cx="959100" cy="393600"/>
          </a:xfrm>
          <a:prstGeom prst="wedgeRoundRectCallout">
            <a:avLst>
              <a:gd fmla="val -64931" name="adj1"/>
              <a:gd fmla="val -2481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</a:t>
            </a:r>
            <a:endParaRPr/>
          </a:p>
        </p:txBody>
      </p:sp>
      <p:sp>
        <p:nvSpPr>
          <p:cNvPr id="1347" name="Google Shape;1347;p92"/>
          <p:cNvSpPr/>
          <p:nvPr/>
        </p:nvSpPr>
        <p:spPr>
          <a:xfrm>
            <a:off x="6147795" y="2668543"/>
            <a:ext cx="567900" cy="526800"/>
          </a:xfrm>
          <a:prstGeom prst="mathMultiply">
            <a:avLst>
              <a:gd fmla="val 7428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92"/>
          <p:cNvSpPr/>
          <p:nvPr/>
        </p:nvSpPr>
        <p:spPr>
          <a:xfrm>
            <a:off x="5496025" y="2243858"/>
            <a:ext cx="567810" cy="36795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92"/>
          <p:cNvSpPr txBox="1"/>
          <p:nvPr/>
        </p:nvSpPr>
        <p:spPr>
          <a:xfrm>
            <a:off x="3828910" y="2211625"/>
            <a:ext cx="14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git reset HEAD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50" name="Google Shape;1350;p92"/>
          <p:cNvSpPr/>
          <p:nvPr/>
        </p:nvSpPr>
        <p:spPr>
          <a:xfrm>
            <a:off x="4870200" y="2860325"/>
            <a:ext cx="959094" cy="5268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IndexFile</a:t>
            </a:r>
            <a:endParaRPr sz="1200"/>
          </a:p>
        </p:txBody>
      </p:sp>
      <p:cxnSp>
        <p:nvCxnSpPr>
          <p:cNvPr id="1351" name="Google Shape;1351;p92"/>
          <p:cNvCxnSpPr/>
          <p:nvPr/>
        </p:nvCxnSpPr>
        <p:spPr>
          <a:xfrm flipH="1">
            <a:off x="5097625" y="2378811"/>
            <a:ext cx="398400" cy="493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93"/>
          <p:cNvSpPr txBox="1"/>
          <p:nvPr>
            <p:ph type="title"/>
          </p:nvPr>
        </p:nvSpPr>
        <p:spPr>
          <a:xfrm>
            <a:off x="311700" y="46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reset HEAD”</a:t>
            </a:r>
            <a:endParaRPr/>
          </a:p>
        </p:txBody>
      </p:sp>
      <p:sp>
        <p:nvSpPr>
          <p:cNvPr id="1357" name="Google Shape;1357;p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reset HEAD [FileName]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reset HEAD [DirectoryName]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&gt;&gt; Cancel all staged file in the directory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reset HEAD .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&gt;&gt; Cancel all staged file 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*“HEAD” means the newest commit.</a:t>
            </a:r>
            <a:endParaRPr sz="2200"/>
          </a:p>
        </p:txBody>
      </p:sp>
      <p:sp>
        <p:nvSpPr>
          <p:cNvPr id="1358" name="Google Shape;1358;p9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Amend</a:t>
            </a:r>
            <a:r>
              <a:rPr lang="en-GB"/>
              <a:t> commit</a:t>
            </a:r>
            <a:endParaRPr/>
          </a:p>
        </p:txBody>
      </p:sp>
      <p:sp>
        <p:nvSpPr>
          <p:cNvPr id="1364" name="Google Shape;1364;p94"/>
          <p:cNvSpPr txBox="1"/>
          <p:nvPr>
            <p:ph idx="1" type="body"/>
          </p:nvPr>
        </p:nvSpPr>
        <p:spPr>
          <a:xfrm>
            <a:off x="2267275" y="2738803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5" name="Google Shape;1365;p94"/>
          <p:cNvSpPr txBox="1"/>
          <p:nvPr>
            <p:ph idx="1" type="body"/>
          </p:nvPr>
        </p:nvSpPr>
        <p:spPr>
          <a:xfrm>
            <a:off x="2267275" y="1876050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6" name="Google Shape;1366;p94"/>
          <p:cNvSpPr/>
          <p:nvPr/>
        </p:nvSpPr>
        <p:spPr>
          <a:xfrm>
            <a:off x="6665050" y="1684600"/>
            <a:ext cx="1064100" cy="393600"/>
          </a:xfrm>
          <a:prstGeom prst="wedgeRoundRectCallout">
            <a:avLst>
              <a:gd fmla="val -77796" name="adj1"/>
              <a:gd fmla="val 67632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Changes1</a:t>
            </a:r>
            <a:endParaRPr/>
          </a:p>
        </p:txBody>
      </p:sp>
      <p:sp>
        <p:nvSpPr>
          <p:cNvPr id="1367" name="Google Shape;1367;p94"/>
          <p:cNvSpPr txBox="1"/>
          <p:nvPr>
            <p:ph idx="1" type="body"/>
          </p:nvPr>
        </p:nvSpPr>
        <p:spPr>
          <a:xfrm>
            <a:off x="2267275" y="3635650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Work directory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8" name="Google Shape;1368;p94"/>
          <p:cNvSpPr/>
          <p:nvPr/>
        </p:nvSpPr>
        <p:spPr>
          <a:xfrm>
            <a:off x="3989700" y="3805720"/>
            <a:ext cx="567810" cy="36795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94"/>
          <p:cNvSpPr/>
          <p:nvPr/>
        </p:nvSpPr>
        <p:spPr>
          <a:xfrm>
            <a:off x="4021179" y="2958905"/>
            <a:ext cx="849024" cy="302798"/>
          </a:xfrm>
          <a:prstGeom prst="flowChartMagneticDisk">
            <a:avLst/>
          </a:prstGeom>
          <a:solidFill>
            <a:srgbClr val="EEEEEE">
              <a:alpha val="2737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94"/>
          <p:cNvSpPr/>
          <p:nvPr/>
        </p:nvSpPr>
        <p:spPr>
          <a:xfrm>
            <a:off x="5712836" y="2076000"/>
            <a:ext cx="875821" cy="302798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9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72" name="Google Shape;1372;p94"/>
          <p:cNvSpPr/>
          <p:nvPr/>
        </p:nvSpPr>
        <p:spPr>
          <a:xfrm>
            <a:off x="6844070" y="1394793"/>
            <a:ext cx="567900" cy="526800"/>
          </a:xfrm>
          <a:prstGeom prst="mathMultiply">
            <a:avLst>
              <a:gd fmla="val 7428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94"/>
          <p:cNvSpPr txBox="1"/>
          <p:nvPr/>
        </p:nvSpPr>
        <p:spPr>
          <a:xfrm>
            <a:off x="5125225" y="2284250"/>
            <a:ext cx="9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A</a:t>
            </a:r>
            <a:r>
              <a:rPr lang="en-GB">
                <a:solidFill>
                  <a:srgbClr val="FF0000"/>
                </a:solidFill>
              </a:rPr>
              <a:t>mend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74" name="Google Shape;1374;p94"/>
          <p:cNvSpPr/>
          <p:nvPr/>
        </p:nvSpPr>
        <p:spPr>
          <a:xfrm>
            <a:off x="4870200" y="2860325"/>
            <a:ext cx="959094" cy="5268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IndexFile</a:t>
            </a:r>
            <a:endParaRPr sz="1200"/>
          </a:p>
        </p:txBody>
      </p:sp>
      <p:cxnSp>
        <p:nvCxnSpPr>
          <p:cNvPr id="1375" name="Google Shape;1375;p94"/>
          <p:cNvCxnSpPr>
            <a:endCxn id="1370" idx="3"/>
          </p:cNvCxnSpPr>
          <p:nvPr/>
        </p:nvCxnSpPr>
        <p:spPr>
          <a:xfrm flipH="1" rot="10800000">
            <a:off x="5712746" y="2378797"/>
            <a:ext cx="438000" cy="558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6" name="Google Shape;1376;p94"/>
          <p:cNvSpPr/>
          <p:nvPr/>
        </p:nvSpPr>
        <p:spPr>
          <a:xfrm>
            <a:off x="5912575" y="2993388"/>
            <a:ext cx="1064100" cy="393600"/>
          </a:xfrm>
          <a:prstGeom prst="wedgeRoundRectCallout">
            <a:avLst>
              <a:gd fmla="val -64931" name="adj1"/>
              <a:gd fmla="val -2481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Changes2</a:t>
            </a:r>
            <a:endParaRPr/>
          </a:p>
        </p:txBody>
      </p:sp>
      <p:sp>
        <p:nvSpPr>
          <p:cNvPr id="1377" name="Google Shape;1377;p94"/>
          <p:cNvSpPr/>
          <p:nvPr/>
        </p:nvSpPr>
        <p:spPr>
          <a:xfrm>
            <a:off x="6665050" y="2183931"/>
            <a:ext cx="1064100" cy="393600"/>
          </a:xfrm>
          <a:prstGeom prst="wedgeRoundRectCallout">
            <a:avLst>
              <a:gd fmla="val -67489" name="adj1"/>
              <a:gd fmla="val -28584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Changes2</a:t>
            </a:r>
            <a:endParaRPr/>
          </a:p>
        </p:txBody>
      </p:sp>
      <p:sp>
        <p:nvSpPr>
          <p:cNvPr id="1378" name="Google Shape;1378;p94"/>
          <p:cNvSpPr/>
          <p:nvPr/>
        </p:nvSpPr>
        <p:spPr>
          <a:xfrm>
            <a:off x="4648725" y="3950938"/>
            <a:ext cx="1064100" cy="393600"/>
          </a:xfrm>
          <a:prstGeom prst="wedgeRoundRectCallout">
            <a:avLst>
              <a:gd fmla="val -63516" name="adj1"/>
              <a:gd fmla="val -42851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Changes2</a:t>
            </a:r>
            <a:endParaRPr/>
          </a:p>
        </p:txBody>
      </p:sp>
      <p:cxnSp>
        <p:nvCxnSpPr>
          <p:cNvPr id="1379" name="Google Shape;1379;p94"/>
          <p:cNvCxnSpPr/>
          <p:nvPr/>
        </p:nvCxnSpPr>
        <p:spPr>
          <a:xfrm flipH="1" rot="10800000">
            <a:off x="4550019" y="3283631"/>
            <a:ext cx="438000" cy="558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0" name="Google Shape;1380;p94"/>
          <p:cNvSpPr txBox="1"/>
          <p:nvPr/>
        </p:nvSpPr>
        <p:spPr>
          <a:xfrm>
            <a:off x="4670659" y="3551539"/>
            <a:ext cx="95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A</a:t>
            </a:r>
            <a:r>
              <a:rPr lang="en-GB">
                <a:solidFill>
                  <a:srgbClr val="0000FF"/>
                </a:solidFill>
              </a:rPr>
              <a:t>dd 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95"/>
          <p:cNvSpPr txBox="1"/>
          <p:nvPr>
            <p:ph type="title"/>
          </p:nvPr>
        </p:nvSpPr>
        <p:spPr>
          <a:xfrm>
            <a:off x="311700" y="46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commit --amend”</a:t>
            </a:r>
            <a:endParaRPr/>
          </a:p>
        </p:txBody>
      </p:sp>
      <p:sp>
        <p:nvSpPr>
          <p:cNvPr id="1386" name="Google Shape;1386;p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*At first, you have to stage what you want to amend.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If not so, only commit messages will be amended.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commit --amend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</a:t>
            </a:r>
            <a:r>
              <a:rPr lang="en-GB" sz="2200">
                <a:solidFill>
                  <a:srgbClr val="CCCCCC"/>
                </a:solidFill>
              </a:rPr>
              <a:t>&gt;&gt; Text editor is launched to input Commit Message.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</a:t>
            </a:r>
            <a:r>
              <a:rPr lang="en-GB" sz="2200">
                <a:solidFill>
                  <a:srgbClr val="FFFF00"/>
                </a:solidFill>
              </a:rPr>
              <a:t>git commit --amend -m [Commit Message]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</a:t>
            </a:r>
            <a:r>
              <a:rPr lang="en-GB" sz="2200">
                <a:solidFill>
                  <a:srgbClr val="CCCCCC"/>
                </a:solidFill>
              </a:rPr>
              <a:t>&gt;&gt; Input commit message without text editor.</a:t>
            </a:r>
            <a:endParaRPr sz="2200"/>
          </a:p>
        </p:txBody>
      </p:sp>
      <p:sp>
        <p:nvSpPr>
          <p:cNvPr id="1387" name="Google Shape;1387;p9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 - TortoiseGit</a:t>
            </a:r>
            <a:endParaRPr/>
          </a:p>
        </p:txBody>
      </p:sp>
      <p:sp>
        <p:nvSpPr>
          <p:cNvPr id="1393" name="Google Shape;1393;p9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Revision graph: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すべてのブランチとタグが表示され、ブランチ構造の大まかな</a:t>
            </a:r>
            <a:br>
              <a:rPr lang="en-GB" sz="2200"/>
            </a:br>
            <a:r>
              <a:rPr lang="en-GB" sz="2200"/>
              <a:t>概要が示されます。</a:t>
            </a:r>
            <a:endParaRPr sz="2200"/>
          </a:p>
        </p:txBody>
      </p:sp>
      <p:sp>
        <p:nvSpPr>
          <p:cNvPr id="1394" name="Google Shape;1394;p9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95" name="Google Shape;1395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375" y="1220824"/>
            <a:ext cx="3307875" cy="3443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status”</a:t>
            </a:r>
            <a:endParaRPr/>
          </a:p>
        </p:txBody>
      </p:sp>
      <p:sp>
        <p:nvSpPr>
          <p:cNvPr id="1401" name="Google Shape;1401;p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git status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&gt;&gt; it shows files containing below.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1) </a:t>
            </a:r>
            <a:r>
              <a:rPr lang="en-GB" sz="2200"/>
              <a:t>Changes to be added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2) Changes to be committed  </a:t>
            </a:r>
            <a:endParaRPr sz="2200"/>
          </a:p>
        </p:txBody>
      </p:sp>
      <p:sp>
        <p:nvSpPr>
          <p:cNvPr id="1402" name="Google Shape;1402;p97"/>
          <p:cNvSpPr txBox="1"/>
          <p:nvPr>
            <p:ph idx="1" type="body"/>
          </p:nvPr>
        </p:nvSpPr>
        <p:spPr>
          <a:xfrm>
            <a:off x="4190000" y="3291328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03" name="Google Shape;1403;p97"/>
          <p:cNvSpPr txBox="1"/>
          <p:nvPr>
            <p:ph idx="1" type="body"/>
          </p:nvPr>
        </p:nvSpPr>
        <p:spPr>
          <a:xfrm>
            <a:off x="4190000" y="2428575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04" name="Google Shape;1404;p97"/>
          <p:cNvSpPr txBox="1"/>
          <p:nvPr>
            <p:ph idx="1" type="body"/>
          </p:nvPr>
        </p:nvSpPr>
        <p:spPr>
          <a:xfrm>
            <a:off x="4190000" y="4188175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Work directory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05" name="Google Shape;1405;p97"/>
          <p:cNvSpPr/>
          <p:nvPr/>
        </p:nvSpPr>
        <p:spPr>
          <a:xfrm>
            <a:off x="5376100" y="4553195"/>
            <a:ext cx="567810" cy="36795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97"/>
          <p:cNvSpPr/>
          <p:nvPr/>
        </p:nvSpPr>
        <p:spPr>
          <a:xfrm rot="-2145747">
            <a:off x="5617619" y="3901214"/>
            <a:ext cx="782306" cy="217666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97"/>
          <p:cNvSpPr txBox="1"/>
          <p:nvPr/>
        </p:nvSpPr>
        <p:spPr>
          <a:xfrm>
            <a:off x="5151692" y="3427150"/>
            <a:ext cx="107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add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(Staging)</a:t>
            </a:r>
            <a:endParaRPr/>
          </a:p>
        </p:txBody>
      </p:sp>
      <p:sp>
        <p:nvSpPr>
          <p:cNvPr id="1408" name="Google Shape;1408;p97"/>
          <p:cNvSpPr/>
          <p:nvPr/>
        </p:nvSpPr>
        <p:spPr>
          <a:xfrm>
            <a:off x="6387116" y="3511480"/>
            <a:ext cx="849024" cy="302798"/>
          </a:xfrm>
          <a:prstGeom prst="flowChartMagneticDisk">
            <a:avLst/>
          </a:prstGeom>
          <a:solidFill>
            <a:srgbClr val="EEEEEE">
              <a:alpha val="2737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97"/>
          <p:cNvSpPr/>
          <p:nvPr/>
        </p:nvSpPr>
        <p:spPr>
          <a:xfrm rot="-2145747">
            <a:off x="6866064" y="3083394"/>
            <a:ext cx="782306" cy="217666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97"/>
          <p:cNvSpPr/>
          <p:nvPr/>
        </p:nvSpPr>
        <p:spPr>
          <a:xfrm>
            <a:off x="7635561" y="2628525"/>
            <a:ext cx="875821" cy="302798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97"/>
          <p:cNvSpPr txBox="1"/>
          <p:nvPr/>
        </p:nvSpPr>
        <p:spPr>
          <a:xfrm>
            <a:off x="6325297" y="2798225"/>
            <a:ext cx="107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commit</a:t>
            </a:r>
            <a:endParaRPr/>
          </a:p>
        </p:txBody>
      </p:sp>
      <p:sp>
        <p:nvSpPr>
          <p:cNvPr id="1412" name="Google Shape;1412;p97"/>
          <p:cNvSpPr/>
          <p:nvPr/>
        </p:nvSpPr>
        <p:spPr>
          <a:xfrm rot="-2056816">
            <a:off x="7171273" y="3141134"/>
            <a:ext cx="1074317" cy="40007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97"/>
          <p:cNvSpPr/>
          <p:nvPr/>
        </p:nvSpPr>
        <p:spPr>
          <a:xfrm rot="-2056816">
            <a:off x="5963248" y="4082434"/>
            <a:ext cx="1074317" cy="40007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97"/>
          <p:cNvSpPr txBox="1"/>
          <p:nvPr/>
        </p:nvSpPr>
        <p:spPr>
          <a:xfrm rot="-680">
            <a:off x="7520425" y="3441071"/>
            <a:ext cx="151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2) Changes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to be committed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15" name="Google Shape;1415;p97"/>
          <p:cNvSpPr txBox="1"/>
          <p:nvPr/>
        </p:nvSpPr>
        <p:spPr>
          <a:xfrm>
            <a:off x="6510224" y="4360275"/>
            <a:ext cx="23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1</a:t>
            </a:r>
            <a:r>
              <a:rPr lang="en-GB">
                <a:solidFill>
                  <a:srgbClr val="FF0000"/>
                </a:solidFill>
              </a:rPr>
              <a:t>) Changes to be added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16" name="Google Shape;1416;p9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log”</a:t>
            </a:r>
            <a:endParaRPr/>
          </a:p>
        </p:txBody>
      </p:sp>
      <p:sp>
        <p:nvSpPr>
          <p:cNvPr id="1422" name="Google Shape;1422;p98"/>
          <p:cNvSpPr txBox="1"/>
          <p:nvPr>
            <p:ph idx="1" type="body"/>
          </p:nvPr>
        </p:nvSpPr>
        <p:spPr>
          <a:xfrm>
            <a:off x="311700" y="1152475"/>
            <a:ext cx="5026800" cy="31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git log -p [FileName]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&gt;&gt; it shows change history of the file</a:t>
            </a:r>
            <a:endParaRPr sz="2200"/>
          </a:p>
        </p:txBody>
      </p:sp>
      <p:sp>
        <p:nvSpPr>
          <p:cNvPr id="1423" name="Google Shape;1423;p9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24" name="Google Shape;1424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200" y="1152475"/>
            <a:ext cx="3397100" cy="38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5" name="Google Shape;1425;p98"/>
          <p:cNvSpPr/>
          <p:nvPr/>
        </p:nvSpPr>
        <p:spPr>
          <a:xfrm>
            <a:off x="5291225" y="1477225"/>
            <a:ext cx="2269500" cy="309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98"/>
          <p:cNvSpPr/>
          <p:nvPr/>
        </p:nvSpPr>
        <p:spPr>
          <a:xfrm>
            <a:off x="5291225" y="2706175"/>
            <a:ext cx="2148600" cy="309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98"/>
          <p:cNvSpPr/>
          <p:nvPr/>
        </p:nvSpPr>
        <p:spPr>
          <a:xfrm>
            <a:off x="5291225" y="3838925"/>
            <a:ext cx="2269500" cy="309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98"/>
          <p:cNvSpPr txBox="1"/>
          <p:nvPr/>
        </p:nvSpPr>
        <p:spPr>
          <a:xfrm>
            <a:off x="7234200" y="2093325"/>
            <a:ext cx="1598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Commit ID</a:t>
            </a:r>
            <a:endParaRPr sz="19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(Hash value)</a:t>
            </a:r>
            <a:endParaRPr sz="19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29" name="Google Shape;1429;p98"/>
          <p:cNvSpPr/>
          <p:nvPr/>
        </p:nvSpPr>
        <p:spPr>
          <a:xfrm>
            <a:off x="5398550" y="1947275"/>
            <a:ext cx="1598100" cy="624600"/>
          </a:xfrm>
          <a:prstGeom prst="ellipse">
            <a:avLst/>
          </a:prstGeom>
          <a:noFill/>
          <a:ln cap="flat" cmpd="sng" w="28575">
            <a:solidFill>
              <a:srgbClr val="00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98"/>
          <p:cNvSpPr/>
          <p:nvPr/>
        </p:nvSpPr>
        <p:spPr>
          <a:xfrm>
            <a:off x="5398550" y="3114750"/>
            <a:ext cx="1598100" cy="624600"/>
          </a:xfrm>
          <a:prstGeom prst="ellipse">
            <a:avLst/>
          </a:prstGeom>
          <a:noFill/>
          <a:ln cap="flat" cmpd="sng" w="28575">
            <a:solidFill>
              <a:srgbClr val="00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98"/>
          <p:cNvSpPr/>
          <p:nvPr/>
        </p:nvSpPr>
        <p:spPr>
          <a:xfrm>
            <a:off x="5398550" y="4247500"/>
            <a:ext cx="1598100" cy="624600"/>
          </a:xfrm>
          <a:prstGeom prst="ellipse">
            <a:avLst/>
          </a:prstGeom>
          <a:noFill/>
          <a:ln cap="flat" cmpd="sng" w="28575">
            <a:solidFill>
              <a:srgbClr val="00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98"/>
          <p:cNvSpPr txBox="1"/>
          <p:nvPr/>
        </p:nvSpPr>
        <p:spPr>
          <a:xfrm>
            <a:off x="4422975" y="3042300"/>
            <a:ext cx="1020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Change details</a:t>
            </a:r>
            <a:endParaRPr sz="1900">
              <a:solidFill>
                <a:srgbClr val="00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33" name="Google Shape;1433;p98"/>
          <p:cNvSpPr txBox="1"/>
          <p:nvPr/>
        </p:nvSpPr>
        <p:spPr>
          <a:xfrm>
            <a:off x="470050" y="4395100"/>
            <a:ext cx="2010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It’s hard to see...</a:t>
            </a:r>
            <a:endParaRPr sz="19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 - </a:t>
            </a:r>
            <a:r>
              <a:rPr lang="en-GB"/>
              <a:t>About Commit Message</a:t>
            </a:r>
            <a:endParaRPr/>
          </a:p>
        </p:txBody>
      </p:sp>
      <p:sp>
        <p:nvSpPr>
          <p:cNvPr id="1439" name="Google Shape;1439;p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The following must be included in Commit Message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・Main points of change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・Reason of change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・Simple expression</a:t>
            </a:r>
            <a:endParaRPr sz="2200"/>
          </a:p>
        </p:txBody>
      </p:sp>
      <p:sp>
        <p:nvSpPr>
          <p:cNvPr id="1440" name="Google Shape;1440;p9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remote add”</a:t>
            </a:r>
            <a:endParaRPr/>
          </a:p>
        </p:txBody>
      </p:sp>
      <p:sp>
        <p:nvSpPr>
          <p:cNvPr id="1446" name="Google Shape;1446;p100"/>
          <p:cNvSpPr txBox="1"/>
          <p:nvPr>
            <p:ph idx="1" type="body"/>
          </p:nvPr>
        </p:nvSpPr>
        <p:spPr>
          <a:xfrm>
            <a:off x="311700" y="1152475"/>
            <a:ext cx="8520600" cy="3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remote add [ShortCutName] [RemoteRepositoryURL]</a:t>
            </a:r>
            <a:r>
              <a:rPr lang="en-GB" sz="2200">
                <a:solidFill>
                  <a:srgbClr val="CCCCCC"/>
                </a:solidFill>
              </a:rPr>
              <a:t> 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</a:t>
            </a:r>
            <a:r>
              <a:rPr lang="en-GB" sz="2200">
                <a:solidFill>
                  <a:srgbClr val="CCCCCC"/>
                </a:solidFill>
              </a:rPr>
              <a:t>ShortCutName : exp. origin 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</a:t>
            </a:r>
            <a:r>
              <a:rPr lang="en-GB" sz="2200">
                <a:solidFill>
                  <a:srgbClr val="CCCCCC"/>
                </a:solidFill>
              </a:rPr>
              <a:t>RemoteRepositoryURL : exp. </a:t>
            </a:r>
            <a:r>
              <a:rPr lang="en-GB" sz="2200" u="sng">
                <a:solidFill>
                  <a:schemeClr val="hlink"/>
                </a:solidFill>
                <a:hlinkClick r:id="rId3"/>
              </a:rPr>
              <a:t>https://github.com/xxxx/yyyy.git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&gt;&gt; You can use the command “git push” as below.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</a:t>
            </a:r>
            <a:r>
              <a:rPr lang="en-GB" sz="2200">
                <a:solidFill>
                  <a:srgbClr val="FFFF00"/>
                </a:solidFill>
              </a:rPr>
              <a:t>git push [ShortCutName] [BranchName]</a:t>
            </a:r>
            <a:endParaRPr sz="2200">
              <a:solidFill>
                <a:srgbClr val="FFFF00"/>
              </a:solidFill>
            </a:endParaRPr>
          </a:p>
        </p:txBody>
      </p:sp>
      <p:sp>
        <p:nvSpPr>
          <p:cNvPr id="1447" name="Google Shape;1447;p10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 - git bash setting</a:t>
            </a:r>
            <a:endParaRPr/>
          </a:p>
        </p:txBody>
      </p:sp>
      <p:sp>
        <p:nvSpPr>
          <p:cNvPr id="1453" name="Google Shape;1453;p101"/>
          <p:cNvSpPr txBox="1"/>
          <p:nvPr>
            <p:ph idx="1" type="body"/>
          </p:nvPr>
        </p:nvSpPr>
        <p:spPr>
          <a:xfrm>
            <a:off x="311700" y="1152475"/>
            <a:ext cx="8520600" cy="3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New: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r>
              <a:rPr lang="en-GB"/>
              <a:t>git config --global user.name 'Atsumi Kaneta'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git config --global user.email 'xxxyyyzzz</a:t>
            </a:r>
            <a:r>
              <a:rPr lang="en-GB" u="sng">
                <a:solidFill>
                  <a:schemeClr val="hlink"/>
                </a:solidFill>
                <a:hlinkClick r:id="rId3"/>
              </a:rPr>
              <a:t>@gmail.com</a:t>
            </a:r>
            <a:r>
              <a:rPr lang="en-GB"/>
              <a:t>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Change: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r>
              <a:rPr lang="en-GB"/>
              <a:t>git config --global user.name 'AKaneta'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git config --global user.email 'aaabbbccc</a:t>
            </a:r>
            <a:r>
              <a:rPr lang="en-GB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@gmail.com</a:t>
            </a:r>
            <a:r>
              <a:rPr lang="en-GB"/>
              <a:t>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Show: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git config --list</a:t>
            </a:r>
            <a:endParaRPr/>
          </a:p>
        </p:txBody>
      </p:sp>
      <p:sp>
        <p:nvSpPr>
          <p:cNvPr id="1454" name="Google Shape;1454;p10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ommand “git clone”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clone [RemoteRepositoryURL]</a:t>
            </a:r>
            <a:r>
              <a:rPr lang="en-GB" sz="2200">
                <a:solidFill>
                  <a:srgbClr val="CCCCCC"/>
                </a:solidFill>
              </a:rPr>
              <a:t> 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RemoteRepositoryURL : exp. </a:t>
            </a:r>
            <a:r>
              <a:rPr lang="en-GB" sz="2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https://github.com/xxxx/yyyy.git</a:t>
            </a:r>
            <a:endParaRPr sz="2200">
              <a:solidFill>
                <a:srgbClr val="FFFF00"/>
              </a:solidFill>
            </a:endParaRPr>
          </a:p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 - Create remote repository (In case of using Github)</a:t>
            </a:r>
            <a:endParaRPr/>
          </a:p>
        </p:txBody>
      </p:sp>
      <p:sp>
        <p:nvSpPr>
          <p:cNvPr id="1460" name="Google Shape;1460;p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-GB" sz="2200"/>
              <a:t>Create empty repository “ShareDocs” on Github.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-GB" sz="2200"/>
              <a:t>Check </a:t>
            </a:r>
            <a:r>
              <a:rPr lang="en-GB" sz="2200"/>
              <a:t>repository</a:t>
            </a:r>
            <a:r>
              <a:rPr lang="en-GB" sz="2200"/>
              <a:t> URL “</a:t>
            </a:r>
            <a:r>
              <a:rPr lang="en-GB" sz="2200" u="sng">
                <a:solidFill>
                  <a:schemeClr val="hlink"/>
                </a:solidFill>
                <a:hlinkClick r:id="rId3"/>
              </a:rPr>
              <a:t>https://github.com/acchi17/ShareDocs.git</a:t>
            </a:r>
            <a:r>
              <a:rPr lang="en-GB" sz="2200"/>
              <a:t>”.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-GB" sz="2200"/>
              <a:t>On git client,  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      git push -u https://github.com/acchi17/ShareDocs.git main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AutoNum type="arabicParenR"/>
            </a:pPr>
            <a:r>
              <a:t/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git remote add origin </a:t>
            </a:r>
            <a:endParaRPr sz="2200"/>
          </a:p>
        </p:txBody>
      </p:sp>
      <p:sp>
        <p:nvSpPr>
          <p:cNvPr id="1461" name="Google Shape;1461;p10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