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embeddedFontLst>
    <p:embeddedFont>
      <p:font typeface="Average"/>
      <p:regular r:id="rId86"/>
    </p:embeddedFont>
    <p:embeddedFont>
      <p:font typeface="Oswald"/>
      <p:regular r:id="rId87"/>
      <p:bold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Average-regular.fntdata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Oswald-bold.fntdata"/><Relationship Id="rId43" Type="http://schemas.openxmlformats.org/officeDocument/2006/relationships/slide" Target="slides/slide38.xml"/><Relationship Id="rId87" Type="http://schemas.openxmlformats.org/officeDocument/2006/relationships/font" Target="fonts/Oswald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a1c9dd54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a1c9dd54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3198ee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3198ee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a1c9dd5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a1c9dd5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a1c9dd54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a1c9dd5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13198e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13198e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3fbe37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3fbe37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4de3ee1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4de3ee1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dcdd2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dcdd2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f54903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f54903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21ab964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21ab964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6685c78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6685c78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f549036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f549036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f549036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f549036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f5490366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f549036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f549036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f549036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f549036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f549036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cdd2e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cdd2e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243757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243757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243757b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243757b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4de3ee1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4de3ee1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afd9c41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afd9c41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a1c9dd54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a1c9dd54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9c7106c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9c7106c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9c7106c4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9c7106c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9c7106c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9c7106c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9c7106c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9c7106c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d3167dc1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d3167dc1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9c7106c4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9c7106c4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9c7106c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9c7106c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d9c7106c4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d9c7106c4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9c7106c4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9c7106c4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9c7106c4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9c7106c4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13198e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13198e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9c7106c4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d9c7106c4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cd64281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cd64281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031508f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d031508f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3167dc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3167dc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6685c78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d6685c78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a1c9dd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a1c9dd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a1c9dd54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a1c9dd54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da1c9dd5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da1c9dd5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da1c9dd5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da1c9dd5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da1c9dd5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da1c9dd5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13198ee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13198ee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afd9c41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afd9c41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c41c379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c41c379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da1c9dd54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da1c9dd54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afd9c41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afd9c41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afd9c41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7afd9c41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41c3797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41c3797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d4de3ee1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d4de3ee1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d4de3ee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d4de3ee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d4de3ee1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d4de3ee1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d4de3ee1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d4de3ee1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685c7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685c7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d9c7106c4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d9c7106c4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d6685c78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d6685c78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6685c78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6685c78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d6685c78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d6685c78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d6685c78c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d6685c78c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d9c7106c4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d9c7106c4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d831ecb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d831ecb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d6685c78c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d6685c78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c622bb3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c622bb3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c73b254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c73b254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1c9dd54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a1c9dd54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c73b254f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c73b254f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c73b254f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c73b254f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c73b254f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c73b254f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73b254f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c73b254f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d3167dc1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d3167dc1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c3fbe37f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c3fbe37f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c4d9ba68f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c4d9ba68f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c3fbe37f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c3fbe37f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c44fbe18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c44fbe18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c41c3797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c41c3797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a1c9dd54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a1c9dd54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c41c3797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c41c3797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d9ba68f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4d9ba68f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github.com/xxxx/yyyy.git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mailto:grf317@gmail.com" TargetMode="External"/><Relationship Id="rId4" Type="http://schemas.openxmlformats.org/officeDocument/2006/relationships/hyperlink" Target="mailto:grf317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github.com/acchi17/ShareDocs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xxxx/yyy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Study Session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Atsumi Kaneta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Add</a:t>
            </a:r>
            <a:endParaRPr sz="5000"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(Staging) - prepare changes for commit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456.txt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789.txt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3471075" y="44002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0" name="Google Shape;170;p23"/>
          <p:cNvSpPr txBox="1"/>
          <p:nvPr/>
        </p:nvSpPr>
        <p:spPr>
          <a:xfrm>
            <a:off x="3976000" y="4335275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rot="-6325776">
            <a:off x="1054852" y="3081098"/>
            <a:ext cx="2151442" cy="343238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1732000" y="336702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 rot="3547521">
            <a:off x="3562098" y="2867058"/>
            <a:ext cx="562396" cy="3432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5833950" y="3232000"/>
            <a:ext cx="16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is added to IndexFile.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976000" y="30970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 -&gt; 123.txt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3323400" y="2854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977244" y="2309077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 Compressed 123.txt)  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3881325" y="132625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214175" y="1323566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4134463" y="15311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4056950" y="14549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6460142" y="15394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6382630" y="14632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add”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add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A file will be staged.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add [DirectoryName]</a:t>
            </a:r>
            <a:br>
              <a:rPr lang="en-GB" sz="2200">
                <a:solidFill>
                  <a:srgbClr val="FFFF00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&gt;&gt; A directory and files in it will be staged.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Commit</a:t>
            </a:r>
            <a:endParaRPr sz="5000"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- update a local repository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</a:t>
            </a:r>
            <a:r>
              <a:rPr lang="en-GB"/>
              <a:t>.txt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</a:t>
            </a:r>
            <a:r>
              <a:rPr lang="en-GB"/>
              <a:t>.txt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26"/>
          <p:cNvSpPr/>
          <p:nvPr/>
        </p:nvSpPr>
        <p:spPr>
          <a:xfrm rot="-3389999">
            <a:off x="3447125" y="2504924"/>
            <a:ext cx="1003375" cy="34314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3976000" y="31732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3545893" y="2293352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3881325" y="1331670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5848900" y="151747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6214175" y="133699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 rot="1506">
            <a:off x="5737525" y="1830000"/>
            <a:ext cx="684900" cy="34320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4191775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4114263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4025575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Tree5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4654574" y="2192375"/>
            <a:ext cx="1672500" cy="885600"/>
          </a:xfrm>
          <a:prstGeom prst="wedgeRectCallout">
            <a:avLst>
              <a:gd fmla="val -40037" name="adj1"/>
              <a:gd fmla="val -731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6617348" y="16334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6539835" y="15572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6373648" y="1456407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Commit</a:t>
            </a:r>
            <a:r>
              <a:rPr lang="en-GB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6753225" y="2193025"/>
            <a:ext cx="2003700" cy="1259400"/>
          </a:xfrm>
          <a:prstGeom prst="wedgeRectCallout">
            <a:avLst>
              <a:gd fmla="val -37175" name="adj1"/>
              <a:gd fmla="val -663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: Tree5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 : Commit4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 : Kaneta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: 2021/03/17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Msg : xxxxx</a:t>
            </a:r>
            <a:endParaRPr/>
          </a:p>
        </p:txBody>
      </p:sp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commit”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-m [CommitMessage]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</a:t>
            </a:r>
            <a:r>
              <a:rPr lang="en-GB" sz="2200">
                <a:solidFill>
                  <a:srgbClr val="CCCCCC"/>
                </a:solidFill>
              </a:rPr>
              <a:t>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-v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Branch</a:t>
            </a:r>
            <a:endParaRPr sz="5000"/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379300" y="3988275"/>
            <a:ext cx="1158900" cy="7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634224" y="4184674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p29"/>
          <p:cNvSpPr/>
          <p:nvPr/>
        </p:nvSpPr>
        <p:spPr>
          <a:xfrm>
            <a:off x="585172" y="4137912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p29"/>
          <p:cNvSpPr/>
          <p:nvPr/>
        </p:nvSpPr>
        <p:spPr>
          <a:xfrm>
            <a:off x="529049" y="4091150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CompF</a:t>
            </a:r>
            <a:endParaRPr sz="1200"/>
          </a:p>
        </p:txBody>
      </p:sp>
      <p:sp>
        <p:nvSpPr>
          <p:cNvPr id="258" name="Google Shape;258;p29"/>
          <p:cNvSpPr/>
          <p:nvPr/>
        </p:nvSpPr>
        <p:spPr>
          <a:xfrm>
            <a:off x="5384983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Tree5</a:t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5350018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362210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Tree4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189325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Tree3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362211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189326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Commit3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1047750" y="2032536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1047750" y="3308561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2300738" y="4249861"/>
            <a:ext cx="3847200" cy="393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 shot</a:t>
            </a:r>
            <a:endParaRPr/>
          </a:p>
        </p:txBody>
      </p:sp>
      <p:cxnSp>
        <p:nvCxnSpPr>
          <p:cNvPr id="268" name="Google Shape;268;p29"/>
          <p:cNvCxnSpPr>
            <a:stCxn id="259" idx="2"/>
            <a:endCxn id="258" idx="0"/>
          </p:cNvCxnSpPr>
          <p:nvPr/>
        </p:nvCxnSpPr>
        <p:spPr>
          <a:xfrm>
            <a:off x="598721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9"/>
          <p:cNvCxnSpPr/>
          <p:nvPr/>
        </p:nvCxnSpPr>
        <p:spPr>
          <a:xfrm>
            <a:off x="4259310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9"/>
          <p:cNvCxnSpPr/>
          <p:nvPr/>
        </p:nvCxnSpPr>
        <p:spPr>
          <a:xfrm>
            <a:off x="249549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9"/>
          <p:cNvCxnSpPr>
            <a:endCxn id="264" idx="3"/>
          </p:cNvCxnSpPr>
          <p:nvPr/>
        </p:nvCxnSpPr>
        <p:spPr>
          <a:xfrm rot="10800000">
            <a:off x="316766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9"/>
          <p:cNvCxnSpPr/>
          <p:nvPr/>
        </p:nvCxnSpPr>
        <p:spPr>
          <a:xfrm rot="10800000">
            <a:off x="489651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9"/>
          <p:cNvCxnSpPr>
            <a:stCxn id="262" idx="2"/>
          </p:cNvCxnSpPr>
          <p:nvPr/>
        </p:nvCxnSpPr>
        <p:spPr>
          <a:xfrm>
            <a:off x="2495485" y="4000573"/>
            <a:ext cx="2457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9"/>
          <p:cNvCxnSpPr>
            <a:stCxn id="261" idx="2"/>
          </p:cNvCxnSpPr>
          <p:nvPr/>
        </p:nvCxnSpPr>
        <p:spPr>
          <a:xfrm flipH="1">
            <a:off x="4131035" y="4000573"/>
            <a:ext cx="933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9"/>
          <p:cNvCxnSpPr>
            <a:stCxn id="258" idx="2"/>
          </p:cNvCxnSpPr>
          <p:nvPr/>
        </p:nvCxnSpPr>
        <p:spPr>
          <a:xfrm flipH="1">
            <a:off x="5731318" y="4000573"/>
            <a:ext cx="2559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6" name="Google Shape;276;p29"/>
          <p:cNvSpPr/>
          <p:nvPr/>
        </p:nvSpPr>
        <p:spPr>
          <a:xfrm>
            <a:off x="7148525" y="200254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7148525" y="2801550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278" name="Google Shape;278;p29"/>
          <p:cNvCxnSpPr>
            <a:stCxn id="276" idx="1"/>
          </p:cNvCxnSpPr>
          <p:nvPr/>
        </p:nvCxnSpPr>
        <p:spPr>
          <a:xfrm flipH="1">
            <a:off x="6639425" y="2229946"/>
            <a:ext cx="5091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9"/>
          <p:cNvCxnSpPr>
            <a:stCxn id="277" idx="1"/>
          </p:cNvCxnSpPr>
          <p:nvPr/>
        </p:nvCxnSpPr>
        <p:spPr>
          <a:xfrm rot="10800000">
            <a:off x="6639425" y="2428050"/>
            <a:ext cx="509100" cy="60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9"/>
          <p:cNvSpPr/>
          <p:nvPr/>
        </p:nvSpPr>
        <p:spPr>
          <a:xfrm>
            <a:off x="7148525" y="1343424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HEAD*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281" name="Google Shape;281;p29"/>
          <p:cNvCxnSpPr>
            <a:stCxn id="280" idx="2"/>
            <a:endCxn id="276" idx="0"/>
          </p:cNvCxnSpPr>
          <p:nvPr/>
        </p:nvCxnSpPr>
        <p:spPr>
          <a:xfrm>
            <a:off x="7868225" y="1737024"/>
            <a:ext cx="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9"/>
          <p:cNvSpPr txBox="1"/>
          <p:nvPr/>
        </p:nvSpPr>
        <p:spPr>
          <a:xfrm>
            <a:off x="3707475" y="1309588"/>
            <a:ext cx="33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*HEAD: pointer to working branch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529050" y="2938950"/>
            <a:ext cx="1274400" cy="600900"/>
          </a:xfrm>
          <a:prstGeom prst="wedgeRectCallout">
            <a:avLst>
              <a:gd fmla="val 60440" name="adj1"/>
              <a:gd fmla="val 426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CompF -&gt; 123.txt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CompD -&gt; 789.txt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CompA -&gt; 456.txt</a:t>
            </a:r>
            <a:endParaRPr sz="1000"/>
          </a:p>
        </p:txBody>
      </p:sp>
      <p:sp>
        <p:nvSpPr>
          <p:cNvPr id="284" name="Google Shape;284;p29"/>
          <p:cNvSpPr/>
          <p:nvPr/>
        </p:nvSpPr>
        <p:spPr>
          <a:xfrm>
            <a:off x="6478375" y="3554625"/>
            <a:ext cx="2288700" cy="1141200"/>
          </a:xfrm>
          <a:prstGeom prst="wedgeRoundRectCallout">
            <a:avLst>
              <a:gd fmla="val 8127" name="adj1"/>
              <a:gd fmla="val -6629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Branch is a pointer to latest commit.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291" name="Google Shape;29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294" name="Google Shape;294;p30"/>
          <p:cNvCxnSpPr>
            <a:stCxn id="293" idx="2"/>
            <a:endCxn id="292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0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296" name="Google Shape;296;p30"/>
          <p:cNvCxnSpPr>
            <a:stCxn id="295" idx="2"/>
            <a:endCxn id="293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07" name="Google Shape;307;p31"/>
          <p:cNvCxnSpPr>
            <a:stCxn id="305" idx="2"/>
            <a:endCxn id="304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1"/>
          <p:cNvCxnSpPr>
            <a:stCxn id="306" idx="0"/>
            <a:endCxn id="304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1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10" name="Google Shape;310;p31"/>
          <p:cNvCxnSpPr>
            <a:stCxn id="309" idx="2"/>
            <a:endCxn id="305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1"/>
          <p:cNvSpPr/>
          <p:nvPr/>
        </p:nvSpPr>
        <p:spPr>
          <a:xfrm>
            <a:off x="3496825" y="3635000"/>
            <a:ext cx="2340900" cy="984600"/>
          </a:xfrm>
          <a:prstGeom prst="wedgeRoundRectCallout">
            <a:avLst>
              <a:gd fmla="val -61262" name="adj1"/>
              <a:gd fmla="val -4035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Create a new</a:t>
            </a:r>
            <a:r>
              <a:rPr lang="en-GB" sz="1600"/>
              <a:t> branch.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1901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Git overview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Clone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Add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Commit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Branch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Merge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Rebase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Push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Fetch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Pull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Development fl</a:t>
            </a:r>
            <a:r>
              <a:rPr lang="en-GB" sz="2000">
                <a:solidFill>
                  <a:schemeClr val="dk1"/>
                </a:solidFill>
              </a:rPr>
              <a:t>ow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653125" y="1152973"/>
            <a:ext cx="41901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Reference information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-2 </a:t>
            </a:r>
            <a:endParaRPr/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22" name="Google Shape;322;p32"/>
          <p:cNvCxnSpPr>
            <a:stCxn id="320" idx="2"/>
            <a:endCxn id="323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2"/>
          <p:cNvCxnSpPr>
            <a:stCxn id="321" idx="0"/>
            <a:endCxn id="319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2"/>
          <p:cNvSpPr/>
          <p:nvPr/>
        </p:nvSpPr>
        <p:spPr>
          <a:xfrm>
            <a:off x="3928374" y="893757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26" name="Google Shape;326;p32"/>
          <p:cNvCxnSpPr>
            <a:stCxn id="325" idx="2"/>
            <a:endCxn id="320" idx="0"/>
          </p:cNvCxnSpPr>
          <p:nvPr/>
        </p:nvCxnSpPr>
        <p:spPr>
          <a:xfrm>
            <a:off x="4648074" y="1287357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2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27" name="Google Shape;327;p32"/>
          <p:cNvCxnSpPr>
            <a:stCxn id="323" idx="1"/>
            <a:endCxn id="319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-3 </a:t>
            </a:r>
            <a:endParaRPr/>
          </a:p>
        </p:txBody>
      </p:sp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38" name="Google Shape;338;p33"/>
          <p:cNvCxnSpPr>
            <a:stCxn id="336" idx="2"/>
            <a:endCxn id="339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3"/>
          <p:cNvCxnSpPr>
            <a:stCxn id="337" idx="0"/>
            <a:endCxn id="335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3"/>
          <p:cNvSpPr/>
          <p:nvPr/>
        </p:nvSpPr>
        <p:spPr>
          <a:xfrm>
            <a:off x="1810124" y="4088332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42" name="Google Shape;342;p33"/>
          <p:cNvCxnSpPr>
            <a:stCxn id="341" idx="0"/>
            <a:endCxn id="337" idx="2"/>
          </p:cNvCxnSpPr>
          <p:nvPr/>
        </p:nvCxnSpPr>
        <p:spPr>
          <a:xfrm rot="10800000">
            <a:off x="2529824" y="3905932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3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43" name="Google Shape;343;p33"/>
          <p:cNvCxnSpPr>
            <a:stCxn id="339" idx="1"/>
            <a:endCxn id="335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3"/>
          <p:cNvSpPr/>
          <p:nvPr/>
        </p:nvSpPr>
        <p:spPr>
          <a:xfrm>
            <a:off x="3793700" y="3323250"/>
            <a:ext cx="2873400" cy="984600"/>
          </a:xfrm>
          <a:prstGeom prst="wedgeRoundRectCallout">
            <a:avLst>
              <a:gd fmla="val -66566" name="adj1"/>
              <a:gd fmla="val 5280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have switched branch.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-4 </a:t>
            </a:r>
            <a:endParaRPr/>
          </a:p>
        </p:txBody>
      </p:sp>
      <p:sp>
        <p:nvSpPr>
          <p:cNvPr id="351" name="Google Shape;351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39283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55" name="Google Shape;355;p34"/>
          <p:cNvCxnSpPr>
            <a:stCxn id="353" idx="2"/>
            <a:endCxn id="356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4"/>
          <p:cNvCxnSpPr>
            <a:stCxn id="354" idx="0"/>
            <a:endCxn id="358" idx="2"/>
          </p:cNvCxnSpPr>
          <p:nvPr/>
        </p:nvCxnSpPr>
        <p:spPr>
          <a:xfrm flipH="1" rot="10800000">
            <a:off x="4648075" y="3644983"/>
            <a:ext cx="3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4"/>
          <p:cNvSpPr/>
          <p:nvPr/>
        </p:nvSpPr>
        <p:spPr>
          <a:xfrm>
            <a:off x="39283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60" name="Google Shape;360;p34"/>
          <p:cNvCxnSpPr>
            <a:stCxn id="359" idx="0"/>
            <a:endCxn id="354" idx="2"/>
          </p:cNvCxnSpPr>
          <p:nvPr/>
        </p:nvCxnSpPr>
        <p:spPr>
          <a:xfrm rot="10800000">
            <a:off x="46480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4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61" name="Google Shape;361;p34"/>
          <p:cNvCxnSpPr>
            <a:stCxn id="356" idx="1"/>
            <a:endCxn id="352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4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362" name="Google Shape;362;p34"/>
          <p:cNvCxnSpPr>
            <a:stCxn id="358" idx="1"/>
            <a:endCxn id="352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-5 </a:t>
            </a:r>
            <a:endParaRPr/>
          </a:p>
        </p:txBody>
      </p:sp>
      <p:sp>
        <p:nvSpPr>
          <p:cNvPr id="369" name="Google Shape;369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73" name="Google Shape;373;p35"/>
          <p:cNvCxnSpPr>
            <a:stCxn id="371" idx="2"/>
            <a:endCxn id="374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5"/>
          <p:cNvCxnSpPr>
            <a:stCxn id="372" idx="0"/>
            <a:endCxn id="376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5"/>
          <p:cNvSpPr/>
          <p:nvPr/>
        </p:nvSpPr>
        <p:spPr>
          <a:xfrm>
            <a:off x="59095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78" name="Google Shape;378;p35"/>
          <p:cNvCxnSpPr>
            <a:stCxn id="377" idx="0"/>
            <a:endCxn id="372" idx="2"/>
          </p:cNvCxnSpPr>
          <p:nvPr/>
        </p:nvCxnSpPr>
        <p:spPr>
          <a:xfrm rot="10800000">
            <a:off x="66292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5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79" name="Google Shape;379;p35"/>
          <p:cNvCxnSpPr>
            <a:stCxn id="374" idx="1"/>
            <a:endCxn id="370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5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381" name="Google Shape;381;p35"/>
          <p:cNvCxnSpPr>
            <a:stCxn id="380" idx="1"/>
            <a:endCxn id="370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5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382" name="Google Shape;382;p35"/>
          <p:cNvCxnSpPr>
            <a:stCxn id="376" idx="1"/>
            <a:endCxn id="380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-6 </a:t>
            </a:r>
            <a:endParaRPr/>
          </a:p>
        </p:txBody>
      </p:sp>
      <p:sp>
        <p:nvSpPr>
          <p:cNvPr id="389" name="Google Shape;389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93" name="Google Shape;393;p36"/>
          <p:cNvCxnSpPr>
            <a:stCxn id="391" idx="2"/>
            <a:endCxn id="394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6"/>
          <p:cNvCxnSpPr>
            <a:stCxn id="392" idx="0"/>
            <a:endCxn id="396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6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97" name="Google Shape;397;p36"/>
          <p:cNvCxnSpPr>
            <a:stCxn id="394" idx="1"/>
            <a:endCxn id="390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6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399" name="Google Shape;399;p36"/>
          <p:cNvCxnSpPr>
            <a:stCxn id="398" idx="1"/>
            <a:endCxn id="390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6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400" name="Google Shape;400;p36"/>
          <p:cNvCxnSpPr>
            <a:stCxn id="396" idx="1"/>
            <a:endCxn id="398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6"/>
          <p:cNvSpPr/>
          <p:nvPr/>
        </p:nvSpPr>
        <p:spPr>
          <a:xfrm>
            <a:off x="5463075" y="1359225"/>
            <a:ext cx="1597800" cy="717900"/>
          </a:xfrm>
          <a:prstGeom prst="wedgeRoundRectCallout">
            <a:avLst>
              <a:gd fmla="val -61234" name="adj1"/>
              <a:gd fmla="val 1446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A</a:t>
            </a:r>
            <a:endParaRPr sz="1700"/>
          </a:p>
        </p:txBody>
      </p:sp>
      <p:sp>
        <p:nvSpPr>
          <p:cNvPr id="402" name="Google Shape;402;p36"/>
          <p:cNvSpPr/>
          <p:nvPr/>
        </p:nvSpPr>
        <p:spPr>
          <a:xfrm>
            <a:off x="7441150" y="3963088"/>
            <a:ext cx="1597800" cy="717900"/>
          </a:xfrm>
          <a:prstGeom prst="wedgeRoundRectCallout">
            <a:avLst>
              <a:gd fmla="val -61996" name="adj1"/>
              <a:gd fmla="val -2823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B</a:t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branch” -1</a:t>
            </a:r>
            <a:endParaRPr/>
          </a:p>
        </p:txBody>
      </p:sp>
      <p:sp>
        <p:nvSpPr>
          <p:cNvPr id="408" name="Google Shape;4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branch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Create a new branch.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09" name="Google Shape;409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branch” -2</a:t>
            </a:r>
            <a:endParaRPr/>
          </a:p>
        </p:txBody>
      </p:sp>
      <p:sp>
        <p:nvSpPr>
          <p:cNvPr id="415" name="Google Shape;4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</a:t>
            </a:r>
            <a:r>
              <a:rPr lang="en-GB" sz="2200">
                <a:solidFill>
                  <a:srgbClr val="FFFF00"/>
                </a:solidFill>
              </a:rPr>
              <a:t>・git branch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&gt;&gt; Show branch list.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      exp.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        b</a:t>
            </a:r>
            <a:r>
              <a:rPr lang="en-GB" sz="2200">
                <a:solidFill>
                  <a:srgbClr val="CCCCCC"/>
                </a:solidFill>
              </a:rPr>
              <a:t>ranch1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main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remotes/origin/HEAD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remotes/origin/main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16" name="Google Shape;416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</a:t>
            </a:r>
            <a:endParaRPr/>
          </a:p>
        </p:txBody>
      </p:sp>
      <p:sp>
        <p:nvSpPr>
          <p:cNvPr id="422" name="Google Shape;4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checkout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switch to specified branch.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23" name="Google Shape;423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Merge</a:t>
            </a:r>
            <a:endParaRPr sz="5000"/>
          </a:p>
        </p:txBody>
      </p:sp>
      <p:sp>
        <p:nvSpPr>
          <p:cNvPr id="429" name="Google Shape;429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-1</a:t>
            </a:r>
            <a:endParaRPr/>
          </a:p>
        </p:txBody>
      </p:sp>
      <p:sp>
        <p:nvSpPr>
          <p:cNvPr id="436" name="Google Shape;436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7" name="Google Shape;437;p41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38" name="Google Shape;438;p41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39" name="Google Shape;439;p41"/>
          <p:cNvCxnSpPr>
            <a:stCxn id="438" idx="2"/>
            <a:endCxn id="437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41"/>
          <p:cNvSpPr/>
          <p:nvPr/>
        </p:nvSpPr>
        <p:spPr>
          <a:xfrm>
            <a:off x="1810274" y="1762318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41" name="Google Shape;441;p41"/>
          <p:cNvCxnSpPr>
            <a:stCxn id="440" idx="2"/>
            <a:endCxn id="438" idx="0"/>
          </p:cNvCxnSpPr>
          <p:nvPr/>
        </p:nvCxnSpPr>
        <p:spPr>
          <a:xfrm>
            <a:off x="2529974" y="2155918"/>
            <a:ext cx="0" cy="19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Git overview</a:t>
            </a:r>
            <a:endParaRPr sz="50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-2</a:t>
            </a:r>
            <a:endParaRPr/>
          </a:p>
        </p:txBody>
      </p:sp>
      <p:sp>
        <p:nvSpPr>
          <p:cNvPr id="448" name="Google Shape;448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51" name="Google Shape;451;p42"/>
          <p:cNvCxnSpPr>
            <a:stCxn id="450" idx="2"/>
            <a:endCxn id="449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2"/>
          <p:cNvSpPr/>
          <p:nvPr/>
        </p:nvSpPr>
        <p:spPr>
          <a:xfrm>
            <a:off x="1810274" y="1762318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53" name="Google Shape;453;p42"/>
          <p:cNvCxnSpPr>
            <a:stCxn id="452" idx="2"/>
            <a:endCxn id="450" idx="0"/>
          </p:cNvCxnSpPr>
          <p:nvPr/>
        </p:nvCxnSpPr>
        <p:spPr>
          <a:xfrm>
            <a:off x="2529974" y="2155918"/>
            <a:ext cx="0" cy="19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42"/>
          <p:cNvSpPr/>
          <p:nvPr/>
        </p:nvSpPr>
        <p:spPr>
          <a:xfrm>
            <a:off x="18101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455" name="Google Shape;455;p42"/>
          <p:cNvCxnSpPr>
            <a:stCxn id="454" idx="0"/>
          </p:cNvCxnSpPr>
          <p:nvPr/>
        </p:nvCxnSpPr>
        <p:spPr>
          <a:xfrm rot="10800000">
            <a:off x="25298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-3</a:t>
            </a:r>
            <a:endParaRPr/>
          </a:p>
        </p:txBody>
      </p:sp>
      <p:sp>
        <p:nvSpPr>
          <p:cNvPr id="462" name="Google Shape;46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65" name="Google Shape;465;p43"/>
          <p:cNvCxnSpPr>
            <a:stCxn id="464" idx="2"/>
            <a:endCxn id="463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43"/>
          <p:cNvSpPr/>
          <p:nvPr/>
        </p:nvSpPr>
        <p:spPr>
          <a:xfrm>
            <a:off x="4553324" y="45840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67" name="Google Shape;467;p43"/>
          <p:cNvCxnSpPr>
            <a:stCxn id="466" idx="0"/>
            <a:endCxn id="468" idx="2"/>
          </p:cNvCxnSpPr>
          <p:nvPr/>
        </p:nvCxnSpPr>
        <p:spPr>
          <a:xfrm rot="10800000">
            <a:off x="5273024" y="4361443"/>
            <a:ext cx="0" cy="22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43"/>
          <p:cNvSpPr/>
          <p:nvPr/>
        </p:nvSpPr>
        <p:spPr>
          <a:xfrm>
            <a:off x="45533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469" name="Google Shape;469;p43"/>
          <p:cNvCxnSpPr>
            <a:stCxn id="468" idx="0"/>
          </p:cNvCxnSpPr>
          <p:nvPr/>
        </p:nvCxnSpPr>
        <p:spPr>
          <a:xfrm rot="10800000">
            <a:off x="52730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43"/>
          <p:cNvSpPr/>
          <p:nvPr/>
        </p:nvSpPr>
        <p:spPr>
          <a:xfrm>
            <a:off x="4654785" y="299121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71" name="Google Shape;471;p43"/>
          <p:cNvCxnSpPr>
            <a:stCxn id="470" idx="1"/>
            <a:endCxn id="463" idx="3"/>
          </p:cNvCxnSpPr>
          <p:nvPr/>
        </p:nvCxnSpPr>
        <p:spPr>
          <a:xfrm flipH="1">
            <a:off x="3167085" y="3361712"/>
            <a:ext cx="14877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-4</a:t>
            </a:r>
            <a:endParaRPr/>
          </a:p>
        </p:txBody>
      </p:sp>
      <p:sp>
        <p:nvSpPr>
          <p:cNvPr id="478" name="Google Shape;478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80" name="Google Shape;480;p44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81" name="Google Shape;481;p44"/>
          <p:cNvCxnSpPr>
            <a:stCxn id="480" idx="2"/>
            <a:endCxn id="479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4"/>
          <p:cNvSpPr/>
          <p:nvPr/>
        </p:nvSpPr>
        <p:spPr>
          <a:xfrm>
            <a:off x="1810124" y="174799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83" name="Google Shape;483;p44"/>
          <p:cNvCxnSpPr>
            <a:stCxn id="482" idx="2"/>
            <a:endCxn id="480" idx="0"/>
          </p:cNvCxnSpPr>
          <p:nvPr/>
        </p:nvCxnSpPr>
        <p:spPr>
          <a:xfrm>
            <a:off x="2529824" y="2141593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44"/>
          <p:cNvSpPr/>
          <p:nvPr/>
        </p:nvSpPr>
        <p:spPr>
          <a:xfrm>
            <a:off x="45533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485" name="Google Shape;485;p44"/>
          <p:cNvCxnSpPr>
            <a:stCxn id="484" idx="0"/>
          </p:cNvCxnSpPr>
          <p:nvPr/>
        </p:nvCxnSpPr>
        <p:spPr>
          <a:xfrm rot="10800000">
            <a:off x="52730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44"/>
          <p:cNvSpPr/>
          <p:nvPr/>
        </p:nvSpPr>
        <p:spPr>
          <a:xfrm>
            <a:off x="4654785" y="299121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87" name="Google Shape;487;p44"/>
          <p:cNvCxnSpPr>
            <a:stCxn id="486" idx="1"/>
            <a:endCxn id="479" idx="3"/>
          </p:cNvCxnSpPr>
          <p:nvPr/>
        </p:nvCxnSpPr>
        <p:spPr>
          <a:xfrm flipH="1">
            <a:off x="3167085" y="3361712"/>
            <a:ext cx="14877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-5</a:t>
            </a:r>
            <a:endParaRPr/>
          </a:p>
        </p:txBody>
      </p:sp>
      <p:sp>
        <p:nvSpPr>
          <p:cNvPr id="494" name="Google Shape;494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45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96" name="Google Shape;496;p45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497" name="Google Shape;497;p45"/>
          <p:cNvCxnSpPr>
            <a:stCxn id="496" idx="2"/>
            <a:endCxn id="495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498" name="Google Shape;498;p45"/>
          <p:cNvSpPr/>
          <p:nvPr/>
        </p:nvSpPr>
        <p:spPr>
          <a:xfrm>
            <a:off x="1810124" y="1747993"/>
            <a:ext cx="14394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99" name="Google Shape;499;p45"/>
          <p:cNvCxnSpPr>
            <a:stCxn id="498" idx="2"/>
            <a:endCxn id="496" idx="0"/>
          </p:cNvCxnSpPr>
          <p:nvPr/>
        </p:nvCxnSpPr>
        <p:spPr>
          <a:xfrm>
            <a:off x="2529824" y="2141593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500" name="Google Shape;500;p45"/>
          <p:cNvSpPr/>
          <p:nvPr/>
        </p:nvSpPr>
        <p:spPr>
          <a:xfrm>
            <a:off x="45533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501" name="Google Shape;501;p45"/>
          <p:cNvCxnSpPr>
            <a:stCxn id="500" idx="0"/>
          </p:cNvCxnSpPr>
          <p:nvPr/>
        </p:nvCxnSpPr>
        <p:spPr>
          <a:xfrm rot="10800000">
            <a:off x="52730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45"/>
          <p:cNvSpPr/>
          <p:nvPr/>
        </p:nvSpPr>
        <p:spPr>
          <a:xfrm>
            <a:off x="4654785" y="299121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03" name="Google Shape;503;p45"/>
          <p:cNvCxnSpPr>
            <a:stCxn id="502" idx="1"/>
            <a:endCxn id="495" idx="3"/>
          </p:cNvCxnSpPr>
          <p:nvPr/>
        </p:nvCxnSpPr>
        <p:spPr>
          <a:xfrm flipH="1">
            <a:off x="3167085" y="3361712"/>
            <a:ext cx="14877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5"/>
          <p:cNvSpPr/>
          <p:nvPr/>
        </p:nvSpPr>
        <p:spPr>
          <a:xfrm>
            <a:off x="4561798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505" name="Google Shape;505;p45"/>
          <p:cNvCxnSpPr>
            <a:stCxn id="504" idx="2"/>
          </p:cNvCxnSpPr>
          <p:nvPr/>
        </p:nvCxnSpPr>
        <p:spPr>
          <a:xfrm>
            <a:off x="5281498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45"/>
          <p:cNvSpPr/>
          <p:nvPr/>
        </p:nvSpPr>
        <p:spPr>
          <a:xfrm>
            <a:off x="4561798" y="174799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507" name="Google Shape;507;p45"/>
          <p:cNvCxnSpPr>
            <a:stCxn id="506" idx="2"/>
            <a:endCxn id="504" idx="0"/>
          </p:cNvCxnSpPr>
          <p:nvPr/>
        </p:nvCxnSpPr>
        <p:spPr>
          <a:xfrm>
            <a:off x="5281498" y="2141593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5"/>
          <p:cNvSpPr/>
          <p:nvPr/>
        </p:nvSpPr>
        <p:spPr>
          <a:xfrm rot="-5400000">
            <a:off x="3753963" y="2399413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 txBox="1"/>
          <p:nvPr/>
        </p:nvSpPr>
        <p:spPr>
          <a:xfrm>
            <a:off x="3154875" y="1820263"/>
            <a:ext cx="14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hotfix branch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0" name="Google Shape;510;p45"/>
          <p:cNvSpPr txBox="1"/>
          <p:nvPr/>
        </p:nvSpPr>
        <p:spPr>
          <a:xfrm>
            <a:off x="6174700" y="1625238"/>
            <a:ext cx="2509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Merge latest commit of hotfix branch into HEAD branch ( = master branch).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-1</a:t>
            </a:r>
            <a:endParaRPr/>
          </a:p>
        </p:txBody>
      </p:sp>
      <p:sp>
        <p:nvSpPr>
          <p:cNvPr id="516" name="Google Shape;516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7" name="Google Shape;517;p46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46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19" name="Google Shape;519;p46"/>
          <p:cNvSpPr/>
          <p:nvPr/>
        </p:nvSpPr>
        <p:spPr>
          <a:xfrm>
            <a:off x="434526" y="2556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20" name="Google Shape;520;p46"/>
          <p:cNvCxnSpPr>
            <a:stCxn id="519" idx="2"/>
          </p:cNvCxnSpPr>
          <p:nvPr/>
        </p:nvCxnSpPr>
        <p:spPr>
          <a:xfrm>
            <a:off x="1063926" y="2949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46"/>
          <p:cNvSpPr/>
          <p:nvPr/>
        </p:nvSpPr>
        <p:spPr>
          <a:xfrm>
            <a:off x="434526" y="2071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22" name="Google Shape;522;p46"/>
          <p:cNvCxnSpPr/>
          <p:nvPr/>
        </p:nvCxnSpPr>
        <p:spPr>
          <a:xfrm>
            <a:off x="1063901" y="2410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-2</a:t>
            </a:r>
            <a:endParaRPr/>
          </a:p>
        </p:txBody>
      </p:sp>
      <p:sp>
        <p:nvSpPr>
          <p:cNvPr id="528" name="Google Shape;528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9" name="Google Shape;529;p4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47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31" name="Google Shape;531;p47"/>
          <p:cNvSpPr/>
          <p:nvPr/>
        </p:nvSpPr>
        <p:spPr>
          <a:xfrm>
            <a:off x="434526" y="2556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32" name="Google Shape;532;p47"/>
          <p:cNvCxnSpPr>
            <a:stCxn id="531" idx="2"/>
          </p:cNvCxnSpPr>
          <p:nvPr/>
        </p:nvCxnSpPr>
        <p:spPr>
          <a:xfrm>
            <a:off x="1063926" y="2949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47"/>
          <p:cNvSpPr/>
          <p:nvPr/>
        </p:nvSpPr>
        <p:spPr>
          <a:xfrm>
            <a:off x="434526" y="2071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34" name="Google Shape;534;p47"/>
          <p:cNvCxnSpPr/>
          <p:nvPr/>
        </p:nvCxnSpPr>
        <p:spPr>
          <a:xfrm>
            <a:off x="1063901" y="2410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47"/>
          <p:cNvSpPr/>
          <p:nvPr/>
        </p:nvSpPr>
        <p:spPr>
          <a:xfrm>
            <a:off x="434527" y="3867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36" name="Google Shape;536;p47"/>
          <p:cNvCxnSpPr>
            <a:stCxn id="535" idx="0"/>
          </p:cNvCxnSpPr>
          <p:nvPr/>
        </p:nvCxnSpPr>
        <p:spPr>
          <a:xfrm rot="10800000">
            <a:off x="1063627" y="3699599"/>
            <a:ext cx="300" cy="1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-3</a:t>
            </a:r>
            <a:endParaRPr/>
          </a:p>
        </p:txBody>
      </p:sp>
      <p:sp>
        <p:nvSpPr>
          <p:cNvPr id="542" name="Google Shape;542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3" name="Google Shape;543;p4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4" name="Google Shape;544;p48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45" name="Google Shape;545;p48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46" name="Google Shape;546;p48"/>
          <p:cNvCxnSpPr>
            <a:stCxn id="545" idx="2"/>
            <a:endCxn id="547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8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48" name="Google Shape;548;p48"/>
          <p:cNvCxnSpPr>
            <a:stCxn id="547" idx="1"/>
            <a:endCxn id="544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48"/>
          <p:cNvSpPr/>
          <p:nvPr/>
        </p:nvSpPr>
        <p:spPr>
          <a:xfrm>
            <a:off x="2034726" y="1690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50" name="Google Shape;550;p48"/>
          <p:cNvCxnSpPr/>
          <p:nvPr/>
        </p:nvCxnSpPr>
        <p:spPr>
          <a:xfrm>
            <a:off x="2664101" y="2029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48"/>
          <p:cNvSpPr/>
          <p:nvPr/>
        </p:nvSpPr>
        <p:spPr>
          <a:xfrm>
            <a:off x="434527" y="3867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52" name="Google Shape;552;p48"/>
          <p:cNvCxnSpPr>
            <a:stCxn id="551" idx="0"/>
          </p:cNvCxnSpPr>
          <p:nvPr/>
        </p:nvCxnSpPr>
        <p:spPr>
          <a:xfrm rot="10800000">
            <a:off x="1063627" y="3699599"/>
            <a:ext cx="300" cy="1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-4</a:t>
            </a:r>
            <a:endParaRPr/>
          </a:p>
        </p:txBody>
      </p:sp>
      <p:sp>
        <p:nvSpPr>
          <p:cNvPr id="558" name="Google Shape;558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9" name="Google Shape;559;p49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0" name="Google Shape;560;p49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61" name="Google Shape;561;p49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62" name="Google Shape;562;p49"/>
          <p:cNvCxnSpPr>
            <a:stCxn id="561" idx="2"/>
            <a:endCxn id="563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9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64" name="Google Shape;564;p49"/>
          <p:cNvCxnSpPr>
            <a:stCxn id="563" idx="1"/>
            <a:endCxn id="560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9"/>
          <p:cNvSpPr/>
          <p:nvPr/>
        </p:nvSpPr>
        <p:spPr>
          <a:xfrm>
            <a:off x="434376" y="4452475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66" name="Google Shape;566;p49"/>
          <p:cNvCxnSpPr>
            <a:stCxn id="565" idx="0"/>
            <a:endCxn id="567" idx="2"/>
          </p:cNvCxnSpPr>
          <p:nvPr/>
        </p:nvCxnSpPr>
        <p:spPr>
          <a:xfrm flipH="1" rot="10800000">
            <a:off x="1063776" y="4260175"/>
            <a:ext cx="300" cy="19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49"/>
          <p:cNvSpPr/>
          <p:nvPr/>
        </p:nvSpPr>
        <p:spPr>
          <a:xfrm>
            <a:off x="434527" y="3867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68" name="Google Shape;568;p49"/>
          <p:cNvCxnSpPr>
            <a:stCxn id="567" idx="0"/>
          </p:cNvCxnSpPr>
          <p:nvPr/>
        </p:nvCxnSpPr>
        <p:spPr>
          <a:xfrm rot="10800000">
            <a:off x="1063627" y="3699599"/>
            <a:ext cx="300" cy="1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-5</a:t>
            </a:r>
            <a:endParaRPr/>
          </a:p>
        </p:txBody>
      </p:sp>
      <p:sp>
        <p:nvSpPr>
          <p:cNvPr id="574" name="Google Shape;574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5" name="Google Shape;575;p50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50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77" name="Google Shape;577;p50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578" name="Google Shape;578;p50"/>
          <p:cNvSpPr/>
          <p:nvPr/>
        </p:nvSpPr>
        <p:spPr>
          <a:xfrm>
            <a:off x="2034727" y="4248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79" name="Google Shape;579;p50"/>
          <p:cNvCxnSpPr>
            <a:stCxn id="577" idx="2"/>
            <a:endCxn id="580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50"/>
          <p:cNvCxnSpPr>
            <a:stCxn id="578" idx="0"/>
            <a:endCxn id="582" idx="2"/>
          </p:cNvCxnSpPr>
          <p:nvPr/>
        </p:nvCxnSpPr>
        <p:spPr>
          <a:xfrm flipH="1" rot="10800000">
            <a:off x="2664127" y="4035899"/>
            <a:ext cx="3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50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83" name="Google Shape;583;p50"/>
          <p:cNvCxnSpPr>
            <a:stCxn id="580" idx="1"/>
            <a:endCxn id="576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50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584" name="Google Shape;584;p50"/>
          <p:cNvCxnSpPr>
            <a:stCxn id="582" idx="1"/>
            <a:endCxn id="576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50"/>
          <p:cNvSpPr/>
          <p:nvPr/>
        </p:nvSpPr>
        <p:spPr>
          <a:xfrm>
            <a:off x="3636201" y="4274021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86" name="Google Shape;586;p50"/>
          <p:cNvCxnSpPr>
            <a:stCxn id="585" idx="1"/>
            <a:endCxn id="578" idx="3"/>
          </p:cNvCxnSpPr>
          <p:nvPr/>
        </p:nvCxnSpPr>
        <p:spPr>
          <a:xfrm flipH="1">
            <a:off x="3293601" y="4443971"/>
            <a:ext cx="3426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-6</a:t>
            </a:r>
            <a:endParaRPr/>
          </a:p>
        </p:txBody>
      </p:sp>
      <p:sp>
        <p:nvSpPr>
          <p:cNvPr id="592" name="Google Shape;592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3" name="Google Shape;593;p51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4" name="Google Shape;594;p51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95" name="Google Shape;595;p51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596" name="Google Shape;596;p51"/>
          <p:cNvSpPr/>
          <p:nvPr/>
        </p:nvSpPr>
        <p:spPr>
          <a:xfrm>
            <a:off x="2034727" y="4248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597" name="Google Shape;597;p51"/>
          <p:cNvCxnSpPr>
            <a:stCxn id="595" idx="2"/>
            <a:endCxn id="598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51"/>
          <p:cNvCxnSpPr>
            <a:stCxn id="596" idx="0"/>
            <a:endCxn id="600" idx="2"/>
          </p:cNvCxnSpPr>
          <p:nvPr/>
        </p:nvCxnSpPr>
        <p:spPr>
          <a:xfrm flipH="1" rot="10800000">
            <a:off x="2664127" y="4035899"/>
            <a:ext cx="3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51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01" name="Google Shape;601;p51"/>
          <p:cNvCxnSpPr>
            <a:stCxn id="598" idx="1"/>
            <a:endCxn id="594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51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02" name="Google Shape;602;p51"/>
          <p:cNvCxnSpPr>
            <a:stCxn id="600" idx="1"/>
            <a:endCxn id="594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51"/>
          <p:cNvSpPr/>
          <p:nvPr/>
        </p:nvSpPr>
        <p:spPr>
          <a:xfrm>
            <a:off x="2039001" y="1623233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04" name="Google Shape;604;p51"/>
          <p:cNvCxnSpPr>
            <a:stCxn id="603" idx="2"/>
            <a:endCxn id="595" idx="0"/>
          </p:cNvCxnSpPr>
          <p:nvPr/>
        </p:nvCxnSpPr>
        <p:spPr>
          <a:xfrm flipH="1">
            <a:off x="2664201" y="1963133"/>
            <a:ext cx="42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on </a:t>
            </a:r>
            <a:r>
              <a:rPr lang="en-GB"/>
              <a:t>Local &amp; Remote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83" name="Google Shape;83;p16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r>
              <a:rPr lang="en-GB"/>
              <a:t> Repository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89" name="Google Shape;89;p16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2308505" y="3547373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4602755" y="2511198"/>
            <a:ext cx="1155900" cy="6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-7</a:t>
            </a:r>
            <a:endParaRPr/>
          </a:p>
        </p:txBody>
      </p:sp>
      <p:sp>
        <p:nvSpPr>
          <p:cNvPr id="610" name="Google Shape;610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1" name="Google Shape;611;p52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52"/>
          <p:cNvSpPr/>
          <p:nvPr/>
        </p:nvSpPr>
        <p:spPr>
          <a:xfrm>
            <a:off x="41786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13" name="Google Shape;613;p52"/>
          <p:cNvSpPr/>
          <p:nvPr/>
        </p:nvSpPr>
        <p:spPr>
          <a:xfrm>
            <a:off x="72925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614" name="Google Shape;614;p52"/>
          <p:cNvSpPr/>
          <p:nvPr/>
        </p:nvSpPr>
        <p:spPr>
          <a:xfrm>
            <a:off x="5692327" y="41723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15" name="Google Shape;615;p52"/>
          <p:cNvCxnSpPr>
            <a:stCxn id="613" idx="2"/>
            <a:endCxn id="616" idx="0"/>
          </p:cNvCxnSpPr>
          <p:nvPr/>
        </p:nvCxnSpPr>
        <p:spPr>
          <a:xfrm>
            <a:off x="79219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52"/>
          <p:cNvCxnSpPr>
            <a:stCxn id="614" idx="0"/>
            <a:endCxn id="618" idx="2"/>
          </p:cNvCxnSpPr>
          <p:nvPr/>
        </p:nvCxnSpPr>
        <p:spPr>
          <a:xfrm flipH="1" rot="10800000">
            <a:off x="6321727" y="4035899"/>
            <a:ext cx="300" cy="13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52"/>
          <p:cNvSpPr/>
          <p:nvPr/>
        </p:nvSpPr>
        <p:spPr>
          <a:xfrm>
            <a:off x="57646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20" name="Google Shape;620;p52"/>
          <p:cNvCxnSpPr>
            <a:stCxn id="619" idx="1"/>
            <a:endCxn id="612" idx="3"/>
          </p:cNvCxnSpPr>
          <p:nvPr/>
        </p:nvCxnSpPr>
        <p:spPr>
          <a:xfrm flipH="1">
            <a:off x="52930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52"/>
          <p:cNvSpPr/>
          <p:nvPr/>
        </p:nvSpPr>
        <p:spPr>
          <a:xfrm>
            <a:off x="57647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21" name="Google Shape;621;p52"/>
          <p:cNvCxnSpPr>
            <a:stCxn id="618" idx="1"/>
            <a:endCxn id="612" idx="3"/>
          </p:cNvCxnSpPr>
          <p:nvPr/>
        </p:nvCxnSpPr>
        <p:spPr>
          <a:xfrm rot="10800000">
            <a:off x="52931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2"/>
          <p:cNvSpPr/>
          <p:nvPr/>
        </p:nvSpPr>
        <p:spPr>
          <a:xfrm>
            <a:off x="7292526" y="1690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23" name="Google Shape;623;p52"/>
          <p:cNvCxnSpPr/>
          <p:nvPr/>
        </p:nvCxnSpPr>
        <p:spPr>
          <a:xfrm>
            <a:off x="7921901" y="2029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2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25" name="Google Shape;625;p52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626" name="Google Shape;626;p52"/>
          <p:cNvSpPr/>
          <p:nvPr/>
        </p:nvSpPr>
        <p:spPr>
          <a:xfrm>
            <a:off x="2034727" y="41723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27" name="Google Shape;627;p52"/>
          <p:cNvCxnSpPr>
            <a:stCxn id="625" idx="2"/>
            <a:endCxn id="628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52"/>
          <p:cNvCxnSpPr>
            <a:stCxn id="626" idx="0"/>
            <a:endCxn id="630" idx="2"/>
          </p:cNvCxnSpPr>
          <p:nvPr/>
        </p:nvCxnSpPr>
        <p:spPr>
          <a:xfrm flipH="1" rot="10800000">
            <a:off x="2664127" y="4035899"/>
            <a:ext cx="300" cy="13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52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31" name="Google Shape;631;p52"/>
          <p:cNvCxnSpPr>
            <a:stCxn id="628" idx="1"/>
            <a:endCxn id="624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52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32" name="Google Shape;632;p52"/>
          <p:cNvCxnSpPr>
            <a:stCxn id="630" idx="1"/>
            <a:endCxn id="624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52"/>
          <p:cNvSpPr/>
          <p:nvPr/>
        </p:nvSpPr>
        <p:spPr>
          <a:xfrm>
            <a:off x="2034726" y="1690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34" name="Google Shape;634;p52"/>
          <p:cNvCxnSpPr/>
          <p:nvPr/>
        </p:nvCxnSpPr>
        <p:spPr>
          <a:xfrm>
            <a:off x="2664101" y="2029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52"/>
          <p:cNvSpPr/>
          <p:nvPr/>
        </p:nvSpPr>
        <p:spPr>
          <a:xfrm>
            <a:off x="736468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635" name="Google Shape;635;p52"/>
          <p:cNvCxnSpPr>
            <a:stCxn id="616" idx="1"/>
            <a:endCxn id="619" idx="3"/>
          </p:cNvCxnSpPr>
          <p:nvPr/>
        </p:nvCxnSpPr>
        <p:spPr>
          <a:xfrm rot="10800000">
            <a:off x="6878984" y="3040997"/>
            <a:ext cx="485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52"/>
          <p:cNvCxnSpPr>
            <a:stCxn id="616" idx="1"/>
            <a:endCxn id="618" idx="3"/>
          </p:cNvCxnSpPr>
          <p:nvPr/>
        </p:nvCxnSpPr>
        <p:spPr>
          <a:xfrm flipH="1">
            <a:off x="6879284" y="3040997"/>
            <a:ext cx="485400" cy="71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52"/>
          <p:cNvSpPr txBox="1"/>
          <p:nvPr/>
        </p:nvSpPr>
        <p:spPr>
          <a:xfrm>
            <a:off x="4620000" y="1556113"/>
            <a:ext cx="2509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 latest commit of branch1 into HEAD branch ( = master branch). </a:t>
            </a:r>
            <a:endParaRPr sz="15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8" name="Google Shape;638;p52"/>
          <p:cNvSpPr/>
          <p:nvPr/>
        </p:nvSpPr>
        <p:spPr>
          <a:xfrm>
            <a:off x="3477525" y="3173300"/>
            <a:ext cx="548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2"/>
          <p:cNvSpPr/>
          <p:nvPr/>
        </p:nvSpPr>
        <p:spPr>
          <a:xfrm>
            <a:off x="7129200" y="3471200"/>
            <a:ext cx="1784700" cy="1099500"/>
          </a:xfrm>
          <a:prstGeom prst="wedgeRoundRectCallout">
            <a:avLst>
              <a:gd fmla="val -12987" name="adj1"/>
              <a:gd fmla="val -6846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Merged automatically, new commit created.</a:t>
            </a:r>
            <a:endParaRPr sz="1500"/>
          </a:p>
        </p:txBody>
      </p:sp>
      <p:sp>
        <p:nvSpPr>
          <p:cNvPr id="640" name="Google Shape;640;p52"/>
          <p:cNvSpPr txBox="1"/>
          <p:nvPr/>
        </p:nvSpPr>
        <p:spPr>
          <a:xfrm>
            <a:off x="3426025" y="2379413"/>
            <a:ext cx="14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conflict</a:t>
            </a:r>
            <a:endParaRPr/>
          </a:p>
        </p:txBody>
      </p:sp>
      <p:sp>
        <p:nvSpPr>
          <p:cNvPr id="646" name="Google Shape;646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7" name="Google Shape;647;p5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8" name="Google Shape;648;p53"/>
          <p:cNvSpPr/>
          <p:nvPr/>
        </p:nvSpPr>
        <p:spPr>
          <a:xfrm>
            <a:off x="444825" y="3165572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Commit5</a:t>
            </a:r>
            <a:endParaRPr sz="1200"/>
          </a:p>
        </p:txBody>
      </p:sp>
      <p:sp>
        <p:nvSpPr>
          <p:cNvPr id="649" name="Google Shape;649;p53"/>
          <p:cNvSpPr/>
          <p:nvPr/>
        </p:nvSpPr>
        <p:spPr>
          <a:xfrm>
            <a:off x="1704083" y="229257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master branch</a:t>
            </a:r>
            <a:endParaRPr sz="1100"/>
          </a:p>
        </p:txBody>
      </p:sp>
      <p:sp>
        <p:nvSpPr>
          <p:cNvPr id="650" name="Google Shape;650;p53"/>
          <p:cNvSpPr/>
          <p:nvPr/>
        </p:nvSpPr>
        <p:spPr>
          <a:xfrm>
            <a:off x="1704084" y="414201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51" name="Google Shape;651;p53"/>
          <p:cNvCxnSpPr>
            <a:stCxn id="649" idx="2"/>
            <a:endCxn id="652" idx="0"/>
          </p:cNvCxnSpPr>
          <p:nvPr/>
        </p:nvCxnSpPr>
        <p:spPr>
          <a:xfrm>
            <a:off x="2291033" y="2656478"/>
            <a:ext cx="3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53"/>
          <p:cNvCxnSpPr>
            <a:stCxn id="650" idx="0"/>
            <a:endCxn id="654" idx="2"/>
          </p:cNvCxnSpPr>
          <p:nvPr/>
        </p:nvCxnSpPr>
        <p:spPr>
          <a:xfrm flipH="1" rot="10800000">
            <a:off x="2291034" y="4015418"/>
            <a:ext cx="300" cy="12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53"/>
          <p:cNvSpPr/>
          <p:nvPr/>
        </p:nvSpPr>
        <p:spPr>
          <a:xfrm>
            <a:off x="1771517" y="2797594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Commit6</a:t>
            </a:r>
            <a:endParaRPr sz="1200"/>
          </a:p>
        </p:txBody>
      </p:sp>
      <p:cxnSp>
        <p:nvCxnSpPr>
          <p:cNvPr id="655" name="Google Shape;655;p53"/>
          <p:cNvCxnSpPr>
            <a:stCxn id="652" idx="1"/>
            <a:endCxn id="648" idx="3"/>
          </p:cNvCxnSpPr>
          <p:nvPr/>
        </p:nvCxnSpPr>
        <p:spPr>
          <a:xfrm flipH="1">
            <a:off x="1484117" y="3093946"/>
            <a:ext cx="28740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53"/>
          <p:cNvSpPr/>
          <p:nvPr/>
        </p:nvSpPr>
        <p:spPr>
          <a:xfrm>
            <a:off x="1771619" y="3462007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Commit7</a:t>
            </a:r>
            <a:endParaRPr sz="1200"/>
          </a:p>
        </p:txBody>
      </p:sp>
      <p:cxnSp>
        <p:nvCxnSpPr>
          <p:cNvPr id="656" name="Google Shape;656;p53"/>
          <p:cNvCxnSpPr>
            <a:stCxn id="654" idx="1"/>
            <a:endCxn id="648" idx="3"/>
          </p:cNvCxnSpPr>
          <p:nvPr/>
        </p:nvCxnSpPr>
        <p:spPr>
          <a:xfrm rot="10800000">
            <a:off x="1484219" y="3461959"/>
            <a:ext cx="287400" cy="2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53"/>
          <p:cNvSpPr/>
          <p:nvPr/>
        </p:nvSpPr>
        <p:spPr>
          <a:xfrm>
            <a:off x="1704083" y="1842700"/>
            <a:ext cx="11739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58" name="Google Shape;658;p53"/>
          <p:cNvCxnSpPr/>
          <p:nvPr/>
        </p:nvCxnSpPr>
        <p:spPr>
          <a:xfrm>
            <a:off x="2291030" y="2156893"/>
            <a:ext cx="300" cy="14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53"/>
          <p:cNvSpPr/>
          <p:nvPr/>
        </p:nvSpPr>
        <p:spPr>
          <a:xfrm>
            <a:off x="4845525" y="2520225"/>
            <a:ext cx="548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3"/>
          <p:cNvSpPr/>
          <p:nvPr/>
        </p:nvSpPr>
        <p:spPr>
          <a:xfrm>
            <a:off x="3046568" y="1832850"/>
            <a:ext cx="1444800" cy="1027500"/>
          </a:xfrm>
          <a:prstGeom prst="cloudCallout">
            <a:avLst>
              <a:gd fmla="val -78255" name="adj1"/>
              <a:gd fmla="val 757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3"/>
          <p:cNvSpPr/>
          <p:nvPr/>
        </p:nvSpPr>
        <p:spPr>
          <a:xfrm>
            <a:off x="3260180" y="2007425"/>
            <a:ext cx="1003320" cy="59632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aaa.txt</a:t>
            </a:r>
            <a:endParaRPr sz="1200"/>
          </a:p>
        </p:txBody>
      </p:sp>
      <p:sp>
        <p:nvSpPr>
          <p:cNvPr id="662" name="Google Shape;662;p53"/>
          <p:cNvSpPr/>
          <p:nvPr/>
        </p:nvSpPr>
        <p:spPr>
          <a:xfrm>
            <a:off x="3157043" y="3441048"/>
            <a:ext cx="1444800" cy="1027500"/>
          </a:xfrm>
          <a:prstGeom prst="cloudCallout">
            <a:avLst>
              <a:gd fmla="val -84359" name="adj1"/>
              <a:gd fmla="val -157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3"/>
          <p:cNvSpPr/>
          <p:nvPr/>
        </p:nvSpPr>
        <p:spPr>
          <a:xfrm>
            <a:off x="3368834" y="3656644"/>
            <a:ext cx="1003320" cy="59632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aaa.txt</a:t>
            </a:r>
            <a:endParaRPr sz="1200"/>
          </a:p>
        </p:txBody>
      </p:sp>
      <p:sp>
        <p:nvSpPr>
          <p:cNvPr id="664" name="Google Shape;664;p53"/>
          <p:cNvSpPr/>
          <p:nvPr/>
        </p:nvSpPr>
        <p:spPr>
          <a:xfrm>
            <a:off x="3389950" y="2312325"/>
            <a:ext cx="682800" cy="126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3"/>
          <p:cNvSpPr/>
          <p:nvPr/>
        </p:nvSpPr>
        <p:spPr>
          <a:xfrm>
            <a:off x="3460700" y="3957650"/>
            <a:ext cx="682800" cy="126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3"/>
          <p:cNvSpPr/>
          <p:nvPr/>
        </p:nvSpPr>
        <p:spPr>
          <a:xfrm>
            <a:off x="5245425" y="3165572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Commit5</a:t>
            </a:r>
            <a:endParaRPr sz="1200"/>
          </a:p>
        </p:txBody>
      </p:sp>
      <p:sp>
        <p:nvSpPr>
          <p:cNvPr id="667" name="Google Shape;667;p53"/>
          <p:cNvSpPr/>
          <p:nvPr/>
        </p:nvSpPr>
        <p:spPr>
          <a:xfrm>
            <a:off x="6504683" y="229257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master branch</a:t>
            </a:r>
            <a:endParaRPr sz="1100"/>
          </a:p>
        </p:txBody>
      </p:sp>
      <p:sp>
        <p:nvSpPr>
          <p:cNvPr id="668" name="Google Shape;668;p53"/>
          <p:cNvSpPr/>
          <p:nvPr/>
        </p:nvSpPr>
        <p:spPr>
          <a:xfrm>
            <a:off x="6504684" y="414201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69" name="Google Shape;669;p53"/>
          <p:cNvCxnSpPr>
            <a:stCxn id="667" idx="2"/>
            <a:endCxn id="670" idx="0"/>
          </p:cNvCxnSpPr>
          <p:nvPr/>
        </p:nvCxnSpPr>
        <p:spPr>
          <a:xfrm>
            <a:off x="7091633" y="2656478"/>
            <a:ext cx="3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53"/>
          <p:cNvCxnSpPr>
            <a:stCxn id="668" idx="0"/>
            <a:endCxn id="672" idx="2"/>
          </p:cNvCxnSpPr>
          <p:nvPr/>
        </p:nvCxnSpPr>
        <p:spPr>
          <a:xfrm flipH="1" rot="10800000">
            <a:off x="7091634" y="4015418"/>
            <a:ext cx="300" cy="12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3"/>
          <p:cNvSpPr/>
          <p:nvPr/>
        </p:nvSpPr>
        <p:spPr>
          <a:xfrm>
            <a:off x="6572117" y="2797594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Commit6</a:t>
            </a:r>
            <a:endParaRPr sz="1200"/>
          </a:p>
        </p:txBody>
      </p:sp>
      <p:cxnSp>
        <p:nvCxnSpPr>
          <p:cNvPr id="673" name="Google Shape;673;p53"/>
          <p:cNvCxnSpPr>
            <a:stCxn id="670" idx="1"/>
            <a:endCxn id="666" idx="3"/>
          </p:cNvCxnSpPr>
          <p:nvPr/>
        </p:nvCxnSpPr>
        <p:spPr>
          <a:xfrm flipH="1">
            <a:off x="6284717" y="3093946"/>
            <a:ext cx="28740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53"/>
          <p:cNvSpPr/>
          <p:nvPr/>
        </p:nvSpPr>
        <p:spPr>
          <a:xfrm>
            <a:off x="6572219" y="3462007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Commit7</a:t>
            </a:r>
            <a:endParaRPr sz="1200"/>
          </a:p>
        </p:txBody>
      </p:sp>
      <p:cxnSp>
        <p:nvCxnSpPr>
          <p:cNvPr id="674" name="Google Shape;674;p53"/>
          <p:cNvCxnSpPr>
            <a:stCxn id="672" idx="1"/>
            <a:endCxn id="666" idx="3"/>
          </p:cNvCxnSpPr>
          <p:nvPr/>
        </p:nvCxnSpPr>
        <p:spPr>
          <a:xfrm rot="10800000">
            <a:off x="6284819" y="3461959"/>
            <a:ext cx="287400" cy="2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53"/>
          <p:cNvSpPr/>
          <p:nvPr/>
        </p:nvSpPr>
        <p:spPr>
          <a:xfrm>
            <a:off x="6504683" y="1842700"/>
            <a:ext cx="11739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76" name="Google Shape;676;p53"/>
          <p:cNvCxnSpPr/>
          <p:nvPr/>
        </p:nvCxnSpPr>
        <p:spPr>
          <a:xfrm>
            <a:off x="7091630" y="2156893"/>
            <a:ext cx="300" cy="14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53"/>
          <p:cNvSpPr/>
          <p:nvPr/>
        </p:nvSpPr>
        <p:spPr>
          <a:xfrm>
            <a:off x="7948392" y="2797594"/>
            <a:ext cx="1039338" cy="592704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78" name="Google Shape;678;p53"/>
          <p:cNvCxnSpPr>
            <a:stCxn id="677" idx="1"/>
            <a:endCxn id="670" idx="3"/>
          </p:cNvCxnSpPr>
          <p:nvPr/>
        </p:nvCxnSpPr>
        <p:spPr>
          <a:xfrm rot="10800000">
            <a:off x="7611492" y="3093946"/>
            <a:ext cx="33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79" name="Google Shape;679;p53"/>
          <p:cNvCxnSpPr>
            <a:stCxn id="677" idx="1"/>
            <a:endCxn id="672" idx="3"/>
          </p:cNvCxnSpPr>
          <p:nvPr/>
        </p:nvCxnSpPr>
        <p:spPr>
          <a:xfrm flipH="1">
            <a:off x="7611492" y="3093946"/>
            <a:ext cx="336900" cy="66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680" name="Google Shape;680;p53"/>
          <p:cNvSpPr txBox="1"/>
          <p:nvPr/>
        </p:nvSpPr>
        <p:spPr>
          <a:xfrm>
            <a:off x="2948075" y="2822400"/>
            <a:ext cx="20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Change the same parts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on the same files.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81" name="Google Shape;681;p53"/>
          <p:cNvCxnSpPr>
            <a:stCxn id="664" idx="4"/>
          </p:cNvCxnSpPr>
          <p:nvPr/>
        </p:nvCxnSpPr>
        <p:spPr>
          <a:xfrm>
            <a:off x="3731350" y="2438925"/>
            <a:ext cx="354900" cy="5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53"/>
          <p:cNvCxnSpPr>
            <a:endCxn id="665" idx="0"/>
          </p:cNvCxnSpPr>
          <p:nvPr/>
        </p:nvCxnSpPr>
        <p:spPr>
          <a:xfrm flipH="1">
            <a:off x="3802100" y="3336650"/>
            <a:ext cx="261900" cy="62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53"/>
          <p:cNvSpPr/>
          <p:nvPr/>
        </p:nvSpPr>
        <p:spPr>
          <a:xfrm>
            <a:off x="7515150" y="3522225"/>
            <a:ext cx="1398600" cy="730500"/>
          </a:xfrm>
          <a:prstGeom prst="wedgeRoundRectCallout">
            <a:avLst>
              <a:gd fmla="val 12089" name="adj1"/>
              <a:gd fmla="val -7736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Merge failed.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conflict on TortoiseGit</a:t>
            </a:r>
            <a:endParaRPr/>
          </a:p>
        </p:txBody>
      </p:sp>
      <p:sp>
        <p:nvSpPr>
          <p:cNvPr id="689" name="Google Shape;689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0" name="Google Shape;6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0" y="1661963"/>
            <a:ext cx="4349375" cy="2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750" y="1661975"/>
            <a:ext cx="34290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merge”</a:t>
            </a:r>
            <a:endParaRPr/>
          </a:p>
        </p:txBody>
      </p:sp>
      <p:sp>
        <p:nvSpPr>
          <p:cNvPr id="697" name="Google Shape;69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merge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Merge latest commit of branch1 into working branch. 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698" name="Google Shape;698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Rebase</a:t>
            </a:r>
            <a:endParaRPr sz="5000"/>
          </a:p>
        </p:txBody>
      </p:sp>
      <p:sp>
        <p:nvSpPr>
          <p:cNvPr id="704" name="Google Shape;704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Rebase</a:t>
            </a:r>
            <a:r>
              <a:rPr lang="en-GB"/>
              <a:t> -1</a:t>
            </a:r>
            <a:endParaRPr/>
          </a:p>
        </p:txBody>
      </p:sp>
      <p:sp>
        <p:nvSpPr>
          <p:cNvPr id="710" name="Google Shape;710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1" name="Google Shape;711;p5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713" name="Google Shape;713;p57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714" name="Google Shape;714;p57"/>
          <p:cNvSpPr/>
          <p:nvPr/>
        </p:nvSpPr>
        <p:spPr>
          <a:xfrm>
            <a:off x="2034727" y="4248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715" name="Google Shape;715;p57"/>
          <p:cNvCxnSpPr>
            <a:stCxn id="713" idx="2"/>
            <a:endCxn id="716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7"/>
          <p:cNvCxnSpPr>
            <a:stCxn id="714" idx="0"/>
            <a:endCxn id="718" idx="2"/>
          </p:cNvCxnSpPr>
          <p:nvPr/>
        </p:nvCxnSpPr>
        <p:spPr>
          <a:xfrm flipH="1" rot="10800000">
            <a:off x="2664127" y="4035899"/>
            <a:ext cx="3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57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719" name="Google Shape;719;p57"/>
          <p:cNvCxnSpPr>
            <a:stCxn id="716" idx="1"/>
            <a:endCxn id="712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7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720" name="Google Shape;720;p57"/>
          <p:cNvCxnSpPr>
            <a:stCxn id="718" idx="1"/>
            <a:endCxn id="712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57"/>
          <p:cNvSpPr/>
          <p:nvPr/>
        </p:nvSpPr>
        <p:spPr>
          <a:xfrm>
            <a:off x="2039001" y="1623233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722" name="Google Shape;722;p57"/>
          <p:cNvCxnSpPr>
            <a:stCxn id="721" idx="2"/>
            <a:endCxn id="713" idx="0"/>
          </p:cNvCxnSpPr>
          <p:nvPr/>
        </p:nvCxnSpPr>
        <p:spPr>
          <a:xfrm flipH="1">
            <a:off x="2664201" y="1963133"/>
            <a:ext cx="42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Rebase -2</a:t>
            </a:r>
            <a:endParaRPr/>
          </a:p>
        </p:txBody>
      </p:sp>
      <p:sp>
        <p:nvSpPr>
          <p:cNvPr id="728" name="Google Shape;728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9" name="Google Shape;729;p5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0" name="Google Shape;730;p58"/>
          <p:cNvSpPr/>
          <p:nvPr/>
        </p:nvSpPr>
        <p:spPr>
          <a:xfrm>
            <a:off x="7292526" y="289142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731" name="Google Shape;731;p58"/>
          <p:cNvCxnSpPr>
            <a:stCxn id="730" idx="2"/>
            <a:endCxn id="732" idx="0"/>
          </p:cNvCxnSpPr>
          <p:nvPr/>
        </p:nvCxnSpPr>
        <p:spPr>
          <a:xfrm>
            <a:off x="7921926" y="3284129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58"/>
          <p:cNvSpPr/>
          <p:nvPr/>
        </p:nvSpPr>
        <p:spPr>
          <a:xfrm>
            <a:off x="7292526" y="2405788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734" name="Google Shape;734;p58"/>
          <p:cNvCxnSpPr/>
          <p:nvPr/>
        </p:nvCxnSpPr>
        <p:spPr>
          <a:xfrm>
            <a:off x="7921901" y="2744957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58"/>
          <p:cNvSpPr/>
          <p:nvPr/>
        </p:nvSpPr>
        <p:spPr>
          <a:xfrm>
            <a:off x="7364684" y="3436590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Commit6-1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35" name="Google Shape;735;p58"/>
          <p:cNvCxnSpPr>
            <a:stCxn id="732" idx="1"/>
            <a:endCxn id="736" idx="3"/>
          </p:cNvCxnSpPr>
          <p:nvPr/>
        </p:nvCxnSpPr>
        <p:spPr>
          <a:xfrm flipH="1">
            <a:off x="6879284" y="3756486"/>
            <a:ext cx="4854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58"/>
          <p:cNvSpPr/>
          <p:nvPr/>
        </p:nvSpPr>
        <p:spPr>
          <a:xfrm>
            <a:off x="41786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738" name="Google Shape;738;p58"/>
          <p:cNvSpPr/>
          <p:nvPr/>
        </p:nvSpPr>
        <p:spPr>
          <a:xfrm>
            <a:off x="5692327" y="424662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739" name="Google Shape;739;p58"/>
          <p:cNvCxnSpPr>
            <a:stCxn id="738" idx="0"/>
            <a:endCxn id="736" idx="2"/>
          </p:cNvCxnSpPr>
          <p:nvPr/>
        </p:nvCxnSpPr>
        <p:spPr>
          <a:xfrm flipH="1" rot="10800000">
            <a:off x="6321727" y="4035720"/>
            <a:ext cx="300" cy="2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58"/>
          <p:cNvSpPr/>
          <p:nvPr/>
        </p:nvSpPr>
        <p:spPr>
          <a:xfrm>
            <a:off x="5764634" y="2721101"/>
            <a:ext cx="1114452" cy="639792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736" name="Google Shape;736;p58"/>
          <p:cNvSpPr/>
          <p:nvPr/>
        </p:nvSpPr>
        <p:spPr>
          <a:xfrm>
            <a:off x="57647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741" name="Google Shape;741;p58"/>
          <p:cNvCxnSpPr>
            <a:stCxn id="736" idx="1"/>
            <a:endCxn id="737" idx="3"/>
          </p:cNvCxnSpPr>
          <p:nvPr/>
        </p:nvCxnSpPr>
        <p:spPr>
          <a:xfrm rot="10800000">
            <a:off x="52931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58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743" name="Google Shape;743;p58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744" name="Google Shape;744;p58"/>
          <p:cNvSpPr/>
          <p:nvPr/>
        </p:nvSpPr>
        <p:spPr>
          <a:xfrm>
            <a:off x="2034727" y="424662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745" name="Google Shape;745;p58"/>
          <p:cNvCxnSpPr>
            <a:stCxn id="743" idx="2"/>
            <a:endCxn id="746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58"/>
          <p:cNvCxnSpPr>
            <a:stCxn id="744" idx="0"/>
            <a:endCxn id="748" idx="2"/>
          </p:cNvCxnSpPr>
          <p:nvPr/>
        </p:nvCxnSpPr>
        <p:spPr>
          <a:xfrm flipH="1" rot="10800000">
            <a:off x="2664127" y="4035720"/>
            <a:ext cx="300" cy="2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58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749" name="Google Shape;749;p58"/>
          <p:cNvCxnSpPr>
            <a:stCxn id="746" idx="1"/>
            <a:endCxn id="742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58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750" name="Google Shape;750;p58"/>
          <p:cNvCxnSpPr>
            <a:stCxn id="748" idx="1"/>
            <a:endCxn id="742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58"/>
          <p:cNvSpPr/>
          <p:nvPr/>
        </p:nvSpPr>
        <p:spPr>
          <a:xfrm>
            <a:off x="2034726" y="1623501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752" name="Google Shape;752;p58"/>
          <p:cNvCxnSpPr>
            <a:stCxn id="751" idx="2"/>
          </p:cNvCxnSpPr>
          <p:nvPr/>
        </p:nvCxnSpPr>
        <p:spPr>
          <a:xfrm>
            <a:off x="2664126" y="1963401"/>
            <a:ext cx="300" cy="21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58"/>
          <p:cNvSpPr/>
          <p:nvPr/>
        </p:nvSpPr>
        <p:spPr>
          <a:xfrm>
            <a:off x="3477525" y="3173300"/>
            <a:ext cx="548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8"/>
          <p:cNvSpPr/>
          <p:nvPr/>
        </p:nvSpPr>
        <p:spPr>
          <a:xfrm>
            <a:off x="5345050" y="1356075"/>
            <a:ext cx="2155200" cy="1197000"/>
          </a:xfrm>
          <a:prstGeom prst="wedgeRoundRectCallout">
            <a:avLst>
              <a:gd fmla="val 34160" name="adj1"/>
              <a:gd fmla="val 1204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New </a:t>
            </a:r>
            <a:r>
              <a:rPr lang="en-GB" sz="1500"/>
              <a:t>commit(6-1) is created,commit7 is merged into it, and commit6 ie deleted.</a:t>
            </a:r>
            <a:endParaRPr sz="1500"/>
          </a:p>
        </p:txBody>
      </p:sp>
      <p:sp>
        <p:nvSpPr>
          <p:cNvPr id="755" name="Google Shape;755;p58"/>
          <p:cNvSpPr txBox="1"/>
          <p:nvPr/>
        </p:nvSpPr>
        <p:spPr>
          <a:xfrm>
            <a:off x="3426025" y="2379413"/>
            <a:ext cx="14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Rebase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Rebase -TortoiseGit</a:t>
            </a:r>
            <a:endParaRPr/>
          </a:p>
        </p:txBody>
      </p:sp>
      <p:sp>
        <p:nvSpPr>
          <p:cNvPr id="761" name="Google Shape;761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2" name="Google Shape;7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2075"/>
            <a:ext cx="3328600" cy="346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649" y="1222075"/>
            <a:ext cx="3328600" cy="346491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59"/>
          <p:cNvSpPr/>
          <p:nvPr/>
        </p:nvSpPr>
        <p:spPr>
          <a:xfrm rot="-5400000">
            <a:off x="4308250" y="3166725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9"/>
          <p:cNvSpPr txBox="1"/>
          <p:nvPr/>
        </p:nvSpPr>
        <p:spPr>
          <a:xfrm>
            <a:off x="3788400" y="2510475"/>
            <a:ext cx="156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Rebase main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@branch8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</a:t>
            </a:r>
            <a:r>
              <a:rPr lang="en-GB"/>
              <a:t> -TortoiseGit</a:t>
            </a:r>
            <a:endParaRPr/>
          </a:p>
        </p:txBody>
      </p:sp>
      <p:sp>
        <p:nvSpPr>
          <p:cNvPr id="771" name="Google Shape;771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2" name="Google Shape;772;p60"/>
          <p:cNvSpPr/>
          <p:nvPr/>
        </p:nvSpPr>
        <p:spPr>
          <a:xfrm rot="-5400000">
            <a:off x="4308250" y="3166725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0"/>
          <p:cNvSpPr txBox="1"/>
          <p:nvPr/>
        </p:nvSpPr>
        <p:spPr>
          <a:xfrm>
            <a:off x="3788400" y="2510475"/>
            <a:ext cx="156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 main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@branch9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4" name="Google Shape;77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075"/>
            <a:ext cx="3226375" cy="335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00" y="1225075"/>
            <a:ext cx="3226371" cy="335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rebase”</a:t>
            </a:r>
            <a:endParaRPr/>
          </a:p>
        </p:txBody>
      </p:sp>
      <p:sp>
        <p:nvSpPr>
          <p:cNvPr id="781" name="Google Shape;78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rebase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Merge latest commit of branch1 into working branch, and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move working branch to the position that points to branch1.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782" name="Google Shape;782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249555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389170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461325" y="42226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471075" y="42478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4" name="Google Shape;104;p17"/>
          <p:cNvSpPr txBox="1"/>
          <p:nvPr/>
        </p:nvSpPr>
        <p:spPr>
          <a:xfrm>
            <a:off x="4012900" y="43126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file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-2089558">
            <a:off x="2959539" y="3554320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461325" y="2944200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(Staging)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090725" y="2838250"/>
            <a:ext cx="1368325" cy="471375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459050" y="2873850"/>
            <a:ext cx="24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changes to commit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rot="-2089558">
            <a:off x="4869889" y="2169895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653450" y="17278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ommit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Push</a:t>
            </a:r>
            <a:endParaRPr sz="5000"/>
          </a:p>
        </p:txBody>
      </p:sp>
      <p:sp>
        <p:nvSpPr>
          <p:cNvPr id="788" name="Google Shape;788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- Upload a branch to a remote repository</a:t>
            </a:r>
            <a:endParaRPr/>
          </a:p>
        </p:txBody>
      </p:sp>
      <p:sp>
        <p:nvSpPr>
          <p:cNvPr id="794" name="Google Shape;794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5" name="Google Shape;795;p63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3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797" name="Google Shape;797;p63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798" name="Google Shape;798;p63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3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800" name="Google Shape;80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63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802" name="Google Shape;802;p63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803" name="Google Shape;803;p63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804" name="Google Shape;804;p63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63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7" name="Google Shape;807;p63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</a:t>
            </a: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8" name="Google Shape;808;p63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9" name="Google Shape;809;p63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0" name="Google Shape;810;p63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1" name="Google Shape;811;p63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4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7" name="Google Shape;817;p64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8" name="Google Shape;81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branches to remote repository -1 </a:t>
            </a:r>
            <a:endParaRPr/>
          </a:p>
        </p:txBody>
      </p:sp>
      <p:sp>
        <p:nvSpPr>
          <p:cNvPr id="819" name="Google Shape;819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0" name="Google Shape;820;p64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21" name="Google Shape;821;p64"/>
          <p:cNvSpPr/>
          <p:nvPr/>
        </p:nvSpPr>
        <p:spPr>
          <a:xfrm>
            <a:off x="4447922" y="44916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22" name="Google Shape;822;p64"/>
          <p:cNvCxnSpPr>
            <a:stCxn id="821" idx="0"/>
            <a:endCxn id="820" idx="2"/>
          </p:cNvCxnSpPr>
          <p:nvPr/>
        </p:nvCxnSpPr>
        <p:spPr>
          <a:xfrm rot="10800000">
            <a:off x="5167622" y="4278942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64"/>
          <p:cNvSpPr/>
          <p:nvPr/>
        </p:nvSpPr>
        <p:spPr>
          <a:xfrm>
            <a:off x="2508825" y="359438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cxnSp>
        <p:nvCxnSpPr>
          <p:cNvPr id="824" name="Google Shape;824;p64"/>
          <p:cNvCxnSpPr>
            <a:stCxn id="820" idx="1"/>
            <a:endCxn id="823" idx="3"/>
          </p:cNvCxnSpPr>
          <p:nvPr/>
        </p:nvCxnSpPr>
        <p:spPr>
          <a:xfrm flipH="1">
            <a:off x="3783132" y="3957456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5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0" name="Google Shape;830;p65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1" name="Google Shape;83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branches to remote repository -2 </a:t>
            </a:r>
            <a:endParaRPr/>
          </a:p>
        </p:txBody>
      </p:sp>
      <p:sp>
        <p:nvSpPr>
          <p:cNvPr id="832" name="Google Shape;832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34" name="Google Shape;834;p65"/>
          <p:cNvSpPr/>
          <p:nvPr/>
        </p:nvSpPr>
        <p:spPr>
          <a:xfrm>
            <a:off x="4447922" y="44916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35" name="Google Shape;835;p65"/>
          <p:cNvCxnSpPr>
            <a:stCxn id="834" idx="0"/>
            <a:endCxn id="833" idx="2"/>
          </p:cNvCxnSpPr>
          <p:nvPr/>
        </p:nvCxnSpPr>
        <p:spPr>
          <a:xfrm rot="10800000">
            <a:off x="5167622" y="4278942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65"/>
          <p:cNvSpPr/>
          <p:nvPr/>
        </p:nvSpPr>
        <p:spPr>
          <a:xfrm>
            <a:off x="2508825" y="359438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cxnSp>
        <p:nvCxnSpPr>
          <p:cNvPr id="837" name="Google Shape;837;p65"/>
          <p:cNvCxnSpPr>
            <a:stCxn id="833" idx="1"/>
            <a:endCxn id="836" idx="3"/>
          </p:cNvCxnSpPr>
          <p:nvPr/>
        </p:nvCxnSpPr>
        <p:spPr>
          <a:xfrm flipH="1">
            <a:off x="3783132" y="3957456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65"/>
          <p:cNvSpPr/>
          <p:nvPr/>
        </p:nvSpPr>
        <p:spPr>
          <a:xfrm rot="10800000">
            <a:off x="4688875" y="2777548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5"/>
          <p:cNvSpPr txBox="1"/>
          <p:nvPr/>
        </p:nvSpPr>
        <p:spPr>
          <a:xfrm>
            <a:off x="5048525" y="2817525"/>
            <a:ext cx="13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Push master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0" name="Google Shape;840;p65"/>
          <p:cNvSpPr/>
          <p:nvPr/>
        </p:nvSpPr>
        <p:spPr>
          <a:xfrm>
            <a:off x="4530432" y="187345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41" name="Google Shape;841;p65"/>
          <p:cNvSpPr/>
          <p:nvPr/>
        </p:nvSpPr>
        <p:spPr>
          <a:xfrm>
            <a:off x="4449889" y="125660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42" name="Google Shape;842;p65"/>
          <p:cNvCxnSpPr>
            <a:stCxn id="841" idx="2"/>
            <a:endCxn id="840" idx="0"/>
          </p:cNvCxnSpPr>
          <p:nvPr/>
        </p:nvCxnSpPr>
        <p:spPr>
          <a:xfrm flipH="1">
            <a:off x="5167489" y="1711406"/>
            <a:ext cx="2100" cy="1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65"/>
          <p:cNvSpPr/>
          <p:nvPr/>
        </p:nvSpPr>
        <p:spPr>
          <a:xfrm>
            <a:off x="2508825" y="188087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cxnSp>
        <p:nvCxnSpPr>
          <p:cNvPr id="844" name="Google Shape;844;p65"/>
          <p:cNvCxnSpPr>
            <a:stCxn id="840" idx="1"/>
            <a:endCxn id="843" idx="3"/>
          </p:cNvCxnSpPr>
          <p:nvPr/>
        </p:nvCxnSpPr>
        <p:spPr>
          <a:xfrm flipH="1">
            <a:off x="3783132" y="2243945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6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0" name="Google Shape;850;p66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1" name="Google Shape;85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branches to remote repository -3 </a:t>
            </a:r>
            <a:endParaRPr/>
          </a:p>
        </p:txBody>
      </p:sp>
      <p:sp>
        <p:nvSpPr>
          <p:cNvPr id="852" name="Google Shape;852;p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3" name="Google Shape;853;p66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54" name="Google Shape;854;p66"/>
          <p:cNvSpPr/>
          <p:nvPr/>
        </p:nvSpPr>
        <p:spPr>
          <a:xfrm>
            <a:off x="4447922" y="44916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855" name="Google Shape;855;p66"/>
          <p:cNvSpPr/>
          <p:nvPr/>
        </p:nvSpPr>
        <p:spPr>
          <a:xfrm>
            <a:off x="6397247" y="4333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856" name="Google Shape;856;p66"/>
          <p:cNvCxnSpPr>
            <a:stCxn id="854" idx="0"/>
            <a:endCxn id="853" idx="2"/>
          </p:cNvCxnSpPr>
          <p:nvPr/>
        </p:nvCxnSpPr>
        <p:spPr>
          <a:xfrm rot="10800000">
            <a:off x="5167622" y="4278942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66"/>
          <p:cNvCxnSpPr>
            <a:stCxn id="855" idx="0"/>
            <a:endCxn id="858" idx="2"/>
          </p:cNvCxnSpPr>
          <p:nvPr/>
        </p:nvCxnSpPr>
        <p:spPr>
          <a:xfrm rot="10800000">
            <a:off x="7116947" y="4080858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66"/>
          <p:cNvSpPr/>
          <p:nvPr/>
        </p:nvSpPr>
        <p:spPr>
          <a:xfrm>
            <a:off x="2508825" y="359438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858" name="Google Shape;858;p66"/>
          <p:cNvSpPr/>
          <p:nvPr/>
        </p:nvSpPr>
        <p:spPr>
          <a:xfrm>
            <a:off x="6479757" y="338880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860" name="Google Shape;860;p66"/>
          <p:cNvCxnSpPr>
            <a:stCxn id="853" idx="1"/>
            <a:endCxn id="859" idx="3"/>
          </p:cNvCxnSpPr>
          <p:nvPr/>
        </p:nvCxnSpPr>
        <p:spPr>
          <a:xfrm flipH="1">
            <a:off x="3783132" y="3957456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1" name="Google Shape;861;p66"/>
          <p:cNvCxnSpPr>
            <a:stCxn id="858" idx="1"/>
            <a:endCxn id="853" idx="3"/>
          </p:cNvCxnSpPr>
          <p:nvPr/>
        </p:nvCxnSpPr>
        <p:spPr>
          <a:xfrm flipH="1">
            <a:off x="5804757" y="3759300"/>
            <a:ext cx="6750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66"/>
          <p:cNvSpPr/>
          <p:nvPr/>
        </p:nvSpPr>
        <p:spPr>
          <a:xfrm rot="10800000">
            <a:off x="6573363" y="2780413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6"/>
          <p:cNvSpPr txBox="1"/>
          <p:nvPr/>
        </p:nvSpPr>
        <p:spPr>
          <a:xfrm>
            <a:off x="6821773" y="2793850"/>
            <a:ext cx="14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Push 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4" name="Google Shape;864;p66"/>
          <p:cNvSpPr/>
          <p:nvPr/>
        </p:nvSpPr>
        <p:spPr>
          <a:xfrm>
            <a:off x="4530432" y="188235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65" name="Google Shape;865;p66"/>
          <p:cNvSpPr/>
          <p:nvPr/>
        </p:nvSpPr>
        <p:spPr>
          <a:xfrm>
            <a:off x="6397247" y="1047929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866" name="Google Shape;866;p66"/>
          <p:cNvCxnSpPr>
            <a:stCxn id="865" idx="2"/>
            <a:endCxn id="867" idx="0"/>
          </p:cNvCxnSpPr>
          <p:nvPr/>
        </p:nvCxnSpPr>
        <p:spPr>
          <a:xfrm>
            <a:off x="7116947" y="1502729"/>
            <a:ext cx="0" cy="18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66"/>
          <p:cNvSpPr/>
          <p:nvPr/>
        </p:nvSpPr>
        <p:spPr>
          <a:xfrm>
            <a:off x="2508825" y="1889780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867" name="Google Shape;867;p66"/>
          <p:cNvSpPr/>
          <p:nvPr/>
        </p:nvSpPr>
        <p:spPr>
          <a:xfrm>
            <a:off x="6479757" y="168420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869" name="Google Shape;869;p66"/>
          <p:cNvCxnSpPr>
            <a:stCxn id="864" idx="1"/>
            <a:endCxn id="868" idx="3"/>
          </p:cNvCxnSpPr>
          <p:nvPr/>
        </p:nvCxnSpPr>
        <p:spPr>
          <a:xfrm flipH="1">
            <a:off x="3783132" y="2252852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66"/>
          <p:cNvCxnSpPr>
            <a:stCxn id="867" idx="1"/>
            <a:endCxn id="864" idx="3"/>
          </p:cNvCxnSpPr>
          <p:nvPr/>
        </p:nvCxnSpPr>
        <p:spPr>
          <a:xfrm flipH="1">
            <a:off x="5804757" y="2054696"/>
            <a:ext cx="6750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1" name="Google Shape;871;p66"/>
          <p:cNvSpPr/>
          <p:nvPr/>
        </p:nvSpPr>
        <p:spPr>
          <a:xfrm>
            <a:off x="4449889" y="126551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72" name="Google Shape;872;p66"/>
          <p:cNvCxnSpPr>
            <a:stCxn id="871" idx="2"/>
          </p:cNvCxnSpPr>
          <p:nvPr/>
        </p:nvCxnSpPr>
        <p:spPr>
          <a:xfrm flipH="1">
            <a:off x="5167489" y="1720313"/>
            <a:ext cx="2100" cy="1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push”</a:t>
            </a:r>
            <a:endParaRPr/>
          </a:p>
        </p:txBody>
      </p:sp>
      <p:sp>
        <p:nvSpPr>
          <p:cNvPr id="878" name="Google Shape;87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</a:t>
            </a:r>
            <a:r>
              <a:rPr lang="en-GB" sz="2200">
                <a:solidFill>
                  <a:srgbClr val="FFFF00"/>
                </a:solidFill>
              </a:rPr>
              <a:t>git push [Remote name] [BranchName] 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[Remote name] : exp. origin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[BranchName] : exp. master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Specified branch will be added to remote repository.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79" name="Google Shape;879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Fetch</a:t>
            </a:r>
            <a:endParaRPr sz="5000"/>
          </a:p>
        </p:txBody>
      </p:sp>
      <p:sp>
        <p:nvSpPr>
          <p:cNvPr id="885" name="Google Shape;885;p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9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1" name="Google Shape;891;p69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2" name="Google Shape;89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r>
              <a:rPr lang="en-GB"/>
              <a:t> from remote repository -1 </a:t>
            </a:r>
            <a:endParaRPr/>
          </a:p>
        </p:txBody>
      </p:sp>
      <p:sp>
        <p:nvSpPr>
          <p:cNvPr id="893" name="Google Shape;893;p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4" name="Google Shape;894;p69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95" name="Google Shape;895;p69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896" name="Google Shape;896;p69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897" name="Google Shape;897;p69"/>
          <p:cNvCxnSpPr>
            <a:stCxn id="895" idx="2"/>
            <a:endCxn id="894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stCxn id="899" idx="1"/>
            <a:endCxn id="900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69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02" name="Google Shape;902;p69"/>
          <p:cNvCxnSpPr>
            <a:stCxn id="901" idx="1"/>
            <a:endCxn id="896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69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03" name="Google Shape;903;p69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904" name="Google Shape;904;p69"/>
          <p:cNvSpPr/>
          <p:nvPr/>
        </p:nvSpPr>
        <p:spPr>
          <a:xfrm>
            <a:off x="4290810" y="40514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905" name="Google Shape;905;p69"/>
          <p:cNvCxnSpPr>
            <a:stCxn id="904" idx="1"/>
            <a:endCxn id="894" idx="3"/>
          </p:cNvCxnSpPr>
          <p:nvPr/>
        </p:nvCxnSpPr>
        <p:spPr>
          <a:xfrm rot="10800000">
            <a:off x="3522210" y="4173550"/>
            <a:ext cx="768600" cy="24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906" name="Google Shape;906;p69"/>
          <p:cNvCxnSpPr>
            <a:stCxn id="903" idx="1"/>
            <a:endCxn id="900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908" name="Google Shape;908;p69"/>
          <p:cNvCxnSpPr>
            <a:stCxn id="907" idx="1"/>
            <a:endCxn id="899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69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910" name="Google Shape;910;p69"/>
          <p:cNvCxnSpPr>
            <a:stCxn id="909" idx="1"/>
            <a:endCxn id="903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69"/>
          <p:cNvCxnSpPr>
            <a:stCxn id="896" idx="1"/>
            <a:endCxn id="904" idx="3"/>
          </p:cNvCxnSpPr>
          <p:nvPr/>
        </p:nvCxnSpPr>
        <p:spPr>
          <a:xfrm rot="10800000">
            <a:off x="5565300" y="4421958"/>
            <a:ext cx="540000" cy="6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2" name="Google Shape;912;p69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13" name="Google Shape;913;p69"/>
          <p:cNvCxnSpPr>
            <a:stCxn id="912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0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9" name="Google Shape;919;p70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0" name="Google Shape;92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 from remote repository -2</a:t>
            </a:r>
            <a:r>
              <a:rPr lang="en-GB"/>
              <a:t> </a:t>
            </a:r>
            <a:endParaRPr/>
          </a:p>
        </p:txBody>
      </p:sp>
      <p:sp>
        <p:nvSpPr>
          <p:cNvPr id="921" name="Google Shape;921;p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2" name="Google Shape;922;p70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923" name="Google Shape;923;p70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924" name="Google Shape;924;p70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925" name="Google Shape;925;p70"/>
          <p:cNvCxnSpPr>
            <a:stCxn id="923" idx="2"/>
            <a:endCxn id="922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70"/>
          <p:cNvCxnSpPr>
            <a:stCxn id="927" idx="1"/>
            <a:endCxn id="928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70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30" name="Google Shape;930;p70"/>
          <p:cNvCxnSpPr>
            <a:stCxn id="929" idx="1"/>
            <a:endCxn id="924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70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31" name="Google Shape;931;p70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932" name="Google Shape;932;p70"/>
          <p:cNvSpPr/>
          <p:nvPr/>
        </p:nvSpPr>
        <p:spPr>
          <a:xfrm>
            <a:off x="4290800" y="4261448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933" name="Google Shape;933;p70"/>
          <p:cNvCxnSpPr>
            <a:stCxn id="932" idx="1"/>
          </p:cNvCxnSpPr>
          <p:nvPr/>
        </p:nvCxnSpPr>
        <p:spPr>
          <a:xfrm rot="10800000">
            <a:off x="3512600" y="4360139"/>
            <a:ext cx="778200" cy="16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8" name="Google Shape;928;p70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934" name="Google Shape;934;p70"/>
          <p:cNvCxnSpPr>
            <a:stCxn id="931" idx="1"/>
            <a:endCxn id="928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5" name="Google Shape;935;p70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936" name="Google Shape;936;p70"/>
          <p:cNvCxnSpPr>
            <a:stCxn id="935" idx="1"/>
            <a:endCxn id="927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70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938" name="Google Shape;938;p70"/>
          <p:cNvCxnSpPr>
            <a:stCxn id="937" idx="1"/>
            <a:endCxn id="931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70"/>
          <p:cNvCxnSpPr>
            <a:stCxn id="924" idx="1"/>
            <a:endCxn id="932" idx="3"/>
          </p:cNvCxnSpPr>
          <p:nvPr/>
        </p:nvCxnSpPr>
        <p:spPr>
          <a:xfrm flipH="1">
            <a:off x="5565300" y="4488858"/>
            <a:ext cx="540000" cy="3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" name="Google Shape;940;p70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941" name="Google Shape;941;p70"/>
          <p:cNvSpPr/>
          <p:nvPr/>
        </p:nvSpPr>
        <p:spPr>
          <a:xfrm>
            <a:off x="4290800" y="3709914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942" name="Google Shape;942;p70"/>
          <p:cNvCxnSpPr>
            <a:stCxn id="940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" name="Google Shape;943;p70"/>
          <p:cNvSpPr/>
          <p:nvPr/>
        </p:nvSpPr>
        <p:spPr>
          <a:xfrm>
            <a:off x="5774175" y="2800988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0"/>
          <p:cNvSpPr txBox="1"/>
          <p:nvPr/>
        </p:nvSpPr>
        <p:spPr>
          <a:xfrm>
            <a:off x="6063675" y="2768725"/>
            <a:ext cx="8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Fetch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5" name="Google Shape;945;p70"/>
          <p:cNvSpPr/>
          <p:nvPr/>
        </p:nvSpPr>
        <p:spPr>
          <a:xfrm>
            <a:off x="4290800" y="3158323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46" name="Google Shape;946;p70"/>
          <p:cNvSpPr/>
          <p:nvPr/>
        </p:nvSpPr>
        <p:spPr>
          <a:xfrm>
            <a:off x="6105299" y="326032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remotes/origin/</a:t>
            </a:r>
            <a:r>
              <a:rPr lang="en-GB"/>
              <a:t>master</a:t>
            </a:r>
            <a:endParaRPr/>
          </a:p>
        </p:txBody>
      </p:sp>
      <p:sp>
        <p:nvSpPr>
          <p:cNvPr id="947" name="Google Shape;947;p70"/>
          <p:cNvSpPr/>
          <p:nvPr/>
        </p:nvSpPr>
        <p:spPr>
          <a:xfrm>
            <a:off x="6105300" y="37608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remotes/origin/</a:t>
            </a:r>
            <a:r>
              <a:rPr lang="en-GB"/>
              <a:t>branch1/</a:t>
            </a:r>
            <a:endParaRPr/>
          </a:p>
        </p:txBody>
      </p:sp>
      <p:cxnSp>
        <p:nvCxnSpPr>
          <p:cNvPr id="948" name="Google Shape;948;p70"/>
          <p:cNvCxnSpPr>
            <a:stCxn id="947" idx="1"/>
            <a:endCxn id="941" idx="3"/>
          </p:cNvCxnSpPr>
          <p:nvPr/>
        </p:nvCxnSpPr>
        <p:spPr>
          <a:xfrm rot="10800000">
            <a:off x="5565300" y="3975396"/>
            <a:ext cx="540000" cy="1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70"/>
          <p:cNvCxnSpPr>
            <a:stCxn id="946" idx="1"/>
            <a:endCxn id="945" idx="3"/>
          </p:cNvCxnSpPr>
          <p:nvPr/>
        </p:nvCxnSpPr>
        <p:spPr>
          <a:xfrm rot="10800000">
            <a:off x="5565299" y="3423821"/>
            <a:ext cx="540000" cy="6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70"/>
          <p:cNvCxnSpPr>
            <a:stCxn id="941" idx="1"/>
            <a:endCxn id="922" idx="3"/>
          </p:cNvCxnSpPr>
          <p:nvPr/>
        </p:nvCxnSpPr>
        <p:spPr>
          <a:xfrm flipH="1">
            <a:off x="3522200" y="3975405"/>
            <a:ext cx="7686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70"/>
          <p:cNvCxnSpPr>
            <a:stCxn id="945" idx="1"/>
          </p:cNvCxnSpPr>
          <p:nvPr/>
        </p:nvCxnSpPr>
        <p:spPr>
          <a:xfrm flipH="1">
            <a:off x="3512600" y="3423814"/>
            <a:ext cx="778200" cy="52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70"/>
          <p:cNvSpPr/>
          <p:nvPr/>
        </p:nvSpPr>
        <p:spPr>
          <a:xfrm>
            <a:off x="7818975" y="329092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remotes/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origin/</a:t>
            </a:r>
            <a:r>
              <a:rPr b="1" lang="en-GB" sz="1100">
                <a:solidFill>
                  <a:srgbClr val="FFFFFF"/>
                </a:solidFill>
              </a:rPr>
              <a:t>HEAD</a:t>
            </a:r>
            <a:endParaRPr b="1" sz="1100">
              <a:solidFill>
                <a:srgbClr val="FFFFFF"/>
              </a:solidFill>
            </a:endParaRPr>
          </a:p>
        </p:txBody>
      </p:sp>
      <p:cxnSp>
        <p:nvCxnSpPr>
          <p:cNvPr id="953" name="Google Shape;953;p70"/>
          <p:cNvCxnSpPr>
            <a:stCxn id="952" idx="1"/>
          </p:cNvCxnSpPr>
          <p:nvPr/>
        </p:nvCxnSpPr>
        <p:spPr>
          <a:xfrm rot="10800000">
            <a:off x="7529475" y="348772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fetch”</a:t>
            </a:r>
            <a:endParaRPr/>
          </a:p>
        </p:txBody>
      </p:sp>
      <p:sp>
        <p:nvSpPr>
          <p:cNvPr id="959" name="Google Shape;95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fetch [Remote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[Remote name] : exp. origin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All remote branches* will be added to your local repository.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*Remote branch name format: 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            remotes / [Remote repos name] / [branch name]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960" name="Google Shape;960;p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</a:t>
            </a: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2493113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 rot="-2089558">
            <a:off x="4743189" y="1976920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623075" y="1727875"/>
            <a:ext cx="9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627775" y="28382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656825" y="2571750"/>
            <a:ext cx="9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8697361">
            <a:off x="5006802" y="2324020"/>
            <a:ext cx="1246593" cy="34307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Pull</a:t>
            </a:r>
            <a:endParaRPr sz="5000"/>
          </a:p>
        </p:txBody>
      </p:sp>
      <p:sp>
        <p:nvSpPr>
          <p:cNvPr id="966" name="Google Shape;966;p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3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2" name="Google Shape;972;p73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3" name="Google Shape;97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from remote repository -1 </a:t>
            </a:r>
            <a:endParaRPr/>
          </a:p>
        </p:txBody>
      </p:sp>
      <p:sp>
        <p:nvSpPr>
          <p:cNvPr id="974" name="Google Shape;974;p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5" name="Google Shape;975;p73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976" name="Google Shape;976;p73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977" name="Google Shape;977;p73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978" name="Google Shape;978;p73"/>
          <p:cNvCxnSpPr>
            <a:stCxn id="976" idx="2"/>
            <a:endCxn id="975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73"/>
          <p:cNvCxnSpPr>
            <a:stCxn id="980" idx="1"/>
            <a:endCxn id="981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73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83" name="Google Shape;983;p73"/>
          <p:cNvCxnSpPr>
            <a:stCxn id="982" idx="1"/>
            <a:endCxn id="977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0" name="Google Shape;980;p73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84" name="Google Shape;984;p73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985" name="Google Shape;985;p73"/>
          <p:cNvSpPr/>
          <p:nvPr/>
        </p:nvSpPr>
        <p:spPr>
          <a:xfrm>
            <a:off x="4290810" y="40514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986" name="Google Shape;986;p73"/>
          <p:cNvCxnSpPr>
            <a:stCxn id="985" idx="1"/>
            <a:endCxn id="975" idx="3"/>
          </p:cNvCxnSpPr>
          <p:nvPr/>
        </p:nvCxnSpPr>
        <p:spPr>
          <a:xfrm rot="10800000">
            <a:off x="3522210" y="4173550"/>
            <a:ext cx="768600" cy="24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73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987" name="Google Shape;987;p73"/>
          <p:cNvCxnSpPr>
            <a:stCxn id="984" idx="1"/>
            <a:endCxn id="981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8" name="Google Shape;988;p73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989" name="Google Shape;989;p73"/>
          <p:cNvCxnSpPr>
            <a:stCxn id="988" idx="1"/>
            <a:endCxn id="980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3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991" name="Google Shape;991;p73"/>
          <p:cNvCxnSpPr>
            <a:stCxn id="990" idx="1"/>
            <a:endCxn id="984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73"/>
          <p:cNvCxnSpPr>
            <a:stCxn id="977" idx="1"/>
            <a:endCxn id="985" idx="3"/>
          </p:cNvCxnSpPr>
          <p:nvPr/>
        </p:nvCxnSpPr>
        <p:spPr>
          <a:xfrm rot="10800000">
            <a:off x="5565300" y="4421958"/>
            <a:ext cx="540000" cy="6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3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94" name="Google Shape;994;p73"/>
          <p:cNvCxnSpPr>
            <a:stCxn id="993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4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74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1" name="Google Shape;100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from remote repository -2 </a:t>
            </a:r>
            <a:endParaRPr/>
          </a:p>
        </p:txBody>
      </p:sp>
      <p:sp>
        <p:nvSpPr>
          <p:cNvPr id="1002" name="Google Shape;1002;p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3" name="Google Shape;1003;p74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1004" name="Google Shape;1004;p74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1005" name="Google Shape;1005;p74"/>
          <p:cNvSpPr/>
          <p:nvPr/>
        </p:nvSpPr>
        <p:spPr>
          <a:xfrm>
            <a:off x="6022900" y="44279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1006" name="Google Shape;1006;p74"/>
          <p:cNvCxnSpPr>
            <a:stCxn id="1004" idx="2"/>
            <a:endCxn id="1003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4"/>
          <p:cNvCxnSpPr>
            <a:stCxn id="1008" idx="1"/>
            <a:endCxn id="1009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74"/>
          <p:cNvSpPr/>
          <p:nvPr/>
        </p:nvSpPr>
        <p:spPr>
          <a:xfrm>
            <a:off x="7732575" y="44585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1011" name="Google Shape;1011;p74"/>
          <p:cNvCxnSpPr>
            <a:stCxn id="1010" idx="1"/>
            <a:endCxn id="1005" idx="3"/>
          </p:cNvCxnSpPr>
          <p:nvPr/>
        </p:nvCxnSpPr>
        <p:spPr>
          <a:xfrm rot="10800000">
            <a:off x="7462275" y="4655350"/>
            <a:ext cx="270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4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1012" name="Google Shape;1012;p74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1013" name="Google Shape;1013;p74"/>
          <p:cNvSpPr/>
          <p:nvPr/>
        </p:nvSpPr>
        <p:spPr>
          <a:xfrm>
            <a:off x="4290800" y="4261448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1014" name="Google Shape;1014;p74"/>
          <p:cNvCxnSpPr>
            <a:stCxn id="1013" idx="1"/>
          </p:cNvCxnSpPr>
          <p:nvPr/>
        </p:nvCxnSpPr>
        <p:spPr>
          <a:xfrm rot="10800000">
            <a:off x="3512600" y="4360139"/>
            <a:ext cx="778200" cy="16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74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1015" name="Google Shape;1015;p74"/>
          <p:cNvCxnSpPr>
            <a:stCxn id="1012" idx="1"/>
            <a:endCxn id="1009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6" name="Google Shape;1016;p74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1017" name="Google Shape;1017;p74"/>
          <p:cNvCxnSpPr>
            <a:stCxn id="1016" idx="1"/>
            <a:endCxn id="1008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74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1019" name="Google Shape;1019;p74"/>
          <p:cNvCxnSpPr>
            <a:stCxn id="1018" idx="1"/>
            <a:endCxn id="1012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4"/>
          <p:cNvCxnSpPr>
            <a:stCxn id="1021" idx="1"/>
            <a:endCxn id="1013" idx="3"/>
          </p:cNvCxnSpPr>
          <p:nvPr/>
        </p:nvCxnSpPr>
        <p:spPr>
          <a:xfrm flipH="1">
            <a:off x="5565100" y="3975405"/>
            <a:ext cx="540300" cy="55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74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23" name="Google Shape;1023;p74"/>
          <p:cNvSpPr/>
          <p:nvPr/>
        </p:nvSpPr>
        <p:spPr>
          <a:xfrm>
            <a:off x="4290800" y="3709914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1024" name="Google Shape;1024;p74"/>
          <p:cNvCxnSpPr>
            <a:stCxn id="1022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74"/>
          <p:cNvSpPr/>
          <p:nvPr/>
        </p:nvSpPr>
        <p:spPr>
          <a:xfrm>
            <a:off x="5774175" y="2800988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4"/>
          <p:cNvSpPr txBox="1"/>
          <p:nvPr/>
        </p:nvSpPr>
        <p:spPr>
          <a:xfrm>
            <a:off x="6063675" y="2768725"/>
            <a:ext cx="15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Pull 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27" name="Google Shape;1027;p74"/>
          <p:cNvCxnSpPr>
            <a:stCxn id="1028" idx="1"/>
            <a:endCxn id="1023" idx="3"/>
          </p:cNvCxnSpPr>
          <p:nvPr/>
        </p:nvCxnSpPr>
        <p:spPr>
          <a:xfrm rot="10800000">
            <a:off x="5565200" y="3975405"/>
            <a:ext cx="540000" cy="1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74"/>
          <p:cNvCxnSpPr>
            <a:stCxn id="1023" idx="1"/>
            <a:endCxn id="1003" idx="3"/>
          </p:cNvCxnSpPr>
          <p:nvPr/>
        </p:nvCxnSpPr>
        <p:spPr>
          <a:xfrm flipH="1">
            <a:off x="3522200" y="3975405"/>
            <a:ext cx="7686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74"/>
          <p:cNvCxnSpPr>
            <a:stCxn id="1005" idx="0"/>
            <a:endCxn id="1021" idx="2"/>
          </p:cNvCxnSpPr>
          <p:nvPr/>
        </p:nvCxnSpPr>
        <p:spPr>
          <a:xfrm rot="10800000">
            <a:off x="6742600" y="4205658"/>
            <a:ext cx="0" cy="22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4"/>
          <p:cNvSpPr/>
          <p:nvPr/>
        </p:nvSpPr>
        <p:spPr>
          <a:xfrm>
            <a:off x="6105400" y="3709914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Commit9</a:t>
            </a:r>
            <a:endParaRPr/>
          </a:p>
        </p:txBody>
      </p:sp>
      <p:sp>
        <p:nvSpPr>
          <p:cNvPr id="1031" name="Google Shape;1031;p74"/>
          <p:cNvSpPr/>
          <p:nvPr/>
        </p:nvSpPr>
        <p:spPr>
          <a:xfrm>
            <a:off x="7379800" y="3053588"/>
            <a:ext cx="1659300" cy="1187400"/>
          </a:xfrm>
          <a:prstGeom prst="wedgeRoundRectCallout">
            <a:avLst>
              <a:gd fmla="val -60919" name="adj1"/>
              <a:gd fmla="val 2663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branch1 into branch2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commit created.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befor after on </a:t>
            </a:r>
            <a:r>
              <a:rPr lang="en-GB"/>
              <a:t>TortoiseGit</a:t>
            </a:r>
            <a:endParaRPr/>
          </a:p>
        </p:txBody>
      </p:sp>
      <p:sp>
        <p:nvSpPr>
          <p:cNvPr id="1037" name="Google Shape;1037;p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38" name="Google Shape;103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4800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434" y="1170125"/>
            <a:ext cx="364800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75"/>
          <p:cNvSpPr/>
          <p:nvPr/>
        </p:nvSpPr>
        <p:spPr>
          <a:xfrm rot="-5400000">
            <a:off x="4308250" y="3166725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5"/>
          <p:cNvSpPr txBox="1"/>
          <p:nvPr/>
        </p:nvSpPr>
        <p:spPr>
          <a:xfrm>
            <a:off x="3745600" y="2510475"/>
            <a:ext cx="156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Pull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other branch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pull”</a:t>
            </a:r>
            <a:endParaRPr/>
          </a:p>
        </p:txBody>
      </p:sp>
      <p:sp>
        <p:nvSpPr>
          <p:cNvPr id="1047" name="Google Shape;1047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pull [Remote name]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[Remote name] : exp. Origin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[Branch name ] : exp. branch2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Specified remote branch will be added and merged to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your working branch.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1048" name="Google Shape;1048;p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Development flow</a:t>
            </a:r>
            <a:endParaRPr sz="5000"/>
          </a:p>
        </p:txBody>
      </p:sp>
      <p:sp>
        <p:nvSpPr>
          <p:cNvPr id="1054" name="Google Shape;1054;p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8"/>
          <p:cNvSpPr txBox="1"/>
          <p:nvPr>
            <p:ph idx="1" type="body"/>
          </p:nvPr>
        </p:nvSpPr>
        <p:spPr>
          <a:xfrm>
            <a:off x="311700" y="3002925"/>
            <a:ext cx="8520600" cy="1811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0" name="Google Shape;1060;p78"/>
          <p:cNvSpPr txBox="1"/>
          <p:nvPr>
            <p:ph idx="1" type="body"/>
          </p:nvPr>
        </p:nvSpPr>
        <p:spPr>
          <a:xfrm>
            <a:off x="311700" y="1097925"/>
            <a:ext cx="8520600" cy="18117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</a:t>
            </a:r>
            <a:r>
              <a:rPr lang="en-GB">
                <a:solidFill>
                  <a:srgbClr val="FFFFFF"/>
                </a:solidFill>
              </a:rPr>
              <a:t>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1" name="Google Shape;106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development flow</a:t>
            </a:r>
            <a:r>
              <a:rPr lang="en-GB"/>
              <a:t> </a:t>
            </a:r>
            <a:endParaRPr/>
          </a:p>
        </p:txBody>
      </p:sp>
      <p:sp>
        <p:nvSpPr>
          <p:cNvPr id="1062" name="Google Shape;1062;p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3" name="Google Shape;1063;p78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1064" name="Google Shape;1064;p78"/>
          <p:cNvSpPr/>
          <p:nvPr/>
        </p:nvSpPr>
        <p:spPr>
          <a:xfrm>
            <a:off x="756375" y="1552523"/>
            <a:ext cx="1439400" cy="323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release</a:t>
            </a:r>
            <a:endParaRPr/>
          </a:p>
        </p:txBody>
      </p:sp>
      <p:cxnSp>
        <p:nvCxnSpPr>
          <p:cNvPr id="1065" name="Google Shape;1065;p78"/>
          <p:cNvCxnSpPr>
            <a:stCxn id="1064" idx="2"/>
            <a:endCxn id="1066" idx="0"/>
          </p:cNvCxnSpPr>
          <p:nvPr/>
        </p:nvCxnSpPr>
        <p:spPr>
          <a:xfrm>
            <a:off x="1476075" y="1875623"/>
            <a:ext cx="0" cy="13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6" name="Google Shape;1066;p78"/>
          <p:cNvSpPr/>
          <p:nvPr/>
        </p:nvSpPr>
        <p:spPr>
          <a:xfrm>
            <a:off x="838875" y="2013475"/>
            <a:ext cx="1274400" cy="4547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Commit10</a:t>
            </a:r>
            <a:endParaRPr/>
          </a:p>
        </p:txBody>
      </p:sp>
      <p:cxnSp>
        <p:nvCxnSpPr>
          <p:cNvPr id="1067" name="Google Shape;1067;p78"/>
          <p:cNvCxnSpPr/>
          <p:nvPr/>
        </p:nvCxnSpPr>
        <p:spPr>
          <a:xfrm rot="10800000">
            <a:off x="3553032" y="3919056"/>
            <a:ext cx="747300" cy="7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78"/>
          <p:cNvSpPr txBox="1"/>
          <p:nvPr/>
        </p:nvSpPr>
        <p:spPr>
          <a:xfrm>
            <a:off x="1644525" y="3394096"/>
            <a:ext cx="5768700" cy="1332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5/14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Reference information</a:t>
            </a:r>
            <a:endParaRPr sz="5000"/>
          </a:p>
        </p:txBody>
      </p:sp>
      <p:sp>
        <p:nvSpPr>
          <p:cNvPr id="1074" name="Google Shape;1074;p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changes of files</a:t>
            </a:r>
            <a:endParaRPr/>
          </a:p>
        </p:txBody>
      </p:sp>
      <p:sp>
        <p:nvSpPr>
          <p:cNvPr id="1080" name="Google Shape;1080;p80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1" name="Google Shape;1081;p80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2" name="Google Shape;1082;p80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3" name="Google Shape;1083;p80"/>
          <p:cNvSpPr/>
          <p:nvPr/>
        </p:nvSpPr>
        <p:spPr>
          <a:xfrm>
            <a:off x="3453375" y="400067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446242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80"/>
          <p:cNvSpPr txBox="1"/>
          <p:nvPr>
            <p:ph idx="12" type="sldNum"/>
          </p:nvPr>
        </p:nvSpPr>
        <p:spPr>
          <a:xfrm>
            <a:off x="8490250" y="47572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87" name="Google Shape;1087;p80"/>
          <p:cNvCxnSpPr/>
          <p:nvPr/>
        </p:nvCxnSpPr>
        <p:spPr>
          <a:xfrm flipH="1">
            <a:off x="3962430" y="2682688"/>
            <a:ext cx="1562700" cy="12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80"/>
          <p:cNvSpPr/>
          <p:nvPr/>
        </p:nvSpPr>
        <p:spPr>
          <a:xfrm>
            <a:off x="4105750" y="4036625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>
            <a:off x="5384400" y="22897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>
            <a:off x="4301345" y="3726700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0"/>
          <p:cNvSpPr txBox="1"/>
          <p:nvPr/>
        </p:nvSpPr>
        <p:spPr>
          <a:xfrm>
            <a:off x="3032200" y="3110700"/>
            <a:ext cx="17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checkout filename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</a:t>
            </a:r>
            <a:endParaRPr/>
          </a:p>
        </p:txBody>
      </p:sp>
      <p:sp>
        <p:nvSpPr>
          <p:cNvPr id="1097" name="Google Shape;1097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checkout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checkout [DirectoryName]</a:t>
            </a:r>
            <a:r>
              <a:rPr lang="en-GB" sz="2200">
                <a:solidFill>
                  <a:srgbClr val="CCCCCC"/>
                </a:solidFill>
              </a:rPr>
              <a:t> 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Restore files in working directory to ones of the latest commit .</a:t>
            </a:r>
            <a:r>
              <a:rPr lang="en-GB" sz="2200"/>
              <a:t> </a:t>
            </a:r>
            <a:endParaRPr sz="2200"/>
          </a:p>
        </p:txBody>
      </p:sp>
      <p:sp>
        <p:nvSpPr>
          <p:cNvPr id="1098" name="Google Shape;1098;p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Clone</a:t>
            </a:r>
            <a:endParaRPr sz="5000"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staging</a:t>
            </a:r>
            <a:endParaRPr/>
          </a:p>
        </p:txBody>
      </p:sp>
      <p:sp>
        <p:nvSpPr>
          <p:cNvPr id="1104" name="Google Shape;1104;p82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5" name="Google Shape;1105;p82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6" name="Google Shape;1106;p82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7" name="Google Shape;1107;p82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82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0" name="Google Shape;1110;p82"/>
          <p:cNvSpPr/>
          <p:nvPr/>
        </p:nvSpPr>
        <p:spPr>
          <a:xfrm>
            <a:off x="5952200" y="2949888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1111" name="Google Shape;1111;p82"/>
          <p:cNvSpPr/>
          <p:nvPr/>
        </p:nvSpPr>
        <p:spPr>
          <a:xfrm>
            <a:off x="6147795" y="266854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82"/>
          <p:cNvSpPr/>
          <p:nvPr/>
        </p:nvSpPr>
        <p:spPr>
          <a:xfrm>
            <a:off x="5496025" y="22438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82"/>
          <p:cNvSpPr txBox="1"/>
          <p:nvPr/>
        </p:nvSpPr>
        <p:spPr>
          <a:xfrm>
            <a:off x="3828910" y="221162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reset HEAD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4" name="Google Shape;1114;p82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1115" name="Google Shape;1115;p82"/>
          <p:cNvCxnSpPr/>
          <p:nvPr/>
        </p:nvCxnSpPr>
        <p:spPr>
          <a:xfrm flipH="1">
            <a:off x="5097625" y="2378811"/>
            <a:ext cx="398400" cy="4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3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reset HEAD”</a:t>
            </a:r>
            <a:endParaRPr/>
          </a:p>
        </p:txBody>
      </p:sp>
      <p:sp>
        <p:nvSpPr>
          <p:cNvPr id="1121" name="Google Shape;112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reset HEAD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reset HEAD [DirectoryName]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in the directory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reset HEAD .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*“HEAD” means the newest commit.</a:t>
            </a:r>
            <a:endParaRPr sz="2200"/>
          </a:p>
        </p:txBody>
      </p:sp>
      <p:sp>
        <p:nvSpPr>
          <p:cNvPr id="1122" name="Google Shape;1122;p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Amend</a:t>
            </a:r>
            <a:r>
              <a:rPr lang="en-GB"/>
              <a:t> commit</a:t>
            </a:r>
            <a:endParaRPr/>
          </a:p>
        </p:txBody>
      </p:sp>
      <p:sp>
        <p:nvSpPr>
          <p:cNvPr id="1128" name="Google Shape;1128;p84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9" name="Google Shape;1129;p84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0" name="Google Shape;1130;p84"/>
          <p:cNvSpPr/>
          <p:nvPr/>
        </p:nvSpPr>
        <p:spPr>
          <a:xfrm>
            <a:off x="6665050" y="1684600"/>
            <a:ext cx="1064100" cy="393600"/>
          </a:xfrm>
          <a:prstGeom prst="wedgeRoundRectCallout">
            <a:avLst>
              <a:gd fmla="val -77796" name="adj1"/>
              <a:gd fmla="val 6763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Changes1</a:t>
            </a:r>
            <a:endParaRPr/>
          </a:p>
        </p:txBody>
      </p:sp>
      <p:sp>
        <p:nvSpPr>
          <p:cNvPr id="1131" name="Google Shape;1131;p84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2" name="Google Shape;1132;p84"/>
          <p:cNvSpPr/>
          <p:nvPr/>
        </p:nvSpPr>
        <p:spPr>
          <a:xfrm>
            <a:off x="3989700" y="380572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84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84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6" name="Google Shape;1136;p84"/>
          <p:cNvSpPr/>
          <p:nvPr/>
        </p:nvSpPr>
        <p:spPr>
          <a:xfrm>
            <a:off x="6844070" y="139479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84"/>
          <p:cNvSpPr txBox="1"/>
          <p:nvPr/>
        </p:nvSpPr>
        <p:spPr>
          <a:xfrm>
            <a:off x="5125225" y="2284250"/>
            <a:ext cx="9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</a:t>
            </a:r>
            <a:r>
              <a:rPr lang="en-GB">
                <a:solidFill>
                  <a:srgbClr val="FF0000"/>
                </a:solidFill>
              </a:rPr>
              <a:t>mend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8" name="Google Shape;1138;p84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1139" name="Google Shape;1139;p84"/>
          <p:cNvCxnSpPr>
            <a:endCxn id="1134" idx="3"/>
          </p:cNvCxnSpPr>
          <p:nvPr/>
        </p:nvCxnSpPr>
        <p:spPr>
          <a:xfrm flipH="1" rot="10800000">
            <a:off x="5712746" y="2378797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0" name="Google Shape;1140;p84"/>
          <p:cNvSpPr/>
          <p:nvPr/>
        </p:nvSpPr>
        <p:spPr>
          <a:xfrm>
            <a:off x="5912575" y="2993388"/>
            <a:ext cx="1064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1141" name="Google Shape;1141;p84"/>
          <p:cNvSpPr/>
          <p:nvPr/>
        </p:nvSpPr>
        <p:spPr>
          <a:xfrm>
            <a:off x="6665050" y="2183931"/>
            <a:ext cx="1064100" cy="393600"/>
          </a:xfrm>
          <a:prstGeom prst="wedgeRoundRectCallout">
            <a:avLst>
              <a:gd fmla="val -67489" name="adj1"/>
              <a:gd fmla="val -2858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1142" name="Google Shape;1142;p84"/>
          <p:cNvSpPr/>
          <p:nvPr/>
        </p:nvSpPr>
        <p:spPr>
          <a:xfrm>
            <a:off x="4648725" y="3950938"/>
            <a:ext cx="1064100" cy="393600"/>
          </a:xfrm>
          <a:prstGeom prst="wedgeRoundRectCallout">
            <a:avLst>
              <a:gd fmla="val -63516" name="adj1"/>
              <a:gd fmla="val -4285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cxnSp>
        <p:nvCxnSpPr>
          <p:cNvPr id="1143" name="Google Shape;1143;p84"/>
          <p:cNvCxnSpPr/>
          <p:nvPr/>
        </p:nvCxnSpPr>
        <p:spPr>
          <a:xfrm flipH="1" rot="10800000">
            <a:off x="4550019" y="3283631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4" name="Google Shape;1144;p84"/>
          <p:cNvSpPr txBox="1"/>
          <p:nvPr/>
        </p:nvSpPr>
        <p:spPr>
          <a:xfrm>
            <a:off x="4670659" y="3551539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A</a:t>
            </a:r>
            <a:r>
              <a:rPr lang="en-GB">
                <a:solidFill>
                  <a:srgbClr val="0000FF"/>
                </a:solidFill>
              </a:rPr>
              <a:t>dd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5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 --amend”</a:t>
            </a:r>
            <a:endParaRPr/>
          </a:p>
        </p:txBody>
      </p:sp>
      <p:sp>
        <p:nvSpPr>
          <p:cNvPr id="1150" name="Google Shape;1150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*At first, you have to stage what you want to amend.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If not so, only commit messages will be amended.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--amend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</a:t>
            </a:r>
            <a:r>
              <a:rPr lang="en-GB" sz="2200">
                <a:solidFill>
                  <a:srgbClr val="FFFF00"/>
                </a:solidFill>
              </a:rPr>
              <a:t>git commit --amend -m [Commit Message]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Input commit message without text editor.</a:t>
            </a:r>
            <a:endParaRPr sz="2200"/>
          </a:p>
        </p:txBody>
      </p:sp>
      <p:sp>
        <p:nvSpPr>
          <p:cNvPr id="1151" name="Google Shape;1151;p8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TortoiseGit</a:t>
            </a:r>
            <a:endParaRPr/>
          </a:p>
        </p:txBody>
      </p:sp>
      <p:sp>
        <p:nvSpPr>
          <p:cNvPr id="1157" name="Google Shape;1157;p8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Revision graph: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すべてのブランチとタグが表示され、ブランチ構造の大まかな</a:t>
            </a:r>
            <a:br>
              <a:rPr lang="en-GB" sz="2200"/>
            </a:br>
            <a:r>
              <a:rPr lang="en-GB" sz="2200"/>
              <a:t>概要が示されます。</a:t>
            </a:r>
            <a:endParaRPr sz="2200"/>
          </a:p>
        </p:txBody>
      </p:sp>
      <p:sp>
        <p:nvSpPr>
          <p:cNvPr id="1158" name="Google Shape;1158;p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59" name="Google Shape;115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375" y="1220824"/>
            <a:ext cx="3307875" cy="34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status”</a:t>
            </a:r>
            <a:endParaRPr/>
          </a:p>
        </p:txBody>
      </p:sp>
      <p:sp>
        <p:nvSpPr>
          <p:cNvPr id="1165" name="Google Shape;1165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status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&gt;&gt; it shows files containing below.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1) </a:t>
            </a:r>
            <a:r>
              <a:rPr lang="en-GB" sz="2200"/>
              <a:t>Changes to be added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2) Changes to be committed  </a:t>
            </a:r>
            <a:endParaRPr sz="2200"/>
          </a:p>
        </p:txBody>
      </p:sp>
      <p:sp>
        <p:nvSpPr>
          <p:cNvPr id="1166" name="Google Shape;1166;p87"/>
          <p:cNvSpPr txBox="1"/>
          <p:nvPr>
            <p:ph idx="1" type="body"/>
          </p:nvPr>
        </p:nvSpPr>
        <p:spPr>
          <a:xfrm>
            <a:off x="4190000" y="3291328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7" name="Google Shape;1167;p87"/>
          <p:cNvSpPr txBox="1"/>
          <p:nvPr>
            <p:ph idx="1" type="body"/>
          </p:nvPr>
        </p:nvSpPr>
        <p:spPr>
          <a:xfrm>
            <a:off x="4190000" y="24285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8" name="Google Shape;1168;p87"/>
          <p:cNvSpPr txBox="1"/>
          <p:nvPr>
            <p:ph idx="1" type="body"/>
          </p:nvPr>
        </p:nvSpPr>
        <p:spPr>
          <a:xfrm>
            <a:off x="4190000" y="41881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9" name="Google Shape;1169;p87"/>
          <p:cNvSpPr/>
          <p:nvPr/>
        </p:nvSpPr>
        <p:spPr>
          <a:xfrm>
            <a:off x="5376100" y="4553195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87"/>
          <p:cNvSpPr/>
          <p:nvPr/>
        </p:nvSpPr>
        <p:spPr>
          <a:xfrm rot="-2145747">
            <a:off x="5617619" y="390121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7"/>
          <p:cNvSpPr txBox="1"/>
          <p:nvPr/>
        </p:nvSpPr>
        <p:spPr>
          <a:xfrm>
            <a:off x="5151692" y="3427150"/>
            <a:ext cx="10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(Staging)</a:t>
            </a:r>
            <a:endParaRPr/>
          </a:p>
        </p:txBody>
      </p:sp>
      <p:sp>
        <p:nvSpPr>
          <p:cNvPr id="1172" name="Google Shape;1172;p87"/>
          <p:cNvSpPr/>
          <p:nvPr/>
        </p:nvSpPr>
        <p:spPr>
          <a:xfrm>
            <a:off x="6387116" y="3511480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87"/>
          <p:cNvSpPr/>
          <p:nvPr/>
        </p:nvSpPr>
        <p:spPr>
          <a:xfrm rot="-2145747">
            <a:off x="6866064" y="308339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87"/>
          <p:cNvSpPr/>
          <p:nvPr/>
        </p:nvSpPr>
        <p:spPr>
          <a:xfrm>
            <a:off x="7635561" y="2628525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87"/>
          <p:cNvSpPr txBox="1"/>
          <p:nvPr/>
        </p:nvSpPr>
        <p:spPr>
          <a:xfrm>
            <a:off x="6325297" y="2798225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1176" name="Google Shape;1176;p87"/>
          <p:cNvSpPr/>
          <p:nvPr/>
        </p:nvSpPr>
        <p:spPr>
          <a:xfrm rot="-2056816">
            <a:off x="7171273" y="31411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87"/>
          <p:cNvSpPr/>
          <p:nvPr/>
        </p:nvSpPr>
        <p:spPr>
          <a:xfrm rot="-2056816">
            <a:off x="5963248" y="40824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87"/>
          <p:cNvSpPr txBox="1"/>
          <p:nvPr/>
        </p:nvSpPr>
        <p:spPr>
          <a:xfrm rot="-680">
            <a:off x="7520425" y="3441071"/>
            <a:ext cx="15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2) Changes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to be committed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9" name="Google Shape;1179;p87"/>
          <p:cNvSpPr txBox="1"/>
          <p:nvPr/>
        </p:nvSpPr>
        <p:spPr>
          <a:xfrm>
            <a:off x="6510224" y="4360275"/>
            <a:ext cx="2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0000"/>
                </a:solidFill>
              </a:rPr>
              <a:t>) Changes to be added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0" name="Google Shape;1180;p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log”</a:t>
            </a:r>
            <a:endParaRPr/>
          </a:p>
        </p:txBody>
      </p:sp>
      <p:sp>
        <p:nvSpPr>
          <p:cNvPr id="1186" name="Google Shape;1186;p88"/>
          <p:cNvSpPr txBox="1"/>
          <p:nvPr>
            <p:ph idx="1" type="body"/>
          </p:nvPr>
        </p:nvSpPr>
        <p:spPr>
          <a:xfrm>
            <a:off x="311700" y="1152475"/>
            <a:ext cx="50268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log -p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&gt;&gt; it shows change history of the file</a:t>
            </a:r>
            <a:endParaRPr sz="2200"/>
          </a:p>
        </p:txBody>
      </p:sp>
      <p:sp>
        <p:nvSpPr>
          <p:cNvPr id="1187" name="Google Shape;1187;p8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8" name="Google Shape;118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00" y="1152475"/>
            <a:ext cx="3397100" cy="38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88"/>
          <p:cNvSpPr/>
          <p:nvPr/>
        </p:nvSpPr>
        <p:spPr>
          <a:xfrm>
            <a:off x="5291225" y="14772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88"/>
          <p:cNvSpPr/>
          <p:nvPr/>
        </p:nvSpPr>
        <p:spPr>
          <a:xfrm>
            <a:off x="5291225" y="2706175"/>
            <a:ext cx="21486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88"/>
          <p:cNvSpPr/>
          <p:nvPr/>
        </p:nvSpPr>
        <p:spPr>
          <a:xfrm>
            <a:off x="5291225" y="38389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88"/>
          <p:cNvSpPr txBox="1"/>
          <p:nvPr/>
        </p:nvSpPr>
        <p:spPr>
          <a:xfrm>
            <a:off x="7234200" y="2093325"/>
            <a:ext cx="159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Commit ID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(Hash value)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3" name="Google Shape;1193;p88"/>
          <p:cNvSpPr/>
          <p:nvPr/>
        </p:nvSpPr>
        <p:spPr>
          <a:xfrm>
            <a:off x="5398550" y="1947275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88"/>
          <p:cNvSpPr/>
          <p:nvPr/>
        </p:nvSpPr>
        <p:spPr>
          <a:xfrm>
            <a:off x="5398550" y="311475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88"/>
          <p:cNvSpPr/>
          <p:nvPr/>
        </p:nvSpPr>
        <p:spPr>
          <a:xfrm>
            <a:off x="5398550" y="424750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8"/>
          <p:cNvSpPr txBox="1"/>
          <p:nvPr/>
        </p:nvSpPr>
        <p:spPr>
          <a:xfrm>
            <a:off x="4422975" y="3042300"/>
            <a:ext cx="102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Change details</a:t>
            </a:r>
            <a:endParaRPr sz="19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7" name="Google Shape;1197;p88"/>
          <p:cNvSpPr txBox="1"/>
          <p:nvPr/>
        </p:nvSpPr>
        <p:spPr>
          <a:xfrm>
            <a:off x="470050" y="4395100"/>
            <a:ext cx="201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It’s hard to see...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</a:t>
            </a:r>
            <a:r>
              <a:rPr lang="en-GB"/>
              <a:t>About Commit Message</a:t>
            </a:r>
            <a:endParaRPr/>
          </a:p>
        </p:txBody>
      </p:sp>
      <p:sp>
        <p:nvSpPr>
          <p:cNvPr id="1203" name="Google Shape;1203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following must be included in Commit Message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・Main points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・Reason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・Simple expression</a:t>
            </a:r>
            <a:endParaRPr sz="2200"/>
          </a:p>
        </p:txBody>
      </p:sp>
      <p:sp>
        <p:nvSpPr>
          <p:cNvPr id="1204" name="Google Shape;1204;p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remote add”</a:t>
            </a:r>
            <a:endParaRPr/>
          </a:p>
        </p:txBody>
      </p:sp>
      <p:sp>
        <p:nvSpPr>
          <p:cNvPr id="1210" name="Google Shape;1210;p90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remote add [ShortCutName] [RemoteRepositoryURL]</a:t>
            </a:r>
            <a:r>
              <a:rPr lang="en-GB" sz="2200">
                <a:solidFill>
                  <a:srgbClr val="CCCCCC"/>
                </a:solidFill>
              </a:rPr>
              <a:t>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ShortCutName : exp. origin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RemoteRepositoryURL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You can use the command “git push” as below.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FFFF00"/>
                </a:solidFill>
              </a:rPr>
              <a:t>git push [ShortCutName] [BranchName]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1211" name="Google Shape;1211;p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git bash setting</a:t>
            </a:r>
            <a:endParaRPr/>
          </a:p>
        </p:txBody>
      </p:sp>
      <p:sp>
        <p:nvSpPr>
          <p:cNvPr id="1217" name="Google Shape;1217;p91"/>
          <p:cNvSpPr txBox="1"/>
          <p:nvPr>
            <p:ph idx="1" type="body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'Atsumi 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'xxxyyyzzz</a:t>
            </a:r>
            <a:r>
              <a:rPr lang="en-GB" u="sng">
                <a:solidFill>
                  <a:schemeClr val="hlink"/>
                </a:solidFill>
                <a:hlinkClick r:id="rId3"/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'aaabbbccc</a:t>
            </a: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git config --list</a:t>
            </a:r>
            <a:endParaRPr/>
          </a:p>
        </p:txBody>
      </p:sp>
      <p:sp>
        <p:nvSpPr>
          <p:cNvPr id="1218" name="Google Shape;1218;p9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2777500"/>
            <a:ext cx="8520600" cy="1798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( </a:t>
            </a:r>
            <a:r>
              <a:rPr lang="en-GB">
                <a:solidFill>
                  <a:srgbClr val="FFFFFF"/>
                </a:solidFill>
              </a:rPr>
              <a:t>A directory with the same name as the remote repository 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 - Download copy of remote repository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761350" y="369917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385800" y="1855975"/>
            <a:ext cx="7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rot="8697090">
            <a:off x="5400164" y="2247616"/>
            <a:ext cx="1196825" cy="34307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Create remote repository (In case of using Github)</a:t>
            </a:r>
            <a:endParaRPr/>
          </a:p>
        </p:txBody>
      </p:sp>
      <p:sp>
        <p:nvSpPr>
          <p:cNvPr id="1224" name="Google Shape;1224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Create empty repository “ShareDocs” on Github.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Check </a:t>
            </a:r>
            <a:r>
              <a:rPr lang="en-GB" sz="2200"/>
              <a:t>repository</a:t>
            </a:r>
            <a:r>
              <a:rPr lang="en-GB" sz="2200"/>
              <a:t> URL “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https://github.com/acchi17/ShareDocs.git</a:t>
            </a:r>
            <a:r>
              <a:rPr lang="en-GB" sz="2200"/>
              <a:t>”.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On git client, 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      git push -u https://github.com/acchi17/ShareDocs.git main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git remote add origin </a:t>
            </a:r>
            <a:endParaRPr sz="2200"/>
          </a:p>
        </p:txBody>
      </p:sp>
      <p:sp>
        <p:nvSpPr>
          <p:cNvPr id="1225" name="Google Shape;1225;p9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clone”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clone [RemoteRepositoryURL]</a:t>
            </a:r>
            <a:r>
              <a:rPr lang="en-GB" sz="2200">
                <a:solidFill>
                  <a:srgbClr val="CCCCCC"/>
                </a:solidFill>
              </a:rPr>
              <a:t>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RemoteRepositoryURL : exp. </a:t>
            </a:r>
            <a:r>
              <a:rPr lang="en-GB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https://github.com/xxxx/yyyy.git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