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2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orage\KPMG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orage\KPMG\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orage\KPMG\KPMG_VI_New_raw_data_update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orage\KPMG\KPMG_VI_New_raw_data_update_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orage\KPMG\KPMG_VI_New_raw_data_update_fina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orage\KPMG\KPMG_VI_New_raw_data_update_fin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orage\KPMG\KPMG_VI_New_raw_data_update_fina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orage\KPMG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orage\KPMG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Forage\KPMG\KPMG_VI_New_raw_data_update_fina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orage\KPMG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orage\KPMG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orage\KPMG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orage\KPMG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orage\KPMG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[KPMG_VI_New_raw_data_update_final.xlsx]Sheet4!PivotTable10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 Customer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Sheet4!$B$5</c:f>
              <c:numCache>
                <c:formatCode>General</c:formatCode>
                <c:ptCount val="1"/>
                <c:pt idx="0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02-4665-9D06-E6D09F93D462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Sheet4!$C$5</c:f>
              <c:numCache>
                <c:formatCode>General</c:formatCode>
                <c:ptCount val="1"/>
                <c:pt idx="0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02-4665-9D06-E6D09F93D462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Sheet4!$D$5</c:f>
              <c:numCache>
                <c:formatCode>General</c:formatCode>
                <c:ptCount val="1"/>
                <c:pt idx="0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02-4665-9D06-E6D09F93D462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Sheet4!$E$5</c:f>
              <c:numCache>
                <c:formatCode>General</c:formatCode>
                <c:ptCount val="1"/>
                <c:pt idx="0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02-4665-9D06-E6D09F93D462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Sheet4!$F$5</c:f>
              <c:numCache>
                <c:formatCode>General</c:formatCode>
                <c:ptCount val="1"/>
                <c:pt idx="0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02-4665-9D06-E6D09F93D462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Sheet4!$G$5</c:f>
              <c:numCache>
                <c:formatCode>General</c:formatCode>
                <c:ptCount val="1"/>
                <c:pt idx="0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02-4665-9D06-E6D09F93D462}"/>
            </c:ext>
          </c:extLst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Sheet4!$H$5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502-4665-9D06-E6D09F93D4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0008248"/>
        <c:axId val="520010488"/>
      </c:barChart>
      <c:catAx>
        <c:axId val="52000824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 DISTRIBUTION</a:t>
                </a:r>
              </a:p>
            </c:rich>
          </c:tx>
          <c:layout>
            <c:manualLayout>
              <c:xMode val="edge"/>
              <c:yMode val="edge"/>
              <c:x val="0.34982509529122091"/>
              <c:y val="0.88075485449688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520010488"/>
        <c:crosses val="autoZero"/>
        <c:auto val="1"/>
        <c:lblAlgn val="ctr"/>
        <c:lblOffset val="100"/>
        <c:noMultiLvlLbl val="0"/>
      </c:catAx>
      <c:valAx>
        <c:axId val="520010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008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[KPMG_VI_New_raw_data_update_final.xlsx]Sheet22!PivotTable6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Customer Title and Score</a:t>
            </a:r>
          </a:p>
        </c:rich>
      </c:tx>
      <c:layout>
        <c:manualLayout>
          <c:xMode val="edge"/>
          <c:yMode val="edge"/>
          <c:x val="0.31241480379673453"/>
          <c:y val="2.70403838551638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2108645854333162"/>
          <c:y val="0.11046860488010671"/>
          <c:w val="0.44311572895568907"/>
          <c:h val="0.7845009156588426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Sheet22!$B$3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Sheet22!$A$4:$A$15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Rank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Sheet22!$B$4:$B$15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B9-4B2F-B4A7-CA9396A3265E}"/>
            </c:ext>
          </c:extLst>
        </c:ser>
        <c:ser>
          <c:idx val="1"/>
          <c:order val="1"/>
          <c:tx>
            <c:strRef>
              <c:f>Sheet22!$C$3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Sheet22!$A$4:$A$15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Rank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Sheet22!$C$4:$C$15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B9-4B2F-B4A7-CA9396A3265E}"/>
            </c:ext>
          </c:extLst>
        </c:ser>
        <c:ser>
          <c:idx val="2"/>
          <c:order val="2"/>
          <c:tx>
            <c:strRef>
              <c:f>Sheet22!$D$3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Sheet22!$A$4:$A$15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Rank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Sheet22!$D$4:$D$15</c:f>
              <c:numCache>
                <c:formatCode>General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B9-4B2F-B4A7-CA9396A32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0402872"/>
        <c:axId val="670407992"/>
      </c:barChart>
      <c:catAx>
        <c:axId val="6704028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/>
                  <a:t>Customer Title</a:t>
                </a:r>
              </a:p>
            </c:rich>
          </c:tx>
          <c:layout>
            <c:manualLayout>
              <c:xMode val="edge"/>
              <c:yMode val="edge"/>
              <c:x val="7.3801090302491573E-2"/>
              <c:y val="0.370664992355118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407992"/>
        <c:crosses val="autoZero"/>
        <c:auto val="1"/>
        <c:lblAlgn val="ctr"/>
        <c:lblOffset val="100"/>
        <c:noMultiLvlLbl val="0"/>
      </c:catAx>
      <c:valAx>
        <c:axId val="670407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/>
                  <a:t>RFM Value Assigned</a:t>
                </a:r>
              </a:p>
            </c:rich>
          </c:tx>
          <c:layout>
            <c:manualLayout>
              <c:xMode val="edge"/>
              <c:yMode val="edge"/>
              <c:x val="0.46050249177677105"/>
              <c:y val="0.939976735333785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402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449962772086137"/>
          <c:y val="0.41828848301027011"/>
          <c:w val="0.1649453643968038"/>
          <c:h val="0.113756978630999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Recency Against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Sheet21!$D$2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Sheet21!$B$3:$B$3496</c:f>
              <c:numCache>
                <c:formatCode>General</c:formatCode>
                <c:ptCount val="3494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87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213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114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52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176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53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345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3</c:v>
                </c:pt>
                <c:pt idx="3109">
                  <c:v>195</c:v>
                </c:pt>
                <c:pt idx="3110">
                  <c:v>98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35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38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44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141</c:v>
                </c:pt>
                <c:pt idx="3315">
                  <c:v>190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37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247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103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102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55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38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  <c:pt idx="3493">
                  <c:v>84</c:v>
                </c:pt>
              </c:numCache>
            </c:numRef>
          </c:xVal>
          <c:yVal>
            <c:numRef>
              <c:f>Sheet21!$D$3:$D$3496</c:f>
              <c:numCache>
                <c:formatCode>General</c:formatCode>
                <c:ptCount val="3494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  <c:pt idx="2871">
                  <c:v>4947.2699999999995</c:v>
                </c:pt>
                <c:pt idx="2872">
                  <c:v>784.91</c:v>
                </c:pt>
                <c:pt idx="2873">
                  <c:v>5572.1100000000006</c:v>
                </c:pt>
                <c:pt idx="2874">
                  <c:v>4772.5600000000013</c:v>
                </c:pt>
                <c:pt idx="2875">
                  <c:v>3646.6700000000005</c:v>
                </c:pt>
                <c:pt idx="2876">
                  <c:v>1486.38</c:v>
                </c:pt>
                <c:pt idx="2877">
                  <c:v>5553.2099999999991</c:v>
                </c:pt>
                <c:pt idx="2878">
                  <c:v>3957.41</c:v>
                </c:pt>
                <c:pt idx="2879">
                  <c:v>4839.4100000000008</c:v>
                </c:pt>
                <c:pt idx="2880">
                  <c:v>4022.7899999999995</c:v>
                </c:pt>
                <c:pt idx="2881">
                  <c:v>6202.9000000000015</c:v>
                </c:pt>
                <c:pt idx="2882">
                  <c:v>5055.7299999999996</c:v>
                </c:pt>
                <c:pt idx="2883">
                  <c:v>4722.62</c:v>
                </c:pt>
                <c:pt idx="2884">
                  <c:v>3978.8900000000003</c:v>
                </c:pt>
                <c:pt idx="2885">
                  <c:v>4629.9500000000007</c:v>
                </c:pt>
                <c:pt idx="2886">
                  <c:v>4015.0200000000004</c:v>
                </c:pt>
                <c:pt idx="2887">
                  <c:v>3533.5599999999995</c:v>
                </c:pt>
                <c:pt idx="2888">
                  <c:v>7544.08</c:v>
                </c:pt>
                <c:pt idx="2889">
                  <c:v>950.56</c:v>
                </c:pt>
                <c:pt idx="2890">
                  <c:v>1319.83</c:v>
                </c:pt>
                <c:pt idx="2891">
                  <c:v>2828.37</c:v>
                </c:pt>
                <c:pt idx="2892">
                  <c:v>2343</c:v>
                </c:pt>
                <c:pt idx="2893">
                  <c:v>2554.4899999999998</c:v>
                </c:pt>
                <c:pt idx="2894">
                  <c:v>2041.2</c:v>
                </c:pt>
                <c:pt idx="2895">
                  <c:v>5850.34</c:v>
                </c:pt>
                <c:pt idx="2896">
                  <c:v>899.75999999999976</c:v>
                </c:pt>
                <c:pt idx="2897">
                  <c:v>1370.8</c:v>
                </c:pt>
                <c:pt idx="2898">
                  <c:v>3163.39</c:v>
                </c:pt>
                <c:pt idx="2899">
                  <c:v>689.79000000000008</c:v>
                </c:pt>
                <c:pt idx="2900">
                  <c:v>1408.35</c:v>
                </c:pt>
                <c:pt idx="2901">
                  <c:v>5213.3500000000004</c:v>
                </c:pt>
                <c:pt idx="2902">
                  <c:v>2066.4899999999998</c:v>
                </c:pt>
                <c:pt idx="2903">
                  <c:v>4644.2300000000005</c:v>
                </c:pt>
                <c:pt idx="2904">
                  <c:v>2752.29</c:v>
                </c:pt>
                <c:pt idx="2905">
                  <c:v>687.5100000000001</c:v>
                </c:pt>
                <c:pt idx="2906">
                  <c:v>8835.010000000002</c:v>
                </c:pt>
                <c:pt idx="2907">
                  <c:v>1548.6499999999996</c:v>
                </c:pt>
                <c:pt idx="2908">
                  <c:v>6835.9600000000009</c:v>
                </c:pt>
                <c:pt idx="2909">
                  <c:v>1661.98</c:v>
                </c:pt>
                <c:pt idx="2910">
                  <c:v>2509.8000000000002</c:v>
                </c:pt>
                <c:pt idx="2911">
                  <c:v>3758.87</c:v>
                </c:pt>
                <c:pt idx="2912">
                  <c:v>3469.6</c:v>
                </c:pt>
                <c:pt idx="2913">
                  <c:v>3489.3300000000004</c:v>
                </c:pt>
                <c:pt idx="2914">
                  <c:v>1774.7</c:v>
                </c:pt>
                <c:pt idx="2915">
                  <c:v>2718.2800000000007</c:v>
                </c:pt>
                <c:pt idx="2916">
                  <c:v>3257.52</c:v>
                </c:pt>
                <c:pt idx="2917">
                  <c:v>3149.2500000000005</c:v>
                </c:pt>
                <c:pt idx="2918">
                  <c:v>2561.67</c:v>
                </c:pt>
                <c:pt idx="2919">
                  <c:v>2770.16</c:v>
                </c:pt>
                <c:pt idx="2920">
                  <c:v>1341.6799999999998</c:v>
                </c:pt>
                <c:pt idx="2921">
                  <c:v>2440.02</c:v>
                </c:pt>
                <c:pt idx="2922">
                  <c:v>3739.8100000000004</c:v>
                </c:pt>
                <c:pt idx="2923">
                  <c:v>6692.3899999999994</c:v>
                </c:pt>
                <c:pt idx="2924">
                  <c:v>3166.9299999999994</c:v>
                </c:pt>
                <c:pt idx="2925">
                  <c:v>1700.5500000000002</c:v>
                </c:pt>
                <c:pt idx="2926">
                  <c:v>5823.7099999999991</c:v>
                </c:pt>
                <c:pt idx="2927">
                  <c:v>1241.6799999999998</c:v>
                </c:pt>
                <c:pt idx="2928">
                  <c:v>3777.2599999999998</c:v>
                </c:pt>
                <c:pt idx="2929">
                  <c:v>2017.18</c:v>
                </c:pt>
                <c:pt idx="2930">
                  <c:v>5550.619999999999</c:v>
                </c:pt>
                <c:pt idx="2931">
                  <c:v>6294.38</c:v>
                </c:pt>
                <c:pt idx="2932">
                  <c:v>4655.53</c:v>
                </c:pt>
                <c:pt idx="2933">
                  <c:v>1600.4099999999999</c:v>
                </c:pt>
                <c:pt idx="2934">
                  <c:v>4384.6200000000008</c:v>
                </c:pt>
                <c:pt idx="2935">
                  <c:v>2769.25</c:v>
                </c:pt>
                <c:pt idx="2936">
                  <c:v>3872.23</c:v>
                </c:pt>
                <c:pt idx="2937">
                  <c:v>1991.8399999999997</c:v>
                </c:pt>
                <c:pt idx="2938">
                  <c:v>1458.81</c:v>
                </c:pt>
                <c:pt idx="2939">
                  <c:v>397.23</c:v>
                </c:pt>
                <c:pt idx="2940">
                  <c:v>3823.38</c:v>
                </c:pt>
                <c:pt idx="2941">
                  <c:v>3764.83</c:v>
                </c:pt>
                <c:pt idx="2942">
                  <c:v>2670.1299999999997</c:v>
                </c:pt>
                <c:pt idx="2943">
                  <c:v>952.89999999999986</c:v>
                </c:pt>
                <c:pt idx="2944">
                  <c:v>645.9899999999999</c:v>
                </c:pt>
                <c:pt idx="2945">
                  <c:v>4729.7300000000005</c:v>
                </c:pt>
                <c:pt idx="2946">
                  <c:v>2543.8900000000003</c:v>
                </c:pt>
                <c:pt idx="2947">
                  <c:v>2881.2100000000005</c:v>
                </c:pt>
                <c:pt idx="2948">
                  <c:v>2244.83</c:v>
                </c:pt>
                <c:pt idx="2949">
                  <c:v>4306.13</c:v>
                </c:pt>
                <c:pt idx="2950">
                  <c:v>2683.6699999999996</c:v>
                </c:pt>
                <c:pt idx="2951">
                  <c:v>2844.83</c:v>
                </c:pt>
                <c:pt idx="2952">
                  <c:v>1850.9900000000002</c:v>
                </c:pt>
                <c:pt idx="2953">
                  <c:v>1835.26</c:v>
                </c:pt>
                <c:pt idx="2954">
                  <c:v>2935.67</c:v>
                </c:pt>
                <c:pt idx="2955">
                  <c:v>6234.869999999999</c:v>
                </c:pt>
                <c:pt idx="2956">
                  <c:v>444.65000000000009</c:v>
                </c:pt>
                <c:pt idx="2957">
                  <c:v>1130.3899999999999</c:v>
                </c:pt>
                <c:pt idx="2958">
                  <c:v>2411.89</c:v>
                </c:pt>
                <c:pt idx="2959">
                  <c:v>2422.7200000000003</c:v>
                </c:pt>
                <c:pt idx="2960">
                  <c:v>2629.22</c:v>
                </c:pt>
                <c:pt idx="2961">
                  <c:v>2466.2799999999997</c:v>
                </c:pt>
                <c:pt idx="2962">
                  <c:v>1644.27</c:v>
                </c:pt>
                <c:pt idx="2963">
                  <c:v>2998.03</c:v>
                </c:pt>
                <c:pt idx="2964">
                  <c:v>1111.1100000000001</c:v>
                </c:pt>
                <c:pt idx="2965">
                  <c:v>1511.3200000000002</c:v>
                </c:pt>
                <c:pt idx="2966">
                  <c:v>1188.8800000000001</c:v>
                </c:pt>
                <c:pt idx="2967">
                  <c:v>2016.0299999999997</c:v>
                </c:pt>
                <c:pt idx="2968">
                  <c:v>255.19</c:v>
                </c:pt>
                <c:pt idx="2969">
                  <c:v>2020.68</c:v>
                </c:pt>
                <c:pt idx="2970">
                  <c:v>3521.6300000000006</c:v>
                </c:pt>
                <c:pt idx="2971">
                  <c:v>1936.2399999999998</c:v>
                </c:pt>
                <c:pt idx="2972">
                  <c:v>827.70999999999992</c:v>
                </c:pt>
                <c:pt idx="2973">
                  <c:v>2582.7799999999997</c:v>
                </c:pt>
                <c:pt idx="2974">
                  <c:v>2573.0400000000004</c:v>
                </c:pt>
                <c:pt idx="2975">
                  <c:v>1260.26</c:v>
                </c:pt>
                <c:pt idx="2976">
                  <c:v>6366.75</c:v>
                </c:pt>
                <c:pt idx="2977">
                  <c:v>3344.17</c:v>
                </c:pt>
                <c:pt idx="2978">
                  <c:v>3820.01</c:v>
                </c:pt>
                <c:pt idx="2979">
                  <c:v>6308.1599999999989</c:v>
                </c:pt>
                <c:pt idx="2980">
                  <c:v>4271.8</c:v>
                </c:pt>
                <c:pt idx="2981">
                  <c:v>2029.3099999999995</c:v>
                </c:pt>
                <c:pt idx="2982">
                  <c:v>3034.9700000000003</c:v>
                </c:pt>
                <c:pt idx="2983">
                  <c:v>6845.0599999999995</c:v>
                </c:pt>
                <c:pt idx="2984">
                  <c:v>2584.6900000000005</c:v>
                </c:pt>
                <c:pt idx="2985">
                  <c:v>2602.5200000000004</c:v>
                </c:pt>
                <c:pt idx="2986">
                  <c:v>6871.5399999999991</c:v>
                </c:pt>
                <c:pt idx="2987">
                  <c:v>5400.8799999999992</c:v>
                </c:pt>
                <c:pt idx="2988">
                  <c:v>179.84</c:v>
                </c:pt>
                <c:pt idx="2989">
                  <c:v>3066.6800000000003</c:v>
                </c:pt>
                <c:pt idx="2990">
                  <c:v>1751.7199999999998</c:v>
                </c:pt>
                <c:pt idx="2991">
                  <c:v>2035.02</c:v>
                </c:pt>
                <c:pt idx="2992">
                  <c:v>2511.6999999999998</c:v>
                </c:pt>
                <c:pt idx="2993">
                  <c:v>8095.2000000000007</c:v>
                </c:pt>
                <c:pt idx="2994">
                  <c:v>3354.27</c:v>
                </c:pt>
                <c:pt idx="2995">
                  <c:v>3378.5699999999997</c:v>
                </c:pt>
                <c:pt idx="2996">
                  <c:v>1784.32</c:v>
                </c:pt>
                <c:pt idx="2997">
                  <c:v>5168.1399999999994</c:v>
                </c:pt>
                <c:pt idx="2998">
                  <c:v>3550.04</c:v>
                </c:pt>
                <c:pt idx="2999">
                  <c:v>2602.3099999999995</c:v>
                </c:pt>
                <c:pt idx="3000">
                  <c:v>3901.96</c:v>
                </c:pt>
                <c:pt idx="3001">
                  <c:v>4500.3</c:v>
                </c:pt>
                <c:pt idx="3002">
                  <c:v>3216.01</c:v>
                </c:pt>
                <c:pt idx="3003">
                  <c:v>2250.3000000000002</c:v>
                </c:pt>
                <c:pt idx="3004">
                  <c:v>2413.3200000000006</c:v>
                </c:pt>
                <c:pt idx="3005">
                  <c:v>1349.76</c:v>
                </c:pt>
                <c:pt idx="3006">
                  <c:v>6440.130000000001</c:v>
                </c:pt>
                <c:pt idx="3007">
                  <c:v>3849.1900000000005</c:v>
                </c:pt>
                <c:pt idx="3008">
                  <c:v>4656.8399999999992</c:v>
                </c:pt>
                <c:pt idx="3009">
                  <c:v>6616.3599999999988</c:v>
                </c:pt>
                <c:pt idx="3010">
                  <c:v>4253.5</c:v>
                </c:pt>
                <c:pt idx="3011">
                  <c:v>3281.6699999999996</c:v>
                </c:pt>
                <c:pt idx="3012">
                  <c:v>1798.2100000000003</c:v>
                </c:pt>
                <c:pt idx="3013">
                  <c:v>1138.54</c:v>
                </c:pt>
                <c:pt idx="3014">
                  <c:v>2638.1</c:v>
                </c:pt>
                <c:pt idx="3015">
                  <c:v>2943.7799999999997</c:v>
                </c:pt>
                <c:pt idx="3016">
                  <c:v>2614.37</c:v>
                </c:pt>
                <c:pt idx="3017">
                  <c:v>661.93999999999994</c:v>
                </c:pt>
                <c:pt idx="3018">
                  <c:v>1660.88</c:v>
                </c:pt>
                <c:pt idx="3019">
                  <c:v>1652.3</c:v>
                </c:pt>
                <c:pt idx="3020">
                  <c:v>1434.9499999999998</c:v>
                </c:pt>
                <c:pt idx="3021">
                  <c:v>1393.6599999999999</c:v>
                </c:pt>
                <c:pt idx="3022">
                  <c:v>2978.23</c:v>
                </c:pt>
                <c:pt idx="3023">
                  <c:v>1922.7499999999998</c:v>
                </c:pt>
                <c:pt idx="3024">
                  <c:v>2713.38</c:v>
                </c:pt>
                <c:pt idx="3025">
                  <c:v>2910.87</c:v>
                </c:pt>
                <c:pt idx="3026">
                  <c:v>6183.3099999999995</c:v>
                </c:pt>
                <c:pt idx="3027">
                  <c:v>1418.21</c:v>
                </c:pt>
                <c:pt idx="3028">
                  <c:v>2661.2799999999997</c:v>
                </c:pt>
                <c:pt idx="3029">
                  <c:v>2429.16</c:v>
                </c:pt>
                <c:pt idx="3030">
                  <c:v>3750.7200000000003</c:v>
                </c:pt>
                <c:pt idx="3031">
                  <c:v>1404.96</c:v>
                </c:pt>
                <c:pt idx="3032">
                  <c:v>3194.93</c:v>
                </c:pt>
                <c:pt idx="3033">
                  <c:v>4762.49</c:v>
                </c:pt>
                <c:pt idx="3034">
                  <c:v>1702.5499999999997</c:v>
                </c:pt>
                <c:pt idx="3035">
                  <c:v>1211.5700000000002</c:v>
                </c:pt>
                <c:pt idx="3036">
                  <c:v>1629.25</c:v>
                </c:pt>
                <c:pt idx="3037">
                  <c:v>2535.4699999999998</c:v>
                </c:pt>
                <c:pt idx="3038">
                  <c:v>5793.33</c:v>
                </c:pt>
                <c:pt idx="3039">
                  <c:v>4393.8600000000006</c:v>
                </c:pt>
                <c:pt idx="3040">
                  <c:v>3172.1299999999997</c:v>
                </c:pt>
                <c:pt idx="3041">
                  <c:v>3909.14</c:v>
                </c:pt>
                <c:pt idx="3042">
                  <c:v>6996.35</c:v>
                </c:pt>
                <c:pt idx="3043">
                  <c:v>1833.49</c:v>
                </c:pt>
                <c:pt idx="3044">
                  <c:v>6353.1200000000008</c:v>
                </c:pt>
                <c:pt idx="3045">
                  <c:v>2117.44</c:v>
                </c:pt>
                <c:pt idx="3046">
                  <c:v>666.31</c:v>
                </c:pt>
                <c:pt idx="3047">
                  <c:v>2338.5300000000002</c:v>
                </c:pt>
                <c:pt idx="3048">
                  <c:v>3330.78</c:v>
                </c:pt>
                <c:pt idx="3049">
                  <c:v>5955.54</c:v>
                </c:pt>
                <c:pt idx="3050">
                  <c:v>1246.69</c:v>
                </c:pt>
                <c:pt idx="3051">
                  <c:v>5049.1400000000003</c:v>
                </c:pt>
                <c:pt idx="3052">
                  <c:v>5935.4499999999989</c:v>
                </c:pt>
                <c:pt idx="3053">
                  <c:v>2731.3099999999995</c:v>
                </c:pt>
                <c:pt idx="3054">
                  <c:v>5684.73</c:v>
                </c:pt>
                <c:pt idx="3055">
                  <c:v>3232.7599999999998</c:v>
                </c:pt>
                <c:pt idx="3056">
                  <c:v>2857.68</c:v>
                </c:pt>
                <c:pt idx="3057">
                  <c:v>263.27999999999997</c:v>
                </c:pt>
                <c:pt idx="3058">
                  <c:v>2410.9199999999996</c:v>
                </c:pt>
                <c:pt idx="3059">
                  <c:v>1367.38</c:v>
                </c:pt>
                <c:pt idx="3060">
                  <c:v>1516.28</c:v>
                </c:pt>
                <c:pt idx="3061">
                  <c:v>3575.9</c:v>
                </c:pt>
                <c:pt idx="3062">
                  <c:v>3084.6499999999996</c:v>
                </c:pt>
                <c:pt idx="3063">
                  <c:v>1775.4799999999998</c:v>
                </c:pt>
                <c:pt idx="3064">
                  <c:v>399.20999999999992</c:v>
                </c:pt>
                <c:pt idx="3065">
                  <c:v>473.42999999999984</c:v>
                </c:pt>
                <c:pt idx="3066">
                  <c:v>3373.78</c:v>
                </c:pt>
                <c:pt idx="3067">
                  <c:v>1264.3300000000004</c:v>
                </c:pt>
                <c:pt idx="3068">
                  <c:v>4781.5800000000008</c:v>
                </c:pt>
                <c:pt idx="3069">
                  <c:v>2741.29</c:v>
                </c:pt>
                <c:pt idx="3070">
                  <c:v>1904.31</c:v>
                </c:pt>
                <c:pt idx="3071">
                  <c:v>3672.1500000000005</c:v>
                </c:pt>
                <c:pt idx="3072">
                  <c:v>1750.43</c:v>
                </c:pt>
                <c:pt idx="3073">
                  <c:v>1903.52</c:v>
                </c:pt>
                <c:pt idx="3074">
                  <c:v>4665.71</c:v>
                </c:pt>
                <c:pt idx="3075">
                  <c:v>5502.82</c:v>
                </c:pt>
                <c:pt idx="3076">
                  <c:v>1742.1300000000003</c:v>
                </c:pt>
                <c:pt idx="3077">
                  <c:v>2308.56</c:v>
                </c:pt>
                <c:pt idx="3078">
                  <c:v>3082.9000000000005</c:v>
                </c:pt>
                <c:pt idx="3079">
                  <c:v>1493.4099999999999</c:v>
                </c:pt>
                <c:pt idx="3080">
                  <c:v>5713.88</c:v>
                </c:pt>
                <c:pt idx="3081">
                  <c:v>3708.8700000000003</c:v>
                </c:pt>
                <c:pt idx="3082">
                  <c:v>2487.23</c:v>
                </c:pt>
                <c:pt idx="3083">
                  <c:v>3618.4400000000005</c:v>
                </c:pt>
                <c:pt idx="3084">
                  <c:v>3132.29</c:v>
                </c:pt>
                <c:pt idx="3085">
                  <c:v>1323.12</c:v>
                </c:pt>
                <c:pt idx="3086">
                  <c:v>920.72</c:v>
                </c:pt>
                <c:pt idx="3087">
                  <c:v>2964.6199999999994</c:v>
                </c:pt>
                <c:pt idx="3088">
                  <c:v>2859.96</c:v>
                </c:pt>
                <c:pt idx="3089">
                  <c:v>2799.4900000000002</c:v>
                </c:pt>
                <c:pt idx="3090">
                  <c:v>2717.0999999999995</c:v>
                </c:pt>
                <c:pt idx="3091">
                  <c:v>2427.0699999999997</c:v>
                </c:pt>
                <c:pt idx="3092">
                  <c:v>2968.25</c:v>
                </c:pt>
                <c:pt idx="3093">
                  <c:v>2079.5700000000002</c:v>
                </c:pt>
                <c:pt idx="3094">
                  <c:v>3919.57</c:v>
                </c:pt>
                <c:pt idx="3095">
                  <c:v>470.79999999999978</c:v>
                </c:pt>
                <c:pt idx="3096">
                  <c:v>2883.5099999999998</c:v>
                </c:pt>
                <c:pt idx="3097">
                  <c:v>5040.88</c:v>
                </c:pt>
                <c:pt idx="3098">
                  <c:v>3491.38</c:v>
                </c:pt>
                <c:pt idx="3099">
                  <c:v>4916.08</c:v>
                </c:pt>
                <c:pt idx="3100">
                  <c:v>2146.56</c:v>
                </c:pt>
                <c:pt idx="3101">
                  <c:v>3113.13</c:v>
                </c:pt>
                <c:pt idx="3102">
                  <c:v>5916.21</c:v>
                </c:pt>
                <c:pt idx="3103">
                  <c:v>3080.63</c:v>
                </c:pt>
                <c:pt idx="3104">
                  <c:v>1429.54</c:v>
                </c:pt>
                <c:pt idx="3105">
                  <c:v>1381.19</c:v>
                </c:pt>
                <c:pt idx="3106">
                  <c:v>3035.96</c:v>
                </c:pt>
                <c:pt idx="3107">
                  <c:v>4144.8600000000006</c:v>
                </c:pt>
                <c:pt idx="3108">
                  <c:v>1942.45</c:v>
                </c:pt>
                <c:pt idx="3109">
                  <c:v>4020.9100000000003</c:v>
                </c:pt>
                <c:pt idx="3110">
                  <c:v>1646.29</c:v>
                </c:pt>
                <c:pt idx="3111">
                  <c:v>8531.16</c:v>
                </c:pt>
                <c:pt idx="3112">
                  <c:v>6243.8200000000015</c:v>
                </c:pt>
                <c:pt idx="3113">
                  <c:v>2330.3900000000003</c:v>
                </c:pt>
                <c:pt idx="3114">
                  <c:v>4179.1100000000006</c:v>
                </c:pt>
                <c:pt idx="3115">
                  <c:v>3164.1299999999997</c:v>
                </c:pt>
                <c:pt idx="3116">
                  <c:v>3903.0299999999997</c:v>
                </c:pt>
                <c:pt idx="3117">
                  <c:v>1248.49</c:v>
                </c:pt>
                <c:pt idx="3118">
                  <c:v>401.5</c:v>
                </c:pt>
                <c:pt idx="3119">
                  <c:v>1702.4299999999998</c:v>
                </c:pt>
                <c:pt idx="3120">
                  <c:v>4916.6400000000003</c:v>
                </c:pt>
                <c:pt idx="3121">
                  <c:v>3898.4999999999995</c:v>
                </c:pt>
                <c:pt idx="3122">
                  <c:v>3687.54</c:v>
                </c:pt>
                <c:pt idx="3123">
                  <c:v>3590.37</c:v>
                </c:pt>
                <c:pt idx="3124">
                  <c:v>3792.78</c:v>
                </c:pt>
                <c:pt idx="3125">
                  <c:v>2725.7599999999998</c:v>
                </c:pt>
                <c:pt idx="3126">
                  <c:v>3426.54</c:v>
                </c:pt>
                <c:pt idx="3127">
                  <c:v>2323.16</c:v>
                </c:pt>
                <c:pt idx="3128">
                  <c:v>7491.1100000000006</c:v>
                </c:pt>
                <c:pt idx="3129">
                  <c:v>3983.9700000000003</c:v>
                </c:pt>
                <c:pt idx="3130">
                  <c:v>1210.2099999999998</c:v>
                </c:pt>
                <c:pt idx="3131">
                  <c:v>1545.83</c:v>
                </c:pt>
                <c:pt idx="3132">
                  <c:v>3168.15</c:v>
                </c:pt>
                <c:pt idx="3133">
                  <c:v>1783.8</c:v>
                </c:pt>
                <c:pt idx="3134">
                  <c:v>673.21</c:v>
                </c:pt>
                <c:pt idx="3135">
                  <c:v>1696.3900000000003</c:v>
                </c:pt>
                <c:pt idx="3136">
                  <c:v>900</c:v>
                </c:pt>
                <c:pt idx="3137">
                  <c:v>3361.8399999999997</c:v>
                </c:pt>
                <c:pt idx="3138">
                  <c:v>665.17</c:v>
                </c:pt>
                <c:pt idx="3139">
                  <c:v>4067.64</c:v>
                </c:pt>
                <c:pt idx="3140">
                  <c:v>6856.09</c:v>
                </c:pt>
                <c:pt idx="3141">
                  <c:v>1273.0800000000002</c:v>
                </c:pt>
                <c:pt idx="3142">
                  <c:v>3460.33</c:v>
                </c:pt>
                <c:pt idx="3143">
                  <c:v>2036.7799999999997</c:v>
                </c:pt>
                <c:pt idx="3144">
                  <c:v>1234.1300000000001</c:v>
                </c:pt>
                <c:pt idx="3145">
                  <c:v>2916.57</c:v>
                </c:pt>
                <c:pt idx="3146">
                  <c:v>2168.41</c:v>
                </c:pt>
                <c:pt idx="3147">
                  <c:v>4732.4799999999996</c:v>
                </c:pt>
                <c:pt idx="3148">
                  <c:v>2243.1000000000004</c:v>
                </c:pt>
                <c:pt idx="3149">
                  <c:v>1250.08</c:v>
                </c:pt>
                <c:pt idx="3150">
                  <c:v>311.6099999999999</c:v>
                </c:pt>
                <c:pt idx="3151">
                  <c:v>4886.130000000001</c:v>
                </c:pt>
                <c:pt idx="3152">
                  <c:v>2532.4000000000005</c:v>
                </c:pt>
                <c:pt idx="3153">
                  <c:v>3222.44</c:v>
                </c:pt>
                <c:pt idx="3154">
                  <c:v>2307.2099999999996</c:v>
                </c:pt>
                <c:pt idx="3155">
                  <c:v>198.22000000000003</c:v>
                </c:pt>
                <c:pt idx="3156">
                  <c:v>2133.8799999999997</c:v>
                </c:pt>
                <c:pt idx="3157">
                  <c:v>1496.7800000000002</c:v>
                </c:pt>
                <c:pt idx="3158">
                  <c:v>2601.59</c:v>
                </c:pt>
                <c:pt idx="3159">
                  <c:v>3167.89</c:v>
                </c:pt>
                <c:pt idx="3160">
                  <c:v>5155.63</c:v>
                </c:pt>
                <c:pt idx="3161">
                  <c:v>2208.52</c:v>
                </c:pt>
                <c:pt idx="3162">
                  <c:v>5170.5099999999993</c:v>
                </c:pt>
                <c:pt idx="3163">
                  <c:v>4539.9500000000007</c:v>
                </c:pt>
                <c:pt idx="3164">
                  <c:v>4344.71</c:v>
                </c:pt>
                <c:pt idx="3165">
                  <c:v>2072.7200000000003</c:v>
                </c:pt>
                <c:pt idx="3166">
                  <c:v>676.9799999999999</c:v>
                </c:pt>
                <c:pt idx="3167">
                  <c:v>4681.8500000000004</c:v>
                </c:pt>
                <c:pt idx="3168">
                  <c:v>2346.62</c:v>
                </c:pt>
                <c:pt idx="3169">
                  <c:v>1801.14</c:v>
                </c:pt>
                <c:pt idx="3170">
                  <c:v>2701.29</c:v>
                </c:pt>
                <c:pt idx="3171">
                  <c:v>2090.9899999999998</c:v>
                </c:pt>
                <c:pt idx="3172">
                  <c:v>4339.76</c:v>
                </c:pt>
                <c:pt idx="3173">
                  <c:v>459.46000000000015</c:v>
                </c:pt>
                <c:pt idx="3174">
                  <c:v>1189.1999999999998</c:v>
                </c:pt>
                <c:pt idx="3175">
                  <c:v>5001</c:v>
                </c:pt>
                <c:pt idx="3176">
                  <c:v>909.44999999999993</c:v>
                </c:pt>
                <c:pt idx="3177">
                  <c:v>2059.0500000000002</c:v>
                </c:pt>
                <c:pt idx="3178">
                  <c:v>5310.3000000000011</c:v>
                </c:pt>
                <c:pt idx="3179">
                  <c:v>1939.7599999999998</c:v>
                </c:pt>
                <c:pt idx="3180">
                  <c:v>4279.33</c:v>
                </c:pt>
                <c:pt idx="3181">
                  <c:v>1034.6999999999998</c:v>
                </c:pt>
                <c:pt idx="3182">
                  <c:v>1363.1599999999999</c:v>
                </c:pt>
                <c:pt idx="3183">
                  <c:v>50.179999999999978</c:v>
                </c:pt>
                <c:pt idx="3184">
                  <c:v>2529.3000000000002</c:v>
                </c:pt>
                <c:pt idx="3185">
                  <c:v>5673.6399999999994</c:v>
                </c:pt>
                <c:pt idx="3186">
                  <c:v>2865.0899999999997</c:v>
                </c:pt>
                <c:pt idx="3187">
                  <c:v>2362.31</c:v>
                </c:pt>
                <c:pt idx="3188">
                  <c:v>2310.75</c:v>
                </c:pt>
                <c:pt idx="3189">
                  <c:v>3143.7300000000005</c:v>
                </c:pt>
                <c:pt idx="3190">
                  <c:v>2929.0099999999998</c:v>
                </c:pt>
                <c:pt idx="3191">
                  <c:v>2762.3199999999997</c:v>
                </c:pt>
                <c:pt idx="3192">
                  <c:v>3989.35</c:v>
                </c:pt>
                <c:pt idx="3193">
                  <c:v>6329.5199999999995</c:v>
                </c:pt>
                <c:pt idx="3194">
                  <c:v>1001.7500000000005</c:v>
                </c:pt>
                <c:pt idx="3195">
                  <c:v>5655.87</c:v>
                </c:pt>
                <c:pt idx="3196">
                  <c:v>4083.3599999999997</c:v>
                </c:pt>
                <c:pt idx="3197">
                  <c:v>1744.21</c:v>
                </c:pt>
                <c:pt idx="3198">
                  <c:v>3570.01</c:v>
                </c:pt>
                <c:pt idx="3199">
                  <c:v>2261.79</c:v>
                </c:pt>
                <c:pt idx="3200">
                  <c:v>2991.0099999999998</c:v>
                </c:pt>
                <c:pt idx="3201">
                  <c:v>1263.28</c:v>
                </c:pt>
                <c:pt idx="3202">
                  <c:v>4121.17</c:v>
                </c:pt>
                <c:pt idx="3203">
                  <c:v>1732.03</c:v>
                </c:pt>
                <c:pt idx="3204">
                  <c:v>2023.6899999999998</c:v>
                </c:pt>
                <c:pt idx="3205">
                  <c:v>2302.94</c:v>
                </c:pt>
                <c:pt idx="3206">
                  <c:v>7666.65</c:v>
                </c:pt>
                <c:pt idx="3207">
                  <c:v>2122.62</c:v>
                </c:pt>
                <c:pt idx="3208">
                  <c:v>2969.7699999999995</c:v>
                </c:pt>
                <c:pt idx="3209">
                  <c:v>7247.33</c:v>
                </c:pt>
                <c:pt idx="3210">
                  <c:v>1236.19</c:v>
                </c:pt>
                <c:pt idx="3211">
                  <c:v>5564.079999999999</c:v>
                </c:pt>
                <c:pt idx="3212">
                  <c:v>1526.81</c:v>
                </c:pt>
                <c:pt idx="3213">
                  <c:v>2096.27</c:v>
                </c:pt>
                <c:pt idx="3214">
                  <c:v>4304.2200000000012</c:v>
                </c:pt>
                <c:pt idx="3215">
                  <c:v>4743.6100000000006</c:v>
                </c:pt>
                <c:pt idx="3216">
                  <c:v>808.84999999999991</c:v>
                </c:pt>
                <c:pt idx="3217">
                  <c:v>4540.47</c:v>
                </c:pt>
                <c:pt idx="3218">
                  <c:v>4001.5199999999991</c:v>
                </c:pt>
                <c:pt idx="3219">
                  <c:v>4805.0200000000004</c:v>
                </c:pt>
                <c:pt idx="3220">
                  <c:v>366.04999999999995</c:v>
                </c:pt>
                <c:pt idx="3221">
                  <c:v>3386.5700000000006</c:v>
                </c:pt>
                <c:pt idx="3222">
                  <c:v>5814.45</c:v>
                </c:pt>
                <c:pt idx="3223">
                  <c:v>3890</c:v>
                </c:pt>
                <c:pt idx="3224">
                  <c:v>3569.0200000000004</c:v>
                </c:pt>
                <c:pt idx="3225">
                  <c:v>8903.619999999999</c:v>
                </c:pt>
                <c:pt idx="3226">
                  <c:v>781.45999999999981</c:v>
                </c:pt>
                <c:pt idx="3227">
                  <c:v>943.2</c:v>
                </c:pt>
                <c:pt idx="3228">
                  <c:v>574.62000000000012</c:v>
                </c:pt>
                <c:pt idx="3229">
                  <c:v>3919.85</c:v>
                </c:pt>
                <c:pt idx="3230">
                  <c:v>2076.8900000000003</c:v>
                </c:pt>
                <c:pt idx="3231">
                  <c:v>1768.67</c:v>
                </c:pt>
                <c:pt idx="3232">
                  <c:v>5534.5199999999995</c:v>
                </c:pt>
                <c:pt idx="3233">
                  <c:v>3695.1500000000005</c:v>
                </c:pt>
                <c:pt idx="3234">
                  <c:v>8252.6899999999987</c:v>
                </c:pt>
                <c:pt idx="3235">
                  <c:v>1202.8699999999999</c:v>
                </c:pt>
                <c:pt idx="3236">
                  <c:v>1007.1299999999999</c:v>
                </c:pt>
                <c:pt idx="3237">
                  <c:v>1935.5100000000002</c:v>
                </c:pt>
                <c:pt idx="3238">
                  <c:v>1947.8000000000002</c:v>
                </c:pt>
                <c:pt idx="3239">
                  <c:v>3802.55</c:v>
                </c:pt>
                <c:pt idx="3240">
                  <c:v>872.3900000000001</c:v>
                </c:pt>
                <c:pt idx="3241">
                  <c:v>6210.72</c:v>
                </c:pt>
                <c:pt idx="3242">
                  <c:v>2762.5299999999997</c:v>
                </c:pt>
                <c:pt idx="3243">
                  <c:v>6264.88</c:v>
                </c:pt>
                <c:pt idx="3244">
                  <c:v>2574.5</c:v>
                </c:pt>
                <c:pt idx="3245">
                  <c:v>4031.65</c:v>
                </c:pt>
                <c:pt idx="3246">
                  <c:v>1592.0499999999997</c:v>
                </c:pt>
                <c:pt idx="3247">
                  <c:v>5322.56</c:v>
                </c:pt>
                <c:pt idx="3248">
                  <c:v>7287.8699999999981</c:v>
                </c:pt>
                <c:pt idx="3249">
                  <c:v>2064.46</c:v>
                </c:pt>
                <c:pt idx="3250">
                  <c:v>4821.8999999999996</c:v>
                </c:pt>
                <c:pt idx="3251">
                  <c:v>421.01</c:v>
                </c:pt>
                <c:pt idx="3252">
                  <c:v>1938.37</c:v>
                </c:pt>
                <c:pt idx="3253">
                  <c:v>4363.99</c:v>
                </c:pt>
                <c:pt idx="3254">
                  <c:v>4290.8100000000004</c:v>
                </c:pt>
                <c:pt idx="3255">
                  <c:v>843.71000000000026</c:v>
                </c:pt>
                <c:pt idx="3256">
                  <c:v>4240.24</c:v>
                </c:pt>
                <c:pt idx="3257">
                  <c:v>741.12999999999965</c:v>
                </c:pt>
                <c:pt idx="3258">
                  <c:v>2269.9299999999998</c:v>
                </c:pt>
                <c:pt idx="3259">
                  <c:v>4449.68</c:v>
                </c:pt>
                <c:pt idx="3260">
                  <c:v>4250.4599999999991</c:v>
                </c:pt>
                <c:pt idx="3261">
                  <c:v>1892.5600000000002</c:v>
                </c:pt>
                <c:pt idx="3262">
                  <c:v>2201.06</c:v>
                </c:pt>
                <c:pt idx="3263">
                  <c:v>1783.1399999999999</c:v>
                </c:pt>
                <c:pt idx="3264">
                  <c:v>41.129999999999995</c:v>
                </c:pt>
                <c:pt idx="3265">
                  <c:v>6133.65</c:v>
                </c:pt>
                <c:pt idx="3266">
                  <c:v>1519.4</c:v>
                </c:pt>
                <c:pt idx="3267">
                  <c:v>1581.0500000000002</c:v>
                </c:pt>
                <c:pt idx="3268">
                  <c:v>3655.39</c:v>
                </c:pt>
                <c:pt idx="3269">
                  <c:v>2535.9799999999996</c:v>
                </c:pt>
                <c:pt idx="3270">
                  <c:v>3216.13</c:v>
                </c:pt>
                <c:pt idx="3271">
                  <c:v>690.49</c:v>
                </c:pt>
                <c:pt idx="3272">
                  <c:v>6881.08</c:v>
                </c:pt>
                <c:pt idx="3273">
                  <c:v>987.82000000000016</c:v>
                </c:pt>
                <c:pt idx="3274">
                  <c:v>2504.2799999999997</c:v>
                </c:pt>
                <c:pt idx="3275">
                  <c:v>4368.41</c:v>
                </c:pt>
                <c:pt idx="3276">
                  <c:v>2969.0400000000004</c:v>
                </c:pt>
                <c:pt idx="3277">
                  <c:v>3092.1400000000003</c:v>
                </c:pt>
                <c:pt idx="3278">
                  <c:v>5817.44</c:v>
                </c:pt>
                <c:pt idx="3279">
                  <c:v>3199.1000000000004</c:v>
                </c:pt>
                <c:pt idx="3280">
                  <c:v>4430.6400000000003</c:v>
                </c:pt>
                <c:pt idx="3281">
                  <c:v>3476.23</c:v>
                </c:pt>
                <c:pt idx="3282">
                  <c:v>6520.130000000001</c:v>
                </c:pt>
                <c:pt idx="3283">
                  <c:v>2199.04</c:v>
                </c:pt>
                <c:pt idx="3284">
                  <c:v>15.080000000000005</c:v>
                </c:pt>
                <c:pt idx="3285">
                  <c:v>3649.71</c:v>
                </c:pt>
                <c:pt idx="3286">
                  <c:v>2826.8900000000003</c:v>
                </c:pt>
                <c:pt idx="3287">
                  <c:v>5246.61</c:v>
                </c:pt>
                <c:pt idx="3288">
                  <c:v>4920.7199999999993</c:v>
                </c:pt>
                <c:pt idx="3289">
                  <c:v>1521.43</c:v>
                </c:pt>
                <c:pt idx="3290">
                  <c:v>4214.38</c:v>
                </c:pt>
                <c:pt idx="3291">
                  <c:v>2747.57</c:v>
                </c:pt>
                <c:pt idx="3292">
                  <c:v>3936.44</c:v>
                </c:pt>
                <c:pt idx="3293">
                  <c:v>1929.7800000000004</c:v>
                </c:pt>
                <c:pt idx="3294">
                  <c:v>1428.22</c:v>
                </c:pt>
                <c:pt idx="3295">
                  <c:v>2547.0099999999998</c:v>
                </c:pt>
                <c:pt idx="3296">
                  <c:v>4236.21</c:v>
                </c:pt>
                <c:pt idx="3297">
                  <c:v>124.78999999999999</c:v>
                </c:pt>
                <c:pt idx="3298">
                  <c:v>3473.13</c:v>
                </c:pt>
                <c:pt idx="3299">
                  <c:v>4311.99</c:v>
                </c:pt>
                <c:pt idx="3300">
                  <c:v>953.15</c:v>
                </c:pt>
                <c:pt idx="3301">
                  <c:v>2221.5</c:v>
                </c:pt>
                <c:pt idx="3302">
                  <c:v>3121.0400000000004</c:v>
                </c:pt>
                <c:pt idx="3303">
                  <c:v>1705.39</c:v>
                </c:pt>
                <c:pt idx="3304">
                  <c:v>3123.0299999999997</c:v>
                </c:pt>
                <c:pt idx="3305">
                  <c:v>2082.46</c:v>
                </c:pt>
                <c:pt idx="3306">
                  <c:v>2561.12</c:v>
                </c:pt>
                <c:pt idx="3307">
                  <c:v>4892.170000000001</c:v>
                </c:pt>
                <c:pt idx="3308">
                  <c:v>1924.03</c:v>
                </c:pt>
                <c:pt idx="3309">
                  <c:v>1213.31</c:v>
                </c:pt>
                <c:pt idx="3310">
                  <c:v>3633.95</c:v>
                </c:pt>
                <c:pt idx="3311">
                  <c:v>2464.61</c:v>
                </c:pt>
                <c:pt idx="3312">
                  <c:v>2739.5</c:v>
                </c:pt>
                <c:pt idx="3313">
                  <c:v>324.77999999999986</c:v>
                </c:pt>
                <c:pt idx="3314">
                  <c:v>1066.19</c:v>
                </c:pt>
                <c:pt idx="3315">
                  <c:v>1142.75</c:v>
                </c:pt>
                <c:pt idx="3316">
                  <c:v>2986.9599999999991</c:v>
                </c:pt>
                <c:pt idx="3317">
                  <c:v>3028.2000000000003</c:v>
                </c:pt>
                <c:pt idx="3318">
                  <c:v>10422.040000000001</c:v>
                </c:pt>
                <c:pt idx="3319">
                  <c:v>3615.5800000000004</c:v>
                </c:pt>
                <c:pt idx="3320">
                  <c:v>2068.3000000000002</c:v>
                </c:pt>
                <c:pt idx="3321">
                  <c:v>2083.2599999999998</c:v>
                </c:pt>
                <c:pt idx="3322">
                  <c:v>3445.49</c:v>
                </c:pt>
                <c:pt idx="3323">
                  <c:v>3159.58</c:v>
                </c:pt>
                <c:pt idx="3324">
                  <c:v>2799.2599999999998</c:v>
                </c:pt>
                <c:pt idx="3325">
                  <c:v>1911.08</c:v>
                </c:pt>
                <c:pt idx="3326">
                  <c:v>2428.3200000000002</c:v>
                </c:pt>
                <c:pt idx="3327">
                  <c:v>2679.58</c:v>
                </c:pt>
                <c:pt idx="3328">
                  <c:v>5824.48</c:v>
                </c:pt>
                <c:pt idx="3329">
                  <c:v>4608</c:v>
                </c:pt>
                <c:pt idx="3330">
                  <c:v>1141.4099999999999</c:v>
                </c:pt>
                <c:pt idx="3331">
                  <c:v>1119.95</c:v>
                </c:pt>
                <c:pt idx="3332">
                  <c:v>2364.5100000000002</c:v>
                </c:pt>
                <c:pt idx="3333">
                  <c:v>921.62000000000012</c:v>
                </c:pt>
                <c:pt idx="3334">
                  <c:v>2820.79</c:v>
                </c:pt>
                <c:pt idx="3335">
                  <c:v>1294.6600000000001</c:v>
                </c:pt>
                <c:pt idx="3336">
                  <c:v>3962.0600000000004</c:v>
                </c:pt>
                <c:pt idx="3337">
                  <c:v>1367</c:v>
                </c:pt>
                <c:pt idx="3338">
                  <c:v>1511.5700000000002</c:v>
                </c:pt>
                <c:pt idx="3339">
                  <c:v>2978.0399999999995</c:v>
                </c:pt>
                <c:pt idx="3340">
                  <c:v>1136.03</c:v>
                </c:pt>
                <c:pt idx="3341">
                  <c:v>2496.5100000000002</c:v>
                </c:pt>
                <c:pt idx="3342">
                  <c:v>5796.16</c:v>
                </c:pt>
                <c:pt idx="3343">
                  <c:v>3138.49</c:v>
                </c:pt>
                <c:pt idx="3344">
                  <c:v>2788.69</c:v>
                </c:pt>
                <c:pt idx="3345">
                  <c:v>2608.4599999999996</c:v>
                </c:pt>
                <c:pt idx="3346">
                  <c:v>1860.5600000000002</c:v>
                </c:pt>
                <c:pt idx="3347">
                  <c:v>2464.61</c:v>
                </c:pt>
                <c:pt idx="3348">
                  <c:v>2799.7000000000003</c:v>
                </c:pt>
                <c:pt idx="3349">
                  <c:v>1441</c:v>
                </c:pt>
                <c:pt idx="3350">
                  <c:v>4447.2099999999991</c:v>
                </c:pt>
                <c:pt idx="3351">
                  <c:v>1120.8699999999999</c:v>
                </c:pt>
                <c:pt idx="3352">
                  <c:v>4179.51</c:v>
                </c:pt>
                <c:pt idx="3353">
                  <c:v>4752.6999999999989</c:v>
                </c:pt>
                <c:pt idx="3354">
                  <c:v>558.49</c:v>
                </c:pt>
                <c:pt idx="3355">
                  <c:v>1800.72</c:v>
                </c:pt>
                <c:pt idx="3356">
                  <c:v>3473.7900000000004</c:v>
                </c:pt>
                <c:pt idx="3357">
                  <c:v>4003.3599999999997</c:v>
                </c:pt>
                <c:pt idx="3358">
                  <c:v>2264.1</c:v>
                </c:pt>
                <c:pt idx="3359">
                  <c:v>4779.07</c:v>
                </c:pt>
                <c:pt idx="3360">
                  <c:v>3153.4799999999996</c:v>
                </c:pt>
                <c:pt idx="3361">
                  <c:v>2672.28</c:v>
                </c:pt>
                <c:pt idx="3362">
                  <c:v>3779.55</c:v>
                </c:pt>
                <c:pt idx="3363">
                  <c:v>4677.6900000000005</c:v>
                </c:pt>
                <c:pt idx="3364">
                  <c:v>2684.47</c:v>
                </c:pt>
                <c:pt idx="3365">
                  <c:v>4048.46</c:v>
                </c:pt>
                <c:pt idx="3366">
                  <c:v>5034.57</c:v>
                </c:pt>
                <c:pt idx="3367">
                  <c:v>4285.9399999999996</c:v>
                </c:pt>
                <c:pt idx="3368">
                  <c:v>2173.3599999999997</c:v>
                </c:pt>
                <c:pt idx="3369">
                  <c:v>3395.35</c:v>
                </c:pt>
                <c:pt idx="3370">
                  <c:v>3399.0199999999995</c:v>
                </c:pt>
                <c:pt idx="3371">
                  <c:v>5599.079999999999</c:v>
                </c:pt>
                <c:pt idx="3372">
                  <c:v>2793.81</c:v>
                </c:pt>
                <c:pt idx="3373">
                  <c:v>4829.3999999999996</c:v>
                </c:pt>
                <c:pt idx="3374">
                  <c:v>4222.7699999999995</c:v>
                </c:pt>
                <c:pt idx="3375">
                  <c:v>4177.32</c:v>
                </c:pt>
                <c:pt idx="3376">
                  <c:v>2050.66</c:v>
                </c:pt>
                <c:pt idx="3377">
                  <c:v>1175.54</c:v>
                </c:pt>
                <c:pt idx="3378">
                  <c:v>2522.69</c:v>
                </c:pt>
                <c:pt idx="3379">
                  <c:v>5318.69</c:v>
                </c:pt>
                <c:pt idx="3380">
                  <c:v>3318.4900000000002</c:v>
                </c:pt>
                <c:pt idx="3381">
                  <c:v>4462.32</c:v>
                </c:pt>
                <c:pt idx="3382">
                  <c:v>2408.2799999999997</c:v>
                </c:pt>
                <c:pt idx="3383">
                  <c:v>2201.58</c:v>
                </c:pt>
                <c:pt idx="3384">
                  <c:v>114.93</c:v>
                </c:pt>
                <c:pt idx="3385">
                  <c:v>2095.77</c:v>
                </c:pt>
                <c:pt idx="3386">
                  <c:v>4073.2</c:v>
                </c:pt>
                <c:pt idx="3387">
                  <c:v>2586.8500000000004</c:v>
                </c:pt>
                <c:pt idx="3388">
                  <c:v>119.73</c:v>
                </c:pt>
                <c:pt idx="3389">
                  <c:v>808.84999999999991</c:v>
                </c:pt>
                <c:pt idx="3390">
                  <c:v>2666.0600000000004</c:v>
                </c:pt>
                <c:pt idx="3391">
                  <c:v>3084.76</c:v>
                </c:pt>
                <c:pt idx="3392">
                  <c:v>1402.9</c:v>
                </c:pt>
                <c:pt idx="3393">
                  <c:v>3847.0200000000004</c:v>
                </c:pt>
                <c:pt idx="3394">
                  <c:v>6036.1900000000005</c:v>
                </c:pt>
                <c:pt idx="3395">
                  <c:v>3253.38</c:v>
                </c:pt>
                <c:pt idx="3396">
                  <c:v>2729.79</c:v>
                </c:pt>
                <c:pt idx="3397">
                  <c:v>6167.71</c:v>
                </c:pt>
                <c:pt idx="3398">
                  <c:v>5463.64</c:v>
                </c:pt>
                <c:pt idx="3399">
                  <c:v>3471.07</c:v>
                </c:pt>
                <c:pt idx="3400">
                  <c:v>1355.2399999999998</c:v>
                </c:pt>
                <c:pt idx="3401">
                  <c:v>3009.2999999999997</c:v>
                </c:pt>
                <c:pt idx="3402">
                  <c:v>1731.84</c:v>
                </c:pt>
                <c:pt idx="3403">
                  <c:v>5772.7800000000007</c:v>
                </c:pt>
                <c:pt idx="3404">
                  <c:v>1834.47</c:v>
                </c:pt>
                <c:pt idx="3405">
                  <c:v>4076.1800000000003</c:v>
                </c:pt>
                <c:pt idx="3406">
                  <c:v>1734.6000000000001</c:v>
                </c:pt>
                <c:pt idx="3407">
                  <c:v>4593.8200000000006</c:v>
                </c:pt>
                <c:pt idx="3408">
                  <c:v>1207.08</c:v>
                </c:pt>
                <c:pt idx="3409">
                  <c:v>3975.1400000000003</c:v>
                </c:pt>
                <c:pt idx="3410">
                  <c:v>2033.0099999999998</c:v>
                </c:pt>
                <c:pt idx="3411">
                  <c:v>2591.33</c:v>
                </c:pt>
                <c:pt idx="3412">
                  <c:v>6808.1799999999994</c:v>
                </c:pt>
                <c:pt idx="3413">
                  <c:v>4255.8900000000003</c:v>
                </c:pt>
                <c:pt idx="3414">
                  <c:v>2127.6400000000003</c:v>
                </c:pt>
                <c:pt idx="3415">
                  <c:v>751.32000000000016</c:v>
                </c:pt>
                <c:pt idx="3416">
                  <c:v>2056.27</c:v>
                </c:pt>
                <c:pt idx="3417">
                  <c:v>3350.14</c:v>
                </c:pt>
                <c:pt idx="3418">
                  <c:v>3713.5199999999995</c:v>
                </c:pt>
                <c:pt idx="3419">
                  <c:v>3921</c:v>
                </c:pt>
                <c:pt idx="3420">
                  <c:v>509.97</c:v>
                </c:pt>
                <c:pt idx="3421">
                  <c:v>2242.33</c:v>
                </c:pt>
                <c:pt idx="3422">
                  <c:v>1653.0199999999998</c:v>
                </c:pt>
                <c:pt idx="3423">
                  <c:v>6022.119999999999</c:v>
                </c:pt>
                <c:pt idx="3424">
                  <c:v>3707.7000000000003</c:v>
                </c:pt>
                <c:pt idx="3425">
                  <c:v>5925.74</c:v>
                </c:pt>
                <c:pt idx="3426">
                  <c:v>1831.51</c:v>
                </c:pt>
                <c:pt idx="3427">
                  <c:v>2294.25</c:v>
                </c:pt>
                <c:pt idx="3428">
                  <c:v>3302.8199999999997</c:v>
                </c:pt>
                <c:pt idx="3429">
                  <c:v>2340.7199999999993</c:v>
                </c:pt>
                <c:pt idx="3430">
                  <c:v>3180.6400000000003</c:v>
                </c:pt>
                <c:pt idx="3431">
                  <c:v>2109.2800000000002</c:v>
                </c:pt>
                <c:pt idx="3432">
                  <c:v>1243.6499999999999</c:v>
                </c:pt>
                <c:pt idx="3433">
                  <c:v>2119.4300000000003</c:v>
                </c:pt>
                <c:pt idx="3434">
                  <c:v>1535.8399999999997</c:v>
                </c:pt>
                <c:pt idx="3435">
                  <c:v>3128.74</c:v>
                </c:pt>
                <c:pt idx="3436">
                  <c:v>1447.98</c:v>
                </c:pt>
                <c:pt idx="3437">
                  <c:v>3864.4599999999991</c:v>
                </c:pt>
                <c:pt idx="3438">
                  <c:v>308.78000000000003</c:v>
                </c:pt>
                <c:pt idx="3439">
                  <c:v>3893.0599999999995</c:v>
                </c:pt>
                <c:pt idx="3440">
                  <c:v>2616.8000000000002</c:v>
                </c:pt>
                <c:pt idx="3441">
                  <c:v>1541.16</c:v>
                </c:pt>
                <c:pt idx="3442">
                  <c:v>5577.06</c:v>
                </c:pt>
                <c:pt idx="3443">
                  <c:v>4489.09</c:v>
                </c:pt>
                <c:pt idx="3444">
                  <c:v>1820.5700000000002</c:v>
                </c:pt>
                <c:pt idx="3445">
                  <c:v>2341.2900000000004</c:v>
                </c:pt>
                <c:pt idx="3446">
                  <c:v>1340.1099999999997</c:v>
                </c:pt>
                <c:pt idx="3447">
                  <c:v>1766.48</c:v>
                </c:pt>
                <c:pt idx="3448">
                  <c:v>2399.59</c:v>
                </c:pt>
                <c:pt idx="3449">
                  <c:v>1802.9</c:v>
                </c:pt>
                <c:pt idx="3450">
                  <c:v>1740.37</c:v>
                </c:pt>
                <c:pt idx="3451">
                  <c:v>2667.1400000000003</c:v>
                </c:pt>
                <c:pt idx="3452">
                  <c:v>8321.81</c:v>
                </c:pt>
                <c:pt idx="3453">
                  <c:v>4233.2</c:v>
                </c:pt>
                <c:pt idx="3454">
                  <c:v>4416.71</c:v>
                </c:pt>
                <c:pt idx="3455">
                  <c:v>993.92000000000007</c:v>
                </c:pt>
                <c:pt idx="3457">
                  <c:v>4946.670000000001</c:v>
                </c:pt>
                <c:pt idx="3458">
                  <c:v>272.79000000000019</c:v>
                </c:pt>
                <c:pt idx="3459">
                  <c:v>5135</c:v>
                </c:pt>
                <c:pt idx="3460">
                  <c:v>1705.4299999999998</c:v>
                </c:pt>
                <c:pt idx="3461">
                  <c:v>320.18999999999988</c:v>
                </c:pt>
                <c:pt idx="3462">
                  <c:v>7228.7999999999993</c:v>
                </c:pt>
                <c:pt idx="3463">
                  <c:v>1914.1000000000004</c:v>
                </c:pt>
                <c:pt idx="3464">
                  <c:v>2779.5800000000004</c:v>
                </c:pt>
                <c:pt idx="3465">
                  <c:v>1504.21</c:v>
                </c:pt>
                <c:pt idx="3466">
                  <c:v>2358.9899999999998</c:v>
                </c:pt>
                <c:pt idx="3467">
                  <c:v>2515.14</c:v>
                </c:pt>
                <c:pt idx="3468">
                  <c:v>1152.3599999999999</c:v>
                </c:pt>
                <c:pt idx="3469">
                  <c:v>3106.49</c:v>
                </c:pt>
                <c:pt idx="3470">
                  <c:v>4297.8499999999995</c:v>
                </c:pt>
                <c:pt idx="3471">
                  <c:v>2265.96</c:v>
                </c:pt>
                <c:pt idx="3472">
                  <c:v>1770.26</c:v>
                </c:pt>
                <c:pt idx="3473">
                  <c:v>2438.4499999999998</c:v>
                </c:pt>
                <c:pt idx="3474">
                  <c:v>5549.5899999999992</c:v>
                </c:pt>
                <c:pt idx="3475">
                  <c:v>2193.04</c:v>
                </c:pt>
                <c:pt idx="3476">
                  <c:v>5112.1099999999988</c:v>
                </c:pt>
                <c:pt idx="3477">
                  <c:v>2491.4699999999998</c:v>
                </c:pt>
                <c:pt idx="3478">
                  <c:v>2972.34</c:v>
                </c:pt>
                <c:pt idx="3479">
                  <c:v>1837.75</c:v>
                </c:pt>
                <c:pt idx="3480">
                  <c:v>815.94999999999993</c:v>
                </c:pt>
                <c:pt idx="3481">
                  <c:v>2644.4399999999996</c:v>
                </c:pt>
                <c:pt idx="3482">
                  <c:v>2379.5699999999997</c:v>
                </c:pt>
                <c:pt idx="3483">
                  <c:v>1430.2800000000002</c:v>
                </c:pt>
                <c:pt idx="3484">
                  <c:v>2193.81</c:v>
                </c:pt>
                <c:pt idx="3485">
                  <c:v>3728.88</c:v>
                </c:pt>
                <c:pt idx="3486">
                  <c:v>2755.1099999999997</c:v>
                </c:pt>
                <c:pt idx="3487">
                  <c:v>3847.6499999999996</c:v>
                </c:pt>
                <c:pt idx="3488">
                  <c:v>2045.8400000000001</c:v>
                </c:pt>
                <c:pt idx="3489">
                  <c:v>1648.32</c:v>
                </c:pt>
                <c:pt idx="3490">
                  <c:v>3147.33</c:v>
                </c:pt>
                <c:pt idx="3491">
                  <c:v>4955.2499999999991</c:v>
                </c:pt>
                <c:pt idx="3492">
                  <c:v>1785.86</c:v>
                </c:pt>
                <c:pt idx="3493">
                  <c:v>269.48497189999995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D0-4400-84E3-C24C1B110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2398536"/>
        <c:axId val="722395656"/>
      </c:scatterChart>
      <c:valAx>
        <c:axId val="722398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Rencecy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95656"/>
        <c:crosses val="autoZero"/>
        <c:crossBetween val="midCat"/>
      </c:valAx>
      <c:valAx>
        <c:axId val="722395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Monetary Value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98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Against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Sheet21!$D$2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Sheet21!$C$3:$C$3496</c:f>
              <c:numCache>
                <c:formatCode>General</c:formatCode>
                <c:ptCount val="3494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  <c:pt idx="3493">
                  <c:v>3</c:v>
                </c:pt>
              </c:numCache>
            </c:numRef>
          </c:xVal>
          <c:yVal>
            <c:numRef>
              <c:f>Sheet21!$D$3:$D$3496</c:f>
              <c:numCache>
                <c:formatCode>General</c:formatCode>
                <c:ptCount val="3494"/>
                <c:pt idx="0">
                  <c:v>3018.0899999999997</c:v>
                </c:pt>
                <c:pt idx="1">
                  <c:v>2226.2600000000002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5364.3899999999994</c:v>
                </c:pt>
                <c:pt idx="8">
                  <c:v>2353.1100000000006</c:v>
                </c:pt>
                <c:pt idx="9">
                  <c:v>3358.2799999999997</c:v>
                </c:pt>
                <c:pt idx="10">
                  <c:v>3091.5600000000004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1736.45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4376.1499999999996</c:v>
                </c:pt>
                <c:pt idx="23">
                  <c:v>3689.3500000000004</c:v>
                </c:pt>
                <c:pt idx="24">
                  <c:v>5333.66</c:v>
                </c:pt>
                <c:pt idx="25">
                  <c:v>268.2399999999999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4825.59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3272.7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2636.4300000000003</c:v>
                </c:pt>
                <c:pt idx="49">
                  <c:v>4153.41</c:v>
                </c:pt>
                <c:pt idx="50">
                  <c:v>4855.4000000000005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4254.2400000000007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2559.7799999999997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1860.29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1135.25</c:v>
                </c:pt>
                <c:pt idx="96">
                  <c:v>4911.21</c:v>
                </c:pt>
                <c:pt idx="97">
                  <c:v>1620.7500000000002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895.44999999999993</c:v>
                </c:pt>
                <c:pt idx="103">
                  <c:v>3112.8000000000006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869.32000000000028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1680.6599999999999</c:v>
                </c:pt>
                <c:pt idx="149">
                  <c:v>2446.5099999999998</c:v>
                </c:pt>
                <c:pt idx="150">
                  <c:v>5665.4100000000017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683.63000000000011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294.00999999999988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6107.0400000000009</c:v>
                </c:pt>
                <c:pt idx="165">
                  <c:v>4063.6599999999994</c:v>
                </c:pt>
                <c:pt idx="166">
                  <c:v>5993.34</c:v>
                </c:pt>
                <c:pt idx="167">
                  <c:v>5800.5999999999995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4833.1400000000003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3025.5600000000004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2365.2399999999998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7534.4800000000005</c:v>
                </c:pt>
                <c:pt idx="213">
                  <c:v>1595.7299999999998</c:v>
                </c:pt>
                <c:pt idx="214">
                  <c:v>3889.3900000000008</c:v>
                </c:pt>
                <c:pt idx="215">
                  <c:v>2152.0500000000002</c:v>
                </c:pt>
                <c:pt idx="216">
                  <c:v>2118.1800000000003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4082.0900000000006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5763.1299999999992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2193.5500000000002</c:v>
                </c:pt>
                <c:pt idx="243">
                  <c:v>3269.2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2963.2300000000005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6813.82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1025.2999999999997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4126.6000000000004</c:v>
                </c:pt>
                <c:pt idx="275">
                  <c:v>1107.9499999999998</c:v>
                </c:pt>
                <c:pt idx="276">
                  <c:v>1757.29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4792.7899999999991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4382.4799999999996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182.81000000000017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2229.2799999999997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2766.2700000000004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4465.08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4404.6699999999992</c:v>
                </c:pt>
                <c:pt idx="331">
                  <c:v>239.35000000000002</c:v>
                </c:pt>
                <c:pt idx="332">
                  <c:v>3186.7200000000003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468.8599999999999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2022.2000000000003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4124.42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869.56000000000006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795.13999999999976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2358.2599999999998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3445.0099999999998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3807.6400000000003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5302.9000000000005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1215.3399999999999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2621.23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3171.1400000000003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1862.0100000000002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3850.3200000000006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  <c:pt idx="497">
                  <c:v>4982.4100000000008</c:v>
                </c:pt>
                <c:pt idx="498">
                  <c:v>4043.5800000000004</c:v>
                </c:pt>
                <c:pt idx="499">
                  <c:v>3977.8099999999995</c:v>
                </c:pt>
                <c:pt idx="500">
                  <c:v>1264.1300000000001</c:v>
                </c:pt>
                <c:pt idx="501">
                  <c:v>2508.8100000000004</c:v>
                </c:pt>
                <c:pt idx="502">
                  <c:v>1280.6399999999999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4290.7700000000004</c:v>
                </c:pt>
                <c:pt idx="507">
                  <c:v>2587.54</c:v>
                </c:pt>
                <c:pt idx="508">
                  <c:v>4389.7299999999996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5916.6900000000005</c:v>
                </c:pt>
                <c:pt idx="515">
                  <c:v>4722.21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2326.3900000000003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3584.8299999999995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2339.1400000000003</c:v>
                </c:pt>
                <c:pt idx="529">
                  <c:v>1751.35</c:v>
                </c:pt>
                <c:pt idx="530">
                  <c:v>1761.4599999999998</c:v>
                </c:pt>
                <c:pt idx="531">
                  <c:v>2963.8100000000004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2832.0599999999995</c:v>
                </c:pt>
                <c:pt idx="536">
                  <c:v>825.73</c:v>
                </c:pt>
                <c:pt idx="537">
                  <c:v>6447.1500000000015</c:v>
                </c:pt>
                <c:pt idx="538">
                  <c:v>1676.4299999999998</c:v>
                </c:pt>
                <c:pt idx="539">
                  <c:v>1821.0300000000004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4449.5300000000007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3751.7499999999995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3505.63</c:v>
                </c:pt>
                <c:pt idx="555">
                  <c:v>3985.0299999999997</c:v>
                </c:pt>
                <c:pt idx="556">
                  <c:v>830.31000000000006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1931.1299999999999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3446.0699999999997</c:v>
                </c:pt>
                <c:pt idx="570">
                  <c:v>2284.98</c:v>
                </c:pt>
                <c:pt idx="571">
                  <c:v>2600.4399999999996</c:v>
                </c:pt>
                <c:pt idx="572">
                  <c:v>1618.8300000000002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2174.5</c:v>
                </c:pt>
                <c:pt idx="585">
                  <c:v>2562.4700000000003</c:v>
                </c:pt>
                <c:pt idx="586">
                  <c:v>3293.38</c:v>
                </c:pt>
                <c:pt idx="587">
                  <c:v>3603.8500000000004</c:v>
                </c:pt>
                <c:pt idx="588">
                  <c:v>1397.8999999999999</c:v>
                </c:pt>
                <c:pt idx="589">
                  <c:v>6119.5999999999985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</c:v>
                </c:pt>
                <c:pt idx="600">
                  <c:v>1423.4399999999998</c:v>
                </c:pt>
                <c:pt idx="601">
                  <c:v>2568.7600000000002</c:v>
                </c:pt>
                <c:pt idx="602">
                  <c:v>3148.1</c:v>
                </c:pt>
                <c:pt idx="603">
                  <c:v>4661.9599999999991</c:v>
                </c:pt>
                <c:pt idx="604">
                  <c:v>5025.6400000000012</c:v>
                </c:pt>
                <c:pt idx="605">
                  <c:v>2488.5299999999997</c:v>
                </c:pt>
                <c:pt idx="606">
                  <c:v>7137.6200000000008</c:v>
                </c:pt>
                <c:pt idx="607">
                  <c:v>4050.1099999999997</c:v>
                </c:pt>
                <c:pt idx="608">
                  <c:v>2168.7299999999996</c:v>
                </c:pt>
                <c:pt idx="609">
                  <c:v>3399.91</c:v>
                </c:pt>
                <c:pt idx="610">
                  <c:v>3500.4399999999996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2313.4299999999994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6126.8100000000013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2326.0800000000004</c:v>
                </c:pt>
                <c:pt idx="625">
                  <c:v>3437.3699999999994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5402.4700000000012</c:v>
                </c:pt>
                <c:pt idx="637">
                  <c:v>3507.13</c:v>
                </c:pt>
                <c:pt idx="638">
                  <c:v>2516.3499999999995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549.99999999999989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5279.1899999999987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5753.8799999999992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1036.0899999999999</c:v>
                </c:pt>
                <c:pt idx="664">
                  <c:v>5204.2000000000007</c:v>
                </c:pt>
                <c:pt idx="665">
                  <c:v>2459.7599999999998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1606.9900000000002</c:v>
                </c:pt>
                <c:pt idx="678">
                  <c:v>3551.2399999999993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2967.7999999999997</c:v>
                </c:pt>
                <c:pt idx="688">
                  <c:v>541.32999999999993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5027.4900000000016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1879.1399999999999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4618.1099999999997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3243.2999999999997</c:v>
                </c:pt>
                <c:pt idx="709">
                  <c:v>5201.3900000000003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3588.63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7212.170000000001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3489.9599999999996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6411.7599999999993</c:v>
                </c:pt>
                <c:pt idx="728">
                  <c:v>8953.17</c:v>
                </c:pt>
                <c:pt idx="729">
                  <c:v>3182.9900000000002</c:v>
                </c:pt>
                <c:pt idx="730">
                  <c:v>2654.2699999999995</c:v>
                </c:pt>
                <c:pt idx="731">
                  <c:v>3269.1200000000003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</c:v>
                </c:pt>
                <c:pt idx="735">
                  <c:v>4107.8899999999994</c:v>
                </c:pt>
                <c:pt idx="736">
                  <c:v>4480.09</c:v>
                </c:pt>
                <c:pt idx="737">
                  <c:v>4706.8600000000006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1246.1099999999999</c:v>
                </c:pt>
                <c:pt idx="742">
                  <c:v>3908.7999999999997</c:v>
                </c:pt>
                <c:pt idx="743">
                  <c:v>1267.6799999999998</c:v>
                </c:pt>
                <c:pt idx="744">
                  <c:v>2066.0300000000002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7727.170000000001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2646.67</c:v>
                </c:pt>
                <c:pt idx="759">
                  <c:v>4847.0500000000011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4457.4800000000005</c:v>
                </c:pt>
                <c:pt idx="770">
                  <c:v>3155.8100000000004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2862.3300000000004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1186.4100000000001</c:v>
                </c:pt>
                <c:pt idx="779">
                  <c:v>798.62000000000012</c:v>
                </c:pt>
                <c:pt idx="780">
                  <c:v>2256.3099999999995</c:v>
                </c:pt>
                <c:pt idx="781">
                  <c:v>3627.1699999999992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2415.0899999999997</c:v>
                </c:pt>
                <c:pt idx="788">
                  <c:v>2892.7599999999998</c:v>
                </c:pt>
                <c:pt idx="789">
                  <c:v>4889.1099999999997</c:v>
                </c:pt>
                <c:pt idx="790">
                  <c:v>3819</c:v>
                </c:pt>
                <c:pt idx="791">
                  <c:v>3295.6500000000005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7142.2000000000025</c:v>
                </c:pt>
                <c:pt idx="799">
                  <c:v>3239.4799999999996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2119.7199999999998</c:v>
                </c:pt>
                <c:pt idx="808">
                  <c:v>492.7399999999999</c:v>
                </c:pt>
                <c:pt idx="809">
                  <c:v>945.16</c:v>
                </c:pt>
                <c:pt idx="810">
                  <c:v>496.61999999999989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945.8499999999998</c:v>
                </c:pt>
                <c:pt idx="816">
                  <c:v>2328.9299999999998</c:v>
                </c:pt>
                <c:pt idx="817">
                  <c:v>3028.8399999999997</c:v>
                </c:pt>
                <c:pt idx="818">
                  <c:v>2558.04</c:v>
                </c:pt>
                <c:pt idx="819">
                  <c:v>4381.4799999999996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5811.3000000000011</c:v>
                </c:pt>
                <c:pt idx="823">
                  <c:v>4137.7800000000007</c:v>
                </c:pt>
                <c:pt idx="824">
                  <c:v>1352.3500000000004</c:v>
                </c:pt>
                <c:pt idx="825">
                  <c:v>1454.6100000000001</c:v>
                </c:pt>
                <c:pt idx="826">
                  <c:v>4014.4199999999996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8366.15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7263.6600000000008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4295.0199999999995</c:v>
                </c:pt>
                <c:pt idx="866">
                  <c:v>5534.83</c:v>
                </c:pt>
                <c:pt idx="867">
                  <c:v>3818.9700000000003</c:v>
                </c:pt>
                <c:pt idx="868">
                  <c:v>3502.8600000000006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4918.8700000000008</c:v>
                </c:pt>
                <c:pt idx="875">
                  <c:v>2809.75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4571.9299999999994</c:v>
                </c:pt>
                <c:pt idx="880">
                  <c:v>705.35000000000014</c:v>
                </c:pt>
                <c:pt idx="881">
                  <c:v>2770.8500000000004</c:v>
                </c:pt>
                <c:pt idx="882">
                  <c:v>863.67999999999984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2357.6900000000005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3941.7000000000007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4080.8399999999997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</c:v>
                </c:pt>
                <c:pt idx="904">
                  <c:v>1370.3700000000001</c:v>
                </c:pt>
                <c:pt idx="905">
                  <c:v>2880.1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633.3499999999998</c:v>
                </c:pt>
                <c:pt idx="909">
                  <c:v>4164.2099999999991</c:v>
                </c:pt>
                <c:pt idx="910">
                  <c:v>2426.34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3465.07</c:v>
                </c:pt>
                <c:pt idx="914">
                  <c:v>5392.8899999999994</c:v>
                </c:pt>
                <c:pt idx="915">
                  <c:v>4066.24</c:v>
                </c:pt>
                <c:pt idx="916">
                  <c:v>4458.8900000000003</c:v>
                </c:pt>
                <c:pt idx="917">
                  <c:v>4144.1899999999996</c:v>
                </c:pt>
                <c:pt idx="918">
                  <c:v>6285.7500000000018</c:v>
                </c:pt>
                <c:pt idx="919">
                  <c:v>41.129999999999995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2798.7200000000003</c:v>
                </c:pt>
                <c:pt idx="926">
                  <c:v>2540.3500000000004</c:v>
                </c:pt>
                <c:pt idx="927">
                  <c:v>150.88999999999999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8661.6299999999992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11668.949999999997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1934.0400000000002</c:v>
                </c:pt>
                <c:pt idx="942">
                  <c:v>3812.2699999999995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2183.7099999999991</c:v>
                </c:pt>
                <c:pt idx="956">
                  <c:v>2178.4399999999996</c:v>
                </c:pt>
                <c:pt idx="957">
                  <c:v>3516.3700000000008</c:v>
                </c:pt>
                <c:pt idx="958">
                  <c:v>1035.3100000000002</c:v>
                </c:pt>
                <c:pt idx="959">
                  <c:v>2344</c:v>
                </c:pt>
                <c:pt idx="960">
                  <c:v>4779.130000000001</c:v>
                </c:pt>
                <c:pt idx="961">
                  <c:v>2018.6</c:v>
                </c:pt>
                <c:pt idx="962">
                  <c:v>3867.7400000000002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4223.16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3962.8799999999997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3756.9100000000003</c:v>
                </c:pt>
                <c:pt idx="977">
                  <c:v>2640.55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6710.0600000000013</c:v>
                </c:pt>
                <c:pt idx="981">
                  <c:v>2294.4299999999998</c:v>
                </c:pt>
                <c:pt idx="982">
                  <c:v>1690.91</c:v>
                </c:pt>
                <c:pt idx="983">
                  <c:v>4272.9699999999993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3380.3399999999997</c:v>
                </c:pt>
                <c:pt idx="987">
                  <c:v>2353.4899999999998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2069.6400000000003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2923.2899999999995</c:v>
                </c:pt>
                <c:pt idx="995">
                  <c:v>585.45000000000005</c:v>
                </c:pt>
                <c:pt idx="996">
                  <c:v>8413.66</c:v>
                </c:pt>
                <c:pt idx="997">
                  <c:v>5383.4800000000005</c:v>
                </c:pt>
                <c:pt idx="998">
                  <c:v>2884.1900000000005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4365.2500000000009</c:v>
                </c:pt>
                <c:pt idx="1003">
                  <c:v>4687.5300000000007</c:v>
                </c:pt>
                <c:pt idx="1004">
                  <c:v>3468.58</c:v>
                </c:pt>
                <c:pt idx="1005">
                  <c:v>2523.5299999999997</c:v>
                </c:pt>
                <c:pt idx="1006">
                  <c:v>2370.7799999999997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2858.8900000000003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1313.7800000000002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2368.4399999999996</c:v>
                </c:pt>
                <c:pt idx="1035">
                  <c:v>2079.1999999999998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2292.5100000000002</c:v>
                </c:pt>
                <c:pt idx="1039">
                  <c:v>2771.37</c:v>
                </c:pt>
                <c:pt idx="1040">
                  <c:v>6933.5499999999993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2026.5400000000002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3954.4200000000005</c:v>
                </c:pt>
                <c:pt idx="1054">
                  <c:v>2488.8000000000002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</c:v>
                </c:pt>
                <c:pt idx="1061">
                  <c:v>1398.3999999999999</c:v>
                </c:pt>
                <c:pt idx="1062">
                  <c:v>2753.3200000000006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4841.7100000000019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1658.4500000000003</c:v>
                </c:pt>
                <c:pt idx="1075">
                  <c:v>899.97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6580.5600000000013</c:v>
                </c:pt>
                <c:pt idx="1082">
                  <c:v>1081.6500000000001</c:v>
                </c:pt>
                <c:pt idx="1083">
                  <c:v>4705.6500000000005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1529.0100000000004</c:v>
                </c:pt>
                <c:pt idx="1088">
                  <c:v>4183.8100000000004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666.78999999999985</c:v>
                </c:pt>
                <c:pt idx="1095">
                  <c:v>3879.14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5025.4399999999996</c:v>
                </c:pt>
                <c:pt idx="1100">
                  <c:v>7367.880000000001</c:v>
                </c:pt>
                <c:pt idx="1101">
                  <c:v>2568.9700000000007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6072.4800000000005</c:v>
                </c:pt>
                <c:pt idx="1111">
                  <c:v>1774.12</c:v>
                </c:pt>
                <c:pt idx="1112">
                  <c:v>4631.2300000000005</c:v>
                </c:pt>
                <c:pt idx="1113">
                  <c:v>4053.9199999999996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4825.8500000000004</c:v>
                </c:pt>
                <c:pt idx="1117">
                  <c:v>912.94000000000017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2839.9300000000003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6790.6899999999987</c:v>
                </c:pt>
                <c:pt idx="1127">
                  <c:v>3784.98</c:v>
                </c:pt>
                <c:pt idx="1128">
                  <c:v>4703.3300000000008</c:v>
                </c:pt>
                <c:pt idx="1129">
                  <c:v>3203.16</c:v>
                </c:pt>
                <c:pt idx="1130">
                  <c:v>4618.7999999999993</c:v>
                </c:pt>
                <c:pt idx="1131">
                  <c:v>1733.79</c:v>
                </c:pt>
                <c:pt idx="1132">
                  <c:v>1758.9800000000002</c:v>
                </c:pt>
                <c:pt idx="1133">
                  <c:v>3394.099999999999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6541.0500000000011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4516.1400000000003</c:v>
                </c:pt>
                <c:pt idx="1150">
                  <c:v>2501.7799999999997</c:v>
                </c:pt>
                <c:pt idx="1151">
                  <c:v>958.31000000000006</c:v>
                </c:pt>
                <c:pt idx="1152">
                  <c:v>2332.4499999999998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4888.9699999999993</c:v>
                </c:pt>
                <c:pt idx="1156">
                  <c:v>2352.2800000000002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1775.0100000000002</c:v>
                </c:pt>
                <c:pt idx="1161">
                  <c:v>346.88999999999993</c:v>
                </c:pt>
                <c:pt idx="1162">
                  <c:v>3286.3500000000004</c:v>
                </c:pt>
                <c:pt idx="1163">
                  <c:v>2539.71</c:v>
                </c:pt>
                <c:pt idx="1164">
                  <c:v>2641.9300000000003</c:v>
                </c:pt>
                <c:pt idx="1165">
                  <c:v>6128.8600000000006</c:v>
                </c:pt>
                <c:pt idx="1166">
                  <c:v>4318.2000000000007</c:v>
                </c:pt>
                <c:pt idx="1167">
                  <c:v>3351.7000000000007</c:v>
                </c:pt>
                <c:pt idx="1168">
                  <c:v>3879.32</c:v>
                </c:pt>
                <c:pt idx="1169">
                  <c:v>3329.4700000000003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842.14999999999986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2305.1099999999997</c:v>
                </c:pt>
                <c:pt idx="1178">
                  <c:v>4513.0599999999995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1397.3799999999999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1455.3799999999997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412.84999999999991</c:v>
                </c:pt>
                <c:pt idx="1200">
                  <c:v>830.2399999999999</c:v>
                </c:pt>
                <c:pt idx="1201">
                  <c:v>110.56</c:v>
                </c:pt>
                <c:pt idx="1202">
                  <c:v>4962.0200000000004</c:v>
                </c:pt>
                <c:pt idx="1203">
                  <c:v>889.72</c:v>
                </c:pt>
                <c:pt idx="1204">
                  <c:v>1108.1999999999998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4716.7200000000012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5490.2900000000009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2078.5899999999997</c:v>
                </c:pt>
                <c:pt idx="1223">
                  <c:v>937.4400000000004</c:v>
                </c:pt>
                <c:pt idx="1224">
                  <c:v>4101.8599999999997</c:v>
                </c:pt>
                <c:pt idx="1225">
                  <c:v>922.33999999999992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5731.2499999999991</c:v>
                </c:pt>
                <c:pt idx="1235">
                  <c:v>297.57999999999981</c:v>
                </c:pt>
                <c:pt idx="1236">
                  <c:v>1795.3000000000002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1085.7400000000002</c:v>
                </c:pt>
                <c:pt idx="1240">
                  <c:v>5127.4300000000012</c:v>
                </c:pt>
                <c:pt idx="1241">
                  <c:v>1968.6800000000003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2848.9400000000005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6093.26</c:v>
                </c:pt>
                <c:pt idx="1248">
                  <c:v>1481.0700000000002</c:v>
                </c:pt>
                <c:pt idx="1249">
                  <c:v>4548.3099999999995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5441.2200000000012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4338.6399999999994</c:v>
                </c:pt>
                <c:pt idx="1270">
                  <c:v>1551.7500000000002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5553.4</c:v>
                </c:pt>
                <c:pt idx="1283">
                  <c:v>2415.2400000000002</c:v>
                </c:pt>
                <c:pt idx="1284">
                  <c:v>5456.9699999999993</c:v>
                </c:pt>
                <c:pt idx="1285">
                  <c:v>1524.5800000000002</c:v>
                </c:pt>
                <c:pt idx="1286">
                  <c:v>3940.4799999999996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1882.9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4113.3600000000006</c:v>
                </c:pt>
                <c:pt idx="1296">
                  <c:v>5957.7800000000007</c:v>
                </c:pt>
                <c:pt idx="1297">
                  <c:v>6148.62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4352.3700000000008</c:v>
                </c:pt>
                <c:pt idx="1301">
                  <c:v>2321.06</c:v>
                </c:pt>
                <c:pt idx="1302">
                  <c:v>2825.0000000000005</c:v>
                </c:pt>
                <c:pt idx="1303">
                  <c:v>4077.1899999999996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</c:v>
                </c:pt>
                <c:pt idx="1307">
                  <c:v>2289.2700000000004</c:v>
                </c:pt>
                <c:pt idx="1308">
                  <c:v>2188.4499999999998</c:v>
                </c:pt>
                <c:pt idx="1309">
                  <c:v>1292.6000000000001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6252.4300000000012</c:v>
                </c:pt>
                <c:pt idx="1329">
                  <c:v>4492.3399999999992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1317.1599999999999</c:v>
                </c:pt>
                <c:pt idx="1341">
                  <c:v>628.56999999999994</c:v>
                </c:pt>
                <c:pt idx="1342">
                  <c:v>5170.95</c:v>
                </c:pt>
                <c:pt idx="1343">
                  <c:v>6736.5299999999988</c:v>
                </c:pt>
                <c:pt idx="1344">
                  <c:v>3745.3599999999997</c:v>
                </c:pt>
                <c:pt idx="1345">
                  <c:v>5915.86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4732.8399999999992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1033.8899999999999</c:v>
                </c:pt>
                <c:pt idx="1362">
                  <c:v>818.72000000000025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5196.3300000000008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2814.0800000000004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3357.8899999999994</c:v>
                </c:pt>
                <c:pt idx="1380">
                  <c:v>3307.4799999999996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3792.1200000000003</c:v>
                </c:pt>
                <c:pt idx="1385">
                  <c:v>6119.7599999999993</c:v>
                </c:pt>
                <c:pt idx="1386">
                  <c:v>3474.5400000000009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669.8900000000001</c:v>
                </c:pt>
                <c:pt idx="1390">
                  <c:v>1796.6200000000001</c:v>
                </c:pt>
                <c:pt idx="1391">
                  <c:v>1000.1700000000002</c:v>
                </c:pt>
                <c:pt idx="1392">
                  <c:v>7075.58</c:v>
                </c:pt>
                <c:pt idx="1393">
                  <c:v>4563.9500000000007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4939.1099999999997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2281.9899999999998</c:v>
                </c:pt>
                <c:pt idx="1402">
                  <c:v>2396.6999999999998</c:v>
                </c:pt>
                <c:pt idx="1403">
                  <c:v>3796.5300000000007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5597.1099999999988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3277.8599999999997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1983.9700000000003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1652.3899999999996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3144.9999999999995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1917.0099999999998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5503.8900000000012</c:v>
                </c:pt>
                <c:pt idx="1435">
                  <c:v>1005.2400000000001</c:v>
                </c:pt>
                <c:pt idx="1436">
                  <c:v>6362.4699999999993</c:v>
                </c:pt>
                <c:pt idx="1437">
                  <c:v>562.46</c:v>
                </c:pt>
                <c:pt idx="1438">
                  <c:v>109.02000000000001</c:v>
                </c:pt>
                <c:pt idx="1439">
                  <c:v>5004.2599999999993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4553.8600000000006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4060.3100000000004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1892.8300000000002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2331.5199999999995</c:v>
                </c:pt>
                <c:pt idx="1459">
                  <c:v>2171.7299999999996</c:v>
                </c:pt>
                <c:pt idx="1460">
                  <c:v>873.93000000000006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1825.8299999999997</c:v>
                </c:pt>
                <c:pt idx="1464">
                  <c:v>3450.06</c:v>
                </c:pt>
                <c:pt idx="1465">
                  <c:v>2251.3599999999997</c:v>
                </c:pt>
                <c:pt idx="1466">
                  <c:v>3512.7200000000003</c:v>
                </c:pt>
                <c:pt idx="1467">
                  <c:v>4594.6899999999996</c:v>
                </c:pt>
                <c:pt idx="1468">
                  <c:v>5011.3999999999996</c:v>
                </c:pt>
                <c:pt idx="1469">
                  <c:v>6176.3000000000011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3605.3900000000003</c:v>
                </c:pt>
                <c:pt idx="1475">
                  <c:v>2530.6000000000004</c:v>
                </c:pt>
                <c:pt idx="1476">
                  <c:v>2258.6999999999998</c:v>
                </c:pt>
                <c:pt idx="1477">
                  <c:v>2551.0500000000002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526.79000000000008</c:v>
                </c:pt>
                <c:pt idx="1482">
                  <c:v>3681.5099999999998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379.15999999999997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4645.84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6209.68</c:v>
                </c:pt>
                <c:pt idx="1499">
                  <c:v>7693.7799999999988</c:v>
                </c:pt>
                <c:pt idx="1500">
                  <c:v>713.22</c:v>
                </c:pt>
                <c:pt idx="1501">
                  <c:v>3825.7100000000005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3479.0099999999998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2071.1400000000003</c:v>
                </c:pt>
                <c:pt idx="1510">
                  <c:v>3553.8300000000004</c:v>
                </c:pt>
                <c:pt idx="1511">
                  <c:v>2314.6</c:v>
                </c:pt>
                <c:pt idx="1512">
                  <c:v>4256.3200000000006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2089.87</c:v>
                </c:pt>
                <c:pt idx="1519">
                  <c:v>2105.0899999999997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2573.9400000000005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7390.7500000000009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2018.0400000000002</c:v>
                </c:pt>
                <c:pt idx="1533">
                  <c:v>5101.55</c:v>
                </c:pt>
                <c:pt idx="1534">
                  <c:v>222.77999999999994</c:v>
                </c:pt>
                <c:pt idx="1535">
                  <c:v>3479.18</c:v>
                </c:pt>
                <c:pt idx="1536">
                  <c:v>1939.3600000000001</c:v>
                </c:pt>
                <c:pt idx="1537">
                  <c:v>3324.89</c:v>
                </c:pt>
                <c:pt idx="1538">
                  <c:v>1825.3200000000004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3172.6299999999997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4684.9500000000007</c:v>
                </c:pt>
                <c:pt idx="1554">
                  <c:v>10640.3</c:v>
                </c:pt>
                <c:pt idx="1555">
                  <c:v>8624.7200000000012</c:v>
                </c:pt>
                <c:pt idx="1556">
                  <c:v>486.6099999999999</c:v>
                </c:pt>
                <c:pt idx="1557">
                  <c:v>6918.89</c:v>
                </c:pt>
                <c:pt idx="1558">
                  <c:v>2606.7000000000003</c:v>
                </c:pt>
                <c:pt idx="1559">
                  <c:v>2877.8900000000003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4071.82</c:v>
                </c:pt>
                <c:pt idx="1564">
                  <c:v>3870.4799999999996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2236.7600000000002</c:v>
                </c:pt>
                <c:pt idx="1570">
                  <c:v>3220.9000000000005</c:v>
                </c:pt>
                <c:pt idx="1571">
                  <c:v>1050.28</c:v>
                </c:pt>
                <c:pt idx="1572">
                  <c:v>4521.3500000000004</c:v>
                </c:pt>
                <c:pt idx="1573">
                  <c:v>3677</c:v>
                </c:pt>
                <c:pt idx="1574">
                  <c:v>6165.0999999999985</c:v>
                </c:pt>
                <c:pt idx="1575">
                  <c:v>8102.619999999999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3461.6500000000005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2248.0399999999995</c:v>
                </c:pt>
                <c:pt idx="1587">
                  <c:v>5968.91</c:v>
                </c:pt>
                <c:pt idx="1588">
                  <c:v>3348.2499999999995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2786.0200000000004</c:v>
                </c:pt>
                <c:pt idx="1593">
                  <c:v>8710.7000000000007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2924.4300000000007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2602.8500000000004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3512.03</c:v>
                </c:pt>
                <c:pt idx="1610">
                  <c:v>2397.3900000000003</c:v>
                </c:pt>
                <c:pt idx="1611">
                  <c:v>4894.1099999999997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4039.8799999999997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1411.6999999999998</c:v>
                </c:pt>
                <c:pt idx="1642">
                  <c:v>4487.5200000000004</c:v>
                </c:pt>
                <c:pt idx="1643">
                  <c:v>3267.5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694.38000000000011</c:v>
                </c:pt>
                <c:pt idx="1648">
                  <c:v>2662.3900000000003</c:v>
                </c:pt>
                <c:pt idx="1649">
                  <c:v>2664.0699999999997</c:v>
                </c:pt>
                <c:pt idx="1650">
                  <c:v>1179.6100000000001</c:v>
                </c:pt>
                <c:pt idx="1651">
                  <c:v>1337.5500000000002</c:v>
                </c:pt>
                <c:pt idx="1652">
                  <c:v>2256.4700000000003</c:v>
                </c:pt>
                <c:pt idx="1653">
                  <c:v>2675.72</c:v>
                </c:pt>
                <c:pt idx="1654">
                  <c:v>1469.9599999999998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1518.8499999999997</c:v>
                </c:pt>
                <c:pt idx="1663">
                  <c:v>5432.4000000000005</c:v>
                </c:pt>
                <c:pt idx="1664">
                  <c:v>2901.9700000000003</c:v>
                </c:pt>
                <c:pt idx="1665">
                  <c:v>3361.1000000000004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5905.7800000000007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2781.5600000000004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2930.5499999999997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5672.8500000000013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3334.2299999999996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4611.3899999999994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1483.4799999999998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3463.5399999999995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1951.0700000000002</c:v>
                </c:pt>
                <c:pt idx="1714">
                  <c:v>1539.1099999999997</c:v>
                </c:pt>
                <c:pt idx="1715">
                  <c:v>2228.2999999999997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6474.5000000000018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1841.0699999999997</c:v>
                </c:pt>
                <c:pt idx="1735">
                  <c:v>2395.71</c:v>
                </c:pt>
                <c:pt idx="1736">
                  <c:v>3770.3600000000006</c:v>
                </c:pt>
                <c:pt idx="1737">
                  <c:v>2725.13</c:v>
                </c:pt>
                <c:pt idx="1738">
                  <c:v>1942.3599999999997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3164.4700000000007</c:v>
                </c:pt>
                <c:pt idx="1742">
                  <c:v>3706.4099999999994</c:v>
                </c:pt>
                <c:pt idx="1743">
                  <c:v>995.38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5227.9800000000005</c:v>
                </c:pt>
                <c:pt idx="1747">
                  <c:v>1714.8399999999997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5870.9299999999994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1829.2500000000002</c:v>
                </c:pt>
                <c:pt idx="1763">
                  <c:v>3152.2900000000004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1648.0499999999997</c:v>
                </c:pt>
                <c:pt idx="1769">
                  <c:v>5397.5599999999995</c:v>
                </c:pt>
                <c:pt idx="1770">
                  <c:v>1168.7799999999997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2651.7599999999998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6331.3499999999995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4865.4900000000007</c:v>
                </c:pt>
                <c:pt idx="1784">
                  <c:v>4979.3900000000012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4960.3600000000006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6539.7799999999988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634.65000000000009</c:v>
                </c:pt>
                <c:pt idx="1802">
                  <c:v>4810.5</c:v>
                </c:pt>
                <c:pt idx="1803">
                  <c:v>2514.9599999999996</c:v>
                </c:pt>
                <c:pt idx="1804">
                  <c:v>7965.2799999999988</c:v>
                </c:pt>
                <c:pt idx="1805">
                  <c:v>3918.1500000000005</c:v>
                </c:pt>
                <c:pt idx="1806">
                  <c:v>168.45</c:v>
                </c:pt>
                <c:pt idx="1807">
                  <c:v>6493.8000000000011</c:v>
                </c:pt>
                <c:pt idx="1808">
                  <c:v>3980.0399999999995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1964.0800000000002</c:v>
                </c:pt>
                <c:pt idx="1812">
                  <c:v>3352.53</c:v>
                </c:pt>
                <c:pt idx="1813">
                  <c:v>4244.1000000000004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2266.66</c:v>
                </c:pt>
                <c:pt idx="1820">
                  <c:v>3263.7000000000007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757.24999999999989</c:v>
                </c:pt>
                <c:pt idx="1825">
                  <c:v>1805.9199999999996</c:v>
                </c:pt>
                <c:pt idx="1826">
                  <c:v>4578.9000000000005</c:v>
                </c:pt>
                <c:pt idx="1827">
                  <c:v>2147.3000000000002</c:v>
                </c:pt>
                <c:pt idx="1828">
                  <c:v>5739.5700000000006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1677.0800000000002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4572.8900000000003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5159.7199999999993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3240.23</c:v>
                </c:pt>
                <c:pt idx="1854">
                  <c:v>5387.4700000000012</c:v>
                </c:pt>
                <c:pt idx="1855">
                  <c:v>2355.59</c:v>
                </c:pt>
                <c:pt idx="1856">
                  <c:v>4503.3499999999995</c:v>
                </c:pt>
                <c:pt idx="1857">
                  <c:v>3793.8100000000004</c:v>
                </c:pt>
                <c:pt idx="1858">
                  <c:v>3020.0999999999995</c:v>
                </c:pt>
                <c:pt idx="1859">
                  <c:v>5786.77</c:v>
                </c:pt>
                <c:pt idx="1860">
                  <c:v>2925.4199999999996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7566.2499999999991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2220.2600000000002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2146.6900000000005</c:v>
                </c:pt>
                <c:pt idx="1871">
                  <c:v>3921.26</c:v>
                </c:pt>
                <c:pt idx="1872">
                  <c:v>4057.6299999999997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5018.9799999999996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8034.7100000000009</c:v>
                </c:pt>
                <c:pt idx="1884">
                  <c:v>3288.0400000000004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804.81999999999982</c:v>
                </c:pt>
                <c:pt idx="1889">
                  <c:v>3637.17</c:v>
                </c:pt>
                <c:pt idx="1890">
                  <c:v>1907.6499999999999</c:v>
                </c:pt>
                <c:pt idx="1891">
                  <c:v>541.12999999999988</c:v>
                </c:pt>
                <c:pt idx="1892">
                  <c:v>2411.66</c:v>
                </c:pt>
                <c:pt idx="1893">
                  <c:v>2502.3700000000003</c:v>
                </c:pt>
                <c:pt idx="1894">
                  <c:v>4787.3500000000004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3286.0099999999998</c:v>
                </c:pt>
                <c:pt idx="1909">
                  <c:v>3254.5299999999997</c:v>
                </c:pt>
                <c:pt idx="1910">
                  <c:v>2248.17</c:v>
                </c:pt>
                <c:pt idx="1911">
                  <c:v>2568.0499999999993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90.099999999999966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2584.5600000000004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1912.3600000000001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4271.3899999999994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1345.7500000000002</c:v>
                </c:pt>
                <c:pt idx="1941">
                  <c:v>710.06999999999982</c:v>
                </c:pt>
                <c:pt idx="1942">
                  <c:v>4063.82</c:v>
                </c:pt>
                <c:pt idx="1943">
                  <c:v>3974.8100000000004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3817.1400000000003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4938.2800000000007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1090.7099999999998</c:v>
                </c:pt>
                <c:pt idx="1955">
                  <c:v>3479.22</c:v>
                </c:pt>
                <c:pt idx="1956">
                  <c:v>2561.0500000000002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2792.5599999999995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1731.6299999999997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4822.3899999999994</c:v>
                </c:pt>
                <c:pt idx="1977">
                  <c:v>2291.9700000000003</c:v>
                </c:pt>
                <c:pt idx="1978">
                  <c:v>3939.1699999999992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1781.3600000000001</c:v>
                </c:pt>
                <c:pt idx="1984">
                  <c:v>6006.4</c:v>
                </c:pt>
                <c:pt idx="1985">
                  <c:v>1659.6399999999999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2094.5899999999997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214.36999999999995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2357.3500000000004</c:v>
                </c:pt>
                <c:pt idx="2006">
                  <c:v>2168.7999999999993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4413.0599999999995</c:v>
                </c:pt>
                <c:pt idx="2010">
                  <c:v>2872.41</c:v>
                </c:pt>
                <c:pt idx="2011">
                  <c:v>2970.6000000000004</c:v>
                </c:pt>
                <c:pt idx="2012">
                  <c:v>2390.89</c:v>
                </c:pt>
                <c:pt idx="2013">
                  <c:v>3692.8599999999997</c:v>
                </c:pt>
                <c:pt idx="2014">
                  <c:v>2335.5399999999995</c:v>
                </c:pt>
                <c:pt idx="2015">
                  <c:v>4781.2299999999996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3955.170000000001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3447.4399999999996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4156.3100000000013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2438.2600000000002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3472.2400000000002</c:v>
                </c:pt>
                <c:pt idx="2040">
                  <c:v>3977.45</c:v>
                </c:pt>
                <c:pt idx="2041">
                  <c:v>5224.6899999999996</c:v>
                </c:pt>
                <c:pt idx="2042">
                  <c:v>9188.77</c:v>
                </c:pt>
                <c:pt idx="2043">
                  <c:v>1215.3399999999999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6140.66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</c:v>
                </c:pt>
                <c:pt idx="2059">
                  <c:v>1822.9999999999998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3743.7999999999997</c:v>
                </c:pt>
                <c:pt idx="2064">
                  <c:v>3933.88</c:v>
                </c:pt>
                <c:pt idx="2065">
                  <c:v>5879.9700000000012</c:v>
                </c:pt>
                <c:pt idx="2066">
                  <c:v>4731.1999999999989</c:v>
                </c:pt>
                <c:pt idx="2067">
                  <c:v>3588.04</c:v>
                </c:pt>
                <c:pt idx="2068">
                  <c:v>4136.8399999999992</c:v>
                </c:pt>
                <c:pt idx="2069">
                  <c:v>2487.6699999999996</c:v>
                </c:pt>
                <c:pt idx="2070">
                  <c:v>2302.5400000000004</c:v>
                </c:pt>
                <c:pt idx="2071">
                  <c:v>5576.1699999999992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453.47999999999996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1624.1100000000001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2293.6699999999996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2795.3199999999997</c:v>
                </c:pt>
                <c:pt idx="2115">
                  <c:v>4543.1800000000012</c:v>
                </c:pt>
                <c:pt idx="2116">
                  <c:v>4204.3</c:v>
                </c:pt>
                <c:pt idx="2117">
                  <c:v>1303.1800000000003</c:v>
                </c:pt>
                <c:pt idx="2118">
                  <c:v>2289.2099999999996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3923.5700000000006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5258.1200000000017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1419.4999999999998</c:v>
                </c:pt>
                <c:pt idx="2143">
                  <c:v>2346.16</c:v>
                </c:pt>
                <c:pt idx="2144">
                  <c:v>5077.0999999999995</c:v>
                </c:pt>
                <c:pt idx="2145">
                  <c:v>2230.2199999999998</c:v>
                </c:pt>
                <c:pt idx="2146">
                  <c:v>7129.6100000000006</c:v>
                </c:pt>
                <c:pt idx="2147">
                  <c:v>4281.08</c:v>
                </c:pt>
                <c:pt idx="2148">
                  <c:v>4042.6899999999996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1797.6999999999998</c:v>
                </c:pt>
                <c:pt idx="2155">
                  <c:v>2672.7700000000004</c:v>
                </c:pt>
                <c:pt idx="2156">
                  <c:v>2584.9499999999998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2884.7200000000003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2762.1800000000003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</c:v>
                </c:pt>
                <c:pt idx="2178">
                  <c:v>6513.2999999999993</c:v>
                </c:pt>
                <c:pt idx="2179">
                  <c:v>7123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4735.3200000000006</c:v>
                </c:pt>
                <c:pt idx="2184">
                  <c:v>4914.08</c:v>
                </c:pt>
                <c:pt idx="2185">
                  <c:v>6260.3099999999995</c:v>
                </c:pt>
                <c:pt idx="2186">
                  <c:v>3823.7700000000004</c:v>
                </c:pt>
                <c:pt idx="2187">
                  <c:v>985.76999999999987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985.47000000000025</c:v>
                </c:pt>
                <c:pt idx="2192">
                  <c:v>378.15000000000015</c:v>
                </c:pt>
                <c:pt idx="2193">
                  <c:v>1152.8999999999999</c:v>
                </c:pt>
                <c:pt idx="2194">
                  <c:v>2644.0299999999997</c:v>
                </c:pt>
                <c:pt idx="2195">
                  <c:v>1573.1</c:v>
                </c:pt>
                <c:pt idx="2196">
                  <c:v>6291.6800000000012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1781.9099999999999</c:v>
                </c:pt>
                <c:pt idx="2201">
                  <c:v>1464.6599999999999</c:v>
                </c:pt>
                <c:pt idx="2202">
                  <c:v>3604.14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3905.42</c:v>
                </c:pt>
                <c:pt idx="2213">
                  <c:v>2743.5600000000004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4651.26</c:v>
                </c:pt>
                <c:pt idx="2217">
                  <c:v>3821.2699999999995</c:v>
                </c:pt>
                <c:pt idx="2218">
                  <c:v>3538.4199999999996</c:v>
                </c:pt>
                <c:pt idx="2219">
                  <c:v>1041.01</c:v>
                </c:pt>
                <c:pt idx="2220">
                  <c:v>3512.1000000000004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3119.58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1719.1599999999999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6128.3000000000011</c:v>
                </c:pt>
                <c:pt idx="2236">
                  <c:v>1454.3900000000003</c:v>
                </c:pt>
                <c:pt idx="2237">
                  <c:v>898.81999999999982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3320.7799999999997</c:v>
                </c:pt>
                <c:pt idx="2241">
                  <c:v>2217.4899999999998</c:v>
                </c:pt>
                <c:pt idx="2242">
                  <c:v>4957.2999999999993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1567.5700000000002</c:v>
                </c:pt>
                <c:pt idx="2248">
                  <c:v>1783.37</c:v>
                </c:pt>
                <c:pt idx="2249">
                  <c:v>2318.8900000000003</c:v>
                </c:pt>
                <c:pt idx="2250">
                  <c:v>1458.6999999999998</c:v>
                </c:pt>
                <c:pt idx="2251">
                  <c:v>1460.9999999999998</c:v>
                </c:pt>
                <c:pt idx="2252">
                  <c:v>4193.32</c:v>
                </c:pt>
                <c:pt idx="2253">
                  <c:v>3881.7799999999997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3371.4800000000005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4169.8300000000008</c:v>
                </c:pt>
                <c:pt idx="2262">
                  <c:v>1799.8999999999999</c:v>
                </c:pt>
                <c:pt idx="2263">
                  <c:v>4473.32</c:v>
                </c:pt>
                <c:pt idx="2264">
                  <c:v>5404.6400000000012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2795.3399999999997</c:v>
                </c:pt>
                <c:pt idx="2269">
                  <c:v>35.739999999999995</c:v>
                </c:pt>
                <c:pt idx="2270">
                  <c:v>5688.29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279.77999999999986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3626.7000000000003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4225.7700000000004</c:v>
                </c:pt>
                <c:pt idx="2286">
                  <c:v>198.22000000000003</c:v>
                </c:pt>
                <c:pt idx="2287">
                  <c:v>4768.8500000000004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3690.2599999999998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3135.34</c:v>
                </c:pt>
                <c:pt idx="2301">
                  <c:v>2513.7799999999997</c:v>
                </c:pt>
                <c:pt idx="2302">
                  <c:v>3887.07</c:v>
                </c:pt>
                <c:pt idx="2303">
                  <c:v>5077.9699999999993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4460.1200000000008</c:v>
                </c:pt>
                <c:pt idx="2307">
                  <c:v>3280.6099999999997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600.75999999999988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1322.2199999999998</c:v>
                </c:pt>
                <c:pt idx="2320">
                  <c:v>2178.83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1315.7600000000002</c:v>
                </c:pt>
                <c:pt idx="2330">
                  <c:v>4112.9799999999996</c:v>
                </c:pt>
                <c:pt idx="2331">
                  <c:v>5853.8200000000006</c:v>
                </c:pt>
                <c:pt idx="2332">
                  <c:v>398.42999999999995</c:v>
                </c:pt>
                <c:pt idx="2333">
                  <c:v>3574.31</c:v>
                </c:pt>
                <c:pt idx="2334">
                  <c:v>3960.5600000000004</c:v>
                </c:pt>
                <c:pt idx="2335">
                  <c:v>4585.3999999999996</c:v>
                </c:pt>
                <c:pt idx="2336">
                  <c:v>4952.2300000000005</c:v>
                </c:pt>
                <c:pt idx="2337">
                  <c:v>1647.51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4609.1400000000003</c:v>
                </c:pt>
                <c:pt idx="2341">
                  <c:v>3315.32</c:v>
                </c:pt>
                <c:pt idx="2342">
                  <c:v>5640.4300000000012</c:v>
                </c:pt>
                <c:pt idx="2343">
                  <c:v>831.67000000000019</c:v>
                </c:pt>
                <c:pt idx="2344">
                  <c:v>2500.2600000000002</c:v>
                </c:pt>
                <c:pt idx="2345">
                  <c:v>766.31999999999994</c:v>
                </c:pt>
                <c:pt idx="2346">
                  <c:v>4068.2299999999996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2688.5699999999997</c:v>
                </c:pt>
                <c:pt idx="2355">
                  <c:v>4962.2000000000007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3031.1800000000003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1920.4299999999998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8252.7300000000014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1547.8799999999999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2198.08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5205.7500000000009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1792.3899999999999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3695.7300000000005</c:v>
                </c:pt>
                <c:pt idx="2406">
                  <c:v>3483.3900000000003</c:v>
                </c:pt>
                <c:pt idx="2407">
                  <c:v>3903.5699999999997</c:v>
                </c:pt>
                <c:pt idx="2408">
                  <c:v>4523.2300000000005</c:v>
                </c:pt>
                <c:pt idx="2409">
                  <c:v>1757.48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2446.2000000000003</c:v>
                </c:pt>
                <c:pt idx="2420">
                  <c:v>3921.8199999999997</c:v>
                </c:pt>
                <c:pt idx="2421">
                  <c:v>3721.5000000000005</c:v>
                </c:pt>
                <c:pt idx="2422">
                  <c:v>4388.1299999999992</c:v>
                </c:pt>
                <c:pt idx="2423">
                  <c:v>6011.3000000000011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2073.6499999999996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3040.0600000000004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5417.4699999999993</c:v>
                </c:pt>
                <c:pt idx="2442">
                  <c:v>3068.1800000000003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6272.2099999999991</c:v>
                </c:pt>
                <c:pt idx="2450">
                  <c:v>4737.6799999999994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7756.7899999999981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2067.4699999999998</c:v>
                </c:pt>
                <c:pt idx="2457">
                  <c:v>3506.5400000000009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1576.8200000000002</c:v>
                </c:pt>
                <c:pt idx="2462">
                  <c:v>1961.7900000000002</c:v>
                </c:pt>
                <c:pt idx="2463">
                  <c:v>6900.7899999999991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2600.7300000000005</c:v>
                </c:pt>
                <c:pt idx="2469">
                  <c:v>4958.0999999999995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2231.5000000000005</c:v>
                </c:pt>
                <c:pt idx="2474">
                  <c:v>1732.26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2143.0099999999998</c:v>
                </c:pt>
                <c:pt idx="2480">
                  <c:v>953.04999999999984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1588.9000000000003</c:v>
                </c:pt>
                <c:pt idx="2487">
                  <c:v>8437.4300000000021</c:v>
                </c:pt>
                <c:pt idx="2488">
                  <c:v>2302.9999999999995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3423.2000000000007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1813.8700000000001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6568.9100000000017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1594.3400000000001</c:v>
                </c:pt>
                <c:pt idx="2508">
                  <c:v>3831.1600000000003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2945.8500000000004</c:v>
                </c:pt>
                <c:pt idx="2513">
                  <c:v>4636.72</c:v>
                </c:pt>
                <c:pt idx="2514">
                  <c:v>456.62999999999988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2744.8900000000003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4870.3500000000004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1900.9299999999996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703.83000000000015</c:v>
                </c:pt>
                <c:pt idx="2543">
                  <c:v>6085.9899999999989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2686.12</c:v>
                </c:pt>
                <c:pt idx="2549">
                  <c:v>2883.9599999999996</c:v>
                </c:pt>
                <c:pt idx="2550">
                  <c:v>5495.5399999999991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2187.1999999999998</c:v>
                </c:pt>
                <c:pt idx="2555">
                  <c:v>5595.4400000000005</c:v>
                </c:pt>
                <c:pt idx="2556">
                  <c:v>4283.0200000000004</c:v>
                </c:pt>
                <c:pt idx="2557">
                  <c:v>3848.22</c:v>
                </c:pt>
                <c:pt idx="2558">
                  <c:v>1715.6099999999997</c:v>
                </c:pt>
                <c:pt idx="2559">
                  <c:v>1144.3500000000001</c:v>
                </c:pt>
                <c:pt idx="2560">
                  <c:v>7496.3600000000006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6049.5900000000011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3541.7000000000003</c:v>
                </c:pt>
                <c:pt idx="2577">
                  <c:v>2912.8100000000004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6490.2999999999993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4631.380000000001</c:v>
                </c:pt>
                <c:pt idx="2591">
                  <c:v>3854.79</c:v>
                </c:pt>
                <c:pt idx="2592">
                  <c:v>4017.6599999999994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1553.46</c:v>
                </c:pt>
                <c:pt idx="2604">
                  <c:v>2569.9400000000005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2848.7899999999995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4919.55</c:v>
                </c:pt>
                <c:pt idx="2616">
                  <c:v>3235.9900000000007</c:v>
                </c:pt>
                <c:pt idx="2617">
                  <c:v>3800.0299999999993</c:v>
                </c:pt>
                <c:pt idx="2618">
                  <c:v>3633.6100000000006</c:v>
                </c:pt>
                <c:pt idx="2619">
                  <c:v>2083.5600000000004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4047.2499999999995</c:v>
                </c:pt>
                <c:pt idx="2634">
                  <c:v>3676.22</c:v>
                </c:pt>
                <c:pt idx="2635">
                  <c:v>4246.5599999999995</c:v>
                </c:pt>
                <c:pt idx="2636">
                  <c:v>2661.43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3870.9599999999996</c:v>
                </c:pt>
                <c:pt idx="2645">
                  <c:v>2394.8200000000006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2648.8500000000004</c:v>
                </c:pt>
                <c:pt idx="2653">
                  <c:v>1329.0900000000001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1542.4099999999999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2415.1600000000003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6119.7300000000014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8104.5800000000008</c:v>
                </c:pt>
                <c:pt idx="2690">
                  <c:v>4142.869999999999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1757.4400000000003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5470.7000000000007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2814.8700000000003</c:v>
                </c:pt>
                <c:pt idx="2706">
                  <c:v>4116.13</c:v>
                </c:pt>
                <c:pt idx="2707">
                  <c:v>755.30000000000007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1980.7100000000003</c:v>
                </c:pt>
                <c:pt idx="2719">
                  <c:v>353.35000000000014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1604.2299999999998</c:v>
                </c:pt>
                <c:pt idx="2725">
                  <c:v>1513.52</c:v>
                </c:pt>
                <c:pt idx="2726">
                  <c:v>2787.9500000000003</c:v>
                </c:pt>
                <c:pt idx="2727">
                  <c:v>7827.4099999999989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6371.1500000000005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5964.0500000000011</c:v>
                </c:pt>
                <c:pt idx="2745">
                  <c:v>3819.81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380.70000000000039</c:v>
                </c:pt>
                <c:pt idx="2751">
                  <c:v>3030.83</c:v>
                </c:pt>
                <c:pt idx="2752">
                  <c:v>670.15000000000009</c:v>
                </c:pt>
                <c:pt idx="2753">
                  <c:v>3775.9</c:v>
                </c:pt>
                <c:pt idx="2754">
                  <c:v>1617.9599999999998</c:v>
                </c:pt>
                <c:pt idx="2755">
                  <c:v>5082.0200000000004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593.55999999999995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4177.8399999999992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1922.1899999999996</c:v>
                </c:pt>
                <c:pt idx="2770">
                  <c:v>683.37000000000012</c:v>
                </c:pt>
                <c:pt idx="2771">
                  <c:v>3307.11</c:v>
                </c:pt>
                <c:pt idx="2772">
                  <c:v>3348.4700000000003</c:v>
                </c:pt>
                <c:pt idx="2773">
                  <c:v>3277.58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2743.4100000000003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2448.4800000000005</c:v>
                </c:pt>
                <c:pt idx="2806">
                  <c:v>4558.5500000000011</c:v>
                </c:pt>
                <c:pt idx="2807">
                  <c:v>2395.4300000000003</c:v>
                </c:pt>
                <c:pt idx="2808">
                  <c:v>3232.8200000000006</c:v>
                </c:pt>
                <c:pt idx="2809">
                  <c:v>4895.8200000000015</c:v>
                </c:pt>
                <c:pt idx="2810">
                  <c:v>5878.4700000000012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4695.9400000000005</c:v>
                </c:pt>
                <c:pt idx="2815">
                  <c:v>1471.9100000000003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6755.16</c:v>
                </c:pt>
                <c:pt idx="2821">
                  <c:v>2208.8900000000003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3531.5699999999997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4117.4900000000007</c:v>
                </c:pt>
                <c:pt idx="2838">
                  <c:v>3710.1699999999996</c:v>
                </c:pt>
                <c:pt idx="2839">
                  <c:v>2497.7199999999993</c:v>
                </c:pt>
                <c:pt idx="2840">
                  <c:v>799.32</c:v>
                </c:pt>
                <c:pt idx="2841">
                  <c:v>4509.1099999999997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4610.6000000000004</c:v>
                </c:pt>
                <c:pt idx="2848">
                  <c:v>2292.91</c:v>
                </c:pt>
                <c:pt idx="2849">
                  <c:v>63.830000000000005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3119.3199999999997</c:v>
                </c:pt>
                <c:pt idx="2853">
                  <c:v>4153.8200000000006</c:v>
                </c:pt>
                <c:pt idx="2854">
                  <c:v>8357.7000000000007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2443.5700000000002</c:v>
                </c:pt>
                <c:pt idx="2861">
                  <c:v>1087.1799999999998</c:v>
                </c:pt>
                <c:pt idx="2862">
                  <c:v>2129.5300000000002</c:v>
                </c:pt>
                <c:pt idx="2863">
                  <c:v>1914.9099999999996</c:v>
                </c:pt>
                <c:pt idx="2864">
                  <c:v>135.89999999999992</c:v>
                </c:pt>
                <c:pt idx="2865">
                  <c:v>2345.9399999999996</c:v>
                </c:pt>
                <c:pt idx="2866">
                  <c:v>3109.93</c:v>
                </c:pt>
                <c:pt idx="2867">
                  <c:v>2127.4300000000003</c:v>
                </c:pt>
                <c:pt idx="2868">
                  <c:v>7910.31</c:v>
                </c:pt>
                <c:pt idx="2869">
                  <c:v>3231.9100000000008</c:v>
                </c:pt>
                <c:pt idx="2871">
                  <c:v>4947.2699999999995</c:v>
                </c:pt>
                <c:pt idx="2872">
                  <c:v>784.91</c:v>
                </c:pt>
                <c:pt idx="2873">
                  <c:v>5572.1100000000006</c:v>
                </c:pt>
                <c:pt idx="2874">
                  <c:v>4772.5600000000013</c:v>
                </c:pt>
                <c:pt idx="2875">
                  <c:v>3646.6700000000005</c:v>
                </c:pt>
                <c:pt idx="2876">
                  <c:v>1486.38</c:v>
                </c:pt>
                <c:pt idx="2877">
                  <c:v>5553.2099999999991</c:v>
                </c:pt>
                <c:pt idx="2878">
                  <c:v>3957.41</c:v>
                </c:pt>
                <c:pt idx="2879">
                  <c:v>4839.4100000000008</c:v>
                </c:pt>
                <c:pt idx="2880">
                  <c:v>4022.7899999999995</c:v>
                </c:pt>
                <c:pt idx="2881">
                  <c:v>6202.9000000000015</c:v>
                </c:pt>
                <c:pt idx="2882">
                  <c:v>5055.7299999999996</c:v>
                </c:pt>
                <c:pt idx="2883">
                  <c:v>4722.62</c:v>
                </c:pt>
                <c:pt idx="2884">
                  <c:v>3978.8900000000003</c:v>
                </c:pt>
                <c:pt idx="2885">
                  <c:v>4629.9500000000007</c:v>
                </c:pt>
                <c:pt idx="2886">
                  <c:v>4015.0200000000004</c:v>
                </c:pt>
                <c:pt idx="2887">
                  <c:v>3533.5599999999995</c:v>
                </c:pt>
                <c:pt idx="2888">
                  <c:v>7544.08</c:v>
                </c:pt>
                <c:pt idx="2889">
                  <c:v>950.56</c:v>
                </c:pt>
                <c:pt idx="2890">
                  <c:v>1319.83</c:v>
                </c:pt>
                <c:pt idx="2891">
                  <c:v>2828.37</c:v>
                </c:pt>
                <c:pt idx="2892">
                  <c:v>2343</c:v>
                </c:pt>
                <c:pt idx="2893">
                  <c:v>2554.4899999999998</c:v>
                </c:pt>
                <c:pt idx="2894">
                  <c:v>2041.2</c:v>
                </c:pt>
                <c:pt idx="2895">
                  <c:v>5850.34</c:v>
                </c:pt>
                <c:pt idx="2896">
                  <c:v>899.75999999999976</c:v>
                </c:pt>
                <c:pt idx="2897">
                  <c:v>1370.8</c:v>
                </c:pt>
                <c:pt idx="2898">
                  <c:v>3163.39</c:v>
                </c:pt>
                <c:pt idx="2899">
                  <c:v>689.79000000000008</c:v>
                </c:pt>
                <c:pt idx="2900">
                  <c:v>1408.35</c:v>
                </c:pt>
                <c:pt idx="2901">
                  <c:v>5213.3500000000004</c:v>
                </c:pt>
                <c:pt idx="2902">
                  <c:v>2066.4899999999998</c:v>
                </c:pt>
                <c:pt idx="2903">
                  <c:v>4644.2300000000005</c:v>
                </c:pt>
                <c:pt idx="2904">
                  <c:v>2752.29</c:v>
                </c:pt>
                <c:pt idx="2905">
                  <c:v>687.5100000000001</c:v>
                </c:pt>
                <c:pt idx="2906">
                  <c:v>8835.010000000002</c:v>
                </c:pt>
                <c:pt idx="2907">
                  <c:v>1548.6499999999996</c:v>
                </c:pt>
                <c:pt idx="2908">
                  <c:v>6835.9600000000009</c:v>
                </c:pt>
                <c:pt idx="2909">
                  <c:v>1661.98</c:v>
                </c:pt>
                <c:pt idx="2910">
                  <c:v>2509.8000000000002</c:v>
                </c:pt>
                <c:pt idx="2911">
                  <c:v>3758.87</c:v>
                </c:pt>
                <c:pt idx="2912">
                  <c:v>3469.6</c:v>
                </c:pt>
                <c:pt idx="2913">
                  <c:v>3489.3300000000004</c:v>
                </c:pt>
                <c:pt idx="2914">
                  <c:v>1774.7</c:v>
                </c:pt>
                <c:pt idx="2915">
                  <c:v>2718.2800000000007</c:v>
                </c:pt>
                <c:pt idx="2916">
                  <c:v>3257.52</c:v>
                </c:pt>
                <c:pt idx="2917">
                  <c:v>3149.2500000000005</c:v>
                </c:pt>
                <c:pt idx="2918">
                  <c:v>2561.67</c:v>
                </c:pt>
                <c:pt idx="2919">
                  <c:v>2770.16</c:v>
                </c:pt>
                <c:pt idx="2920">
                  <c:v>1341.6799999999998</c:v>
                </c:pt>
                <c:pt idx="2921">
                  <c:v>2440.02</c:v>
                </c:pt>
                <c:pt idx="2922">
                  <c:v>3739.8100000000004</c:v>
                </c:pt>
                <c:pt idx="2923">
                  <c:v>6692.3899999999994</c:v>
                </c:pt>
                <c:pt idx="2924">
                  <c:v>3166.9299999999994</c:v>
                </c:pt>
                <c:pt idx="2925">
                  <c:v>1700.5500000000002</c:v>
                </c:pt>
                <c:pt idx="2926">
                  <c:v>5823.7099999999991</c:v>
                </c:pt>
                <c:pt idx="2927">
                  <c:v>1241.6799999999998</c:v>
                </c:pt>
                <c:pt idx="2928">
                  <c:v>3777.2599999999998</c:v>
                </c:pt>
                <c:pt idx="2929">
                  <c:v>2017.18</c:v>
                </c:pt>
                <c:pt idx="2930">
                  <c:v>5550.619999999999</c:v>
                </c:pt>
                <c:pt idx="2931">
                  <c:v>6294.38</c:v>
                </c:pt>
                <c:pt idx="2932">
                  <c:v>4655.53</c:v>
                </c:pt>
                <c:pt idx="2933">
                  <c:v>1600.4099999999999</c:v>
                </c:pt>
                <c:pt idx="2934">
                  <c:v>4384.6200000000008</c:v>
                </c:pt>
                <c:pt idx="2935">
                  <c:v>2769.25</c:v>
                </c:pt>
                <c:pt idx="2936">
                  <c:v>3872.23</c:v>
                </c:pt>
                <c:pt idx="2937">
                  <c:v>1991.8399999999997</c:v>
                </c:pt>
                <c:pt idx="2938">
                  <c:v>1458.81</c:v>
                </c:pt>
                <c:pt idx="2939">
                  <c:v>397.23</c:v>
                </c:pt>
                <c:pt idx="2940">
                  <c:v>3823.38</c:v>
                </c:pt>
                <c:pt idx="2941">
                  <c:v>3764.83</c:v>
                </c:pt>
                <c:pt idx="2942">
                  <c:v>2670.1299999999997</c:v>
                </c:pt>
                <c:pt idx="2943">
                  <c:v>952.89999999999986</c:v>
                </c:pt>
                <c:pt idx="2944">
                  <c:v>645.9899999999999</c:v>
                </c:pt>
                <c:pt idx="2945">
                  <c:v>4729.7300000000005</c:v>
                </c:pt>
                <c:pt idx="2946">
                  <c:v>2543.8900000000003</c:v>
                </c:pt>
                <c:pt idx="2947">
                  <c:v>2881.2100000000005</c:v>
                </c:pt>
                <c:pt idx="2948">
                  <c:v>2244.83</c:v>
                </c:pt>
                <c:pt idx="2949">
                  <c:v>4306.13</c:v>
                </c:pt>
                <c:pt idx="2950">
                  <c:v>2683.6699999999996</c:v>
                </c:pt>
                <c:pt idx="2951">
                  <c:v>2844.83</c:v>
                </c:pt>
                <c:pt idx="2952">
                  <c:v>1850.9900000000002</c:v>
                </c:pt>
                <c:pt idx="2953">
                  <c:v>1835.26</c:v>
                </c:pt>
                <c:pt idx="2954">
                  <c:v>2935.67</c:v>
                </c:pt>
                <c:pt idx="2955">
                  <c:v>6234.869999999999</c:v>
                </c:pt>
                <c:pt idx="2956">
                  <c:v>444.65000000000009</c:v>
                </c:pt>
                <c:pt idx="2957">
                  <c:v>1130.3899999999999</c:v>
                </c:pt>
                <c:pt idx="2958">
                  <c:v>2411.89</c:v>
                </c:pt>
                <c:pt idx="2959">
                  <c:v>2422.7200000000003</c:v>
                </c:pt>
                <c:pt idx="2960">
                  <c:v>2629.22</c:v>
                </c:pt>
                <c:pt idx="2961">
                  <c:v>2466.2799999999997</c:v>
                </c:pt>
                <c:pt idx="2962">
                  <c:v>1644.27</c:v>
                </c:pt>
                <c:pt idx="2963">
                  <c:v>2998.03</c:v>
                </c:pt>
                <c:pt idx="2964">
                  <c:v>1111.1100000000001</c:v>
                </c:pt>
                <c:pt idx="2965">
                  <c:v>1511.3200000000002</c:v>
                </c:pt>
                <c:pt idx="2966">
                  <c:v>1188.8800000000001</c:v>
                </c:pt>
                <c:pt idx="2967">
                  <c:v>2016.0299999999997</c:v>
                </c:pt>
                <c:pt idx="2968">
                  <c:v>255.19</c:v>
                </c:pt>
                <c:pt idx="2969">
                  <c:v>2020.68</c:v>
                </c:pt>
                <c:pt idx="2970">
                  <c:v>3521.6300000000006</c:v>
                </c:pt>
                <c:pt idx="2971">
                  <c:v>1936.2399999999998</c:v>
                </c:pt>
                <c:pt idx="2972">
                  <c:v>827.70999999999992</c:v>
                </c:pt>
                <c:pt idx="2973">
                  <c:v>2582.7799999999997</c:v>
                </c:pt>
                <c:pt idx="2974">
                  <c:v>2573.0400000000004</c:v>
                </c:pt>
                <c:pt idx="2975">
                  <c:v>1260.26</c:v>
                </c:pt>
                <c:pt idx="2976">
                  <c:v>6366.75</c:v>
                </c:pt>
                <c:pt idx="2977">
                  <c:v>3344.17</c:v>
                </c:pt>
                <c:pt idx="2978">
                  <c:v>3820.01</c:v>
                </c:pt>
                <c:pt idx="2979">
                  <c:v>6308.1599999999989</c:v>
                </c:pt>
                <c:pt idx="2980">
                  <c:v>4271.8</c:v>
                </c:pt>
                <c:pt idx="2981">
                  <c:v>2029.3099999999995</c:v>
                </c:pt>
                <c:pt idx="2982">
                  <c:v>3034.9700000000003</c:v>
                </c:pt>
                <c:pt idx="2983">
                  <c:v>6845.0599999999995</c:v>
                </c:pt>
                <c:pt idx="2984">
                  <c:v>2584.6900000000005</c:v>
                </c:pt>
                <c:pt idx="2985">
                  <c:v>2602.5200000000004</c:v>
                </c:pt>
                <c:pt idx="2986">
                  <c:v>6871.5399999999991</c:v>
                </c:pt>
                <c:pt idx="2987">
                  <c:v>5400.8799999999992</c:v>
                </c:pt>
                <c:pt idx="2988">
                  <c:v>179.84</c:v>
                </c:pt>
                <c:pt idx="2989">
                  <c:v>3066.6800000000003</c:v>
                </c:pt>
                <c:pt idx="2990">
                  <c:v>1751.7199999999998</c:v>
                </c:pt>
                <c:pt idx="2991">
                  <c:v>2035.02</c:v>
                </c:pt>
                <c:pt idx="2992">
                  <c:v>2511.6999999999998</c:v>
                </c:pt>
                <c:pt idx="2993">
                  <c:v>8095.2000000000007</c:v>
                </c:pt>
                <c:pt idx="2994">
                  <c:v>3354.27</c:v>
                </c:pt>
                <c:pt idx="2995">
                  <c:v>3378.5699999999997</c:v>
                </c:pt>
                <c:pt idx="2996">
                  <c:v>1784.32</c:v>
                </c:pt>
                <c:pt idx="2997">
                  <c:v>5168.1399999999994</c:v>
                </c:pt>
                <c:pt idx="2998">
                  <c:v>3550.04</c:v>
                </c:pt>
                <c:pt idx="2999">
                  <c:v>2602.3099999999995</c:v>
                </c:pt>
                <c:pt idx="3000">
                  <c:v>3901.96</c:v>
                </c:pt>
                <c:pt idx="3001">
                  <c:v>4500.3</c:v>
                </c:pt>
                <c:pt idx="3002">
                  <c:v>3216.01</c:v>
                </c:pt>
                <c:pt idx="3003">
                  <c:v>2250.3000000000002</c:v>
                </c:pt>
                <c:pt idx="3004">
                  <c:v>2413.3200000000006</c:v>
                </c:pt>
                <c:pt idx="3005">
                  <c:v>1349.76</c:v>
                </c:pt>
                <c:pt idx="3006">
                  <c:v>6440.130000000001</c:v>
                </c:pt>
                <c:pt idx="3007">
                  <c:v>3849.1900000000005</c:v>
                </c:pt>
                <c:pt idx="3008">
                  <c:v>4656.8399999999992</c:v>
                </c:pt>
                <c:pt idx="3009">
                  <c:v>6616.3599999999988</c:v>
                </c:pt>
                <c:pt idx="3010">
                  <c:v>4253.5</c:v>
                </c:pt>
                <c:pt idx="3011">
                  <c:v>3281.6699999999996</c:v>
                </c:pt>
                <c:pt idx="3012">
                  <c:v>1798.2100000000003</c:v>
                </c:pt>
                <c:pt idx="3013">
                  <c:v>1138.54</c:v>
                </c:pt>
                <c:pt idx="3014">
                  <c:v>2638.1</c:v>
                </c:pt>
                <c:pt idx="3015">
                  <c:v>2943.7799999999997</c:v>
                </c:pt>
                <c:pt idx="3016">
                  <c:v>2614.37</c:v>
                </c:pt>
                <c:pt idx="3017">
                  <c:v>661.93999999999994</c:v>
                </c:pt>
                <c:pt idx="3018">
                  <c:v>1660.88</c:v>
                </c:pt>
                <c:pt idx="3019">
                  <c:v>1652.3</c:v>
                </c:pt>
                <c:pt idx="3020">
                  <c:v>1434.9499999999998</c:v>
                </c:pt>
                <c:pt idx="3021">
                  <c:v>1393.6599999999999</c:v>
                </c:pt>
                <c:pt idx="3022">
                  <c:v>2978.23</c:v>
                </c:pt>
                <c:pt idx="3023">
                  <c:v>1922.7499999999998</c:v>
                </c:pt>
                <c:pt idx="3024">
                  <c:v>2713.38</c:v>
                </c:pt>
                <c:pt idx="3025">
                  <c:v>2910.87</c:v>
                </c:pt>
                <c:pt idx="3026">
                  <c:v>6183.3099999999995</c:v>
                </c:pt>
                <c:pt idx="3027">
                  <c:v>1418.21</c:v>
                </c:pt>
                <c:pt idx="3028">
                  <c:v>2661.2799999999997</c:v>
                </c:pt>
                <c:pt idx="3029">
                  <c:v>2429.16</c:v>
                </c:pt>
                <c:pt idx="3030">
                  <c:v>3750.7200000000003</c:v>
                </c:pt>
                <c:pt idx="3031">
                  <c:v>1404.96</c:v>
                </c:pt>
                <c:pt idx="3032">
                  <c:v>3194.93</c:v>
                </c:pt>
                <c:pt idx="3033">
                  <c:v>4762.49</c:v>
                </c:pt>
                <c:pt idx="3034">
                  <c:v>1702.5499999999997</c:v>
                </c:pt>
                <c:pt idx="3035">
                  <c:v>1211.5700000000002</c:v>
                </c:pt>
                <c:pt idx="3036">
                  <c:v>1629.25</c:v>
                </c:pt>
                <c:pt idx="3037">
                  <c:v>2535.4699999999998</c:v>
                </c:pt>
                <c:pt idx="3038">
                  <c:v>5793.33</c:v>
                </c:pt>
                <c:pt idx="3039">
                  <c:v>4393.8600000000006</c:v>
                </c:pt>
                <c:pt idx="3040">
                  <c:v>3172.1299999999997</c:v>
                </c:pt>
                <c:pt idx="3041">
                  <c:v>3909.14</c:v>
                </c:pt>
                <c:pt idx="3042">
                  <c:v>6996.35</c:v>
                </c:pt>
                <c:pt idx="3043">
                  <c:v>1833.49</c:v>
                </c:pt>
                <c:pt idx="3044">
                  <c:v>6353.1200000000008</c:v>
                </c:pt>
                <c:pt idx="3045">
                  <c:v>2117.44</c:v>
                </c:pt>
                <c:pt idx="3046">
                  <c:v>666.31</c:v>
                </c:pt>
                <c:pt idx="3047">
                  <c:v>2338.5300000000002</c:v>
                </c:pt>
                <c:pt idx="3048">
                  <c:v>3330.78</c:v>
                </c:pt>
                <c:pt idx="3049">
                  <c:v>5955.54</c:v>
                </c:pt>
                <c:pt idx="3050">
                  <c:v>1246.69</c:v>
                </c:pt>
                <c:pt idx="3051">
                  <c:v>5049.1400000000003</c:v>
                </c:pt>
                <c:pt idx="3052">
                  <c:v>5935.4499999999989</c:v>
                </c:pt>
                <c:pt idx="3053">
                  <c:v>2731.3099999999995</c:v>
                </c:pt>
                <c:pt idx="3054">
                  <c:v>5684.73</c:v>
                </c:pt>
                <c:pt idx="3055">
                  <c:v>3232.7599999999998</c:v>
                </c:pt>
                <c:pt idx="3056">
                  <c:v>2857.68</c:v>
                </c:pt>
                <c:pt idx="3057">
                  <c:v>263.27999999999997</c:v>
                </c:pt>
                <c:pt idx="3058">
                  <c:v>2410.9199999999996</c:v>
                </c:pt>
                <c:pt idx="3059">
                  <c:v>1367.38</c:v>
                </c:pt>
                <c:pt idx="3060">
                  <c:v>1516.28</c:v>
                </c:pt>
                <c:pt idx="3061">
                  <c:v>3575.9</c:v>
                </c:pt>
                <c:pt idx="3062">
                  <c:v>3084.6499999999996</c:v>
                </c:pt>
                <c:pt idx="3063">
                  <c:v>1775.4799999999998</c:v>
                </c:pt>
                <c:pt idx="3064">
                  <c:v>399.20999999999992</c:v>
                </c:pt>
                <c:pt idx="3065">
                  <c:v>473.42999999999984</c:v>
                </c:pt>
                <c:pt idx="3066">
                  <c:v>3373.78</c:v>
                </c:pt>
                <c:pt idx="3067">
                  <c:v>1264.3300000000004</c:v>
                </c:pt>
                <c:pt idx="3068">
                  <c:v>4781.5800000000008</c:v>
                </c:pt>
                <c:pt idx="3069">
                  <c:v>2741.29</c:v>
                </c:pt>
                <c:pt idx="3070">
                  <c:v>1904.31</c:v>
                </c:pt>
                <c:pt idx="3071">
                  <c:v>3672.1500000000005</c:v>
                </c:pt>
                <c:pt idx="3072">
                  <c:v>1750.43</c:v>
                </c:pt>
                <c:pt idx="3073">
                  <c:v>1903.52</c:v>
                </c:pt>
                <c:pt idx="3074">
                  <c:v>4665.71</c:v>
                </c:pt>
                <c:pt idx="3075">
                  <c:v>5502.82</c:v>
                </c:pt>
                <c:pt idx="3076">
                  <c:v>1742.1300000000003</c:v>
                </c:pt>
                <c:pt idx="3077">
                  <c:v>2308.56</c:v>
                </c:pt>
                <c:pt idx="3078">
                  <c:v>3082.9000000000005</c:v>
                </c:pt>
                <c:pt idx="3079">
                  <c:v>1493.4099999999999</c:v>
                </c:pt>
                <c:pt idx="3080">
                  <c:v>5713.88</c:v>
                </c:pt>
                <c:pt idx="3081">
                  <c:v>3708.8700000000003</c:v>
                </c:pt>
                <c:pt idx="3082">
                  <c:v>2487.23</c:v>
                </c:pt>
                <c:pt idx="3083">
                  <c:v>3618.4400000000005</c:v>
                </c:pt>
                <c:pt idx="3084">
                  <c:v>3132.29</c:v>
                </c:pt>
                <c:pt idx="3085">
                  <c:v>1323.12</c:v>
                </c:pt>
                <c:pt idx="3086">
                  <c:v>920.72</c:v>
                </c:pt>
                <c:pt idx="3087">
                  <c:v>2964.6199999999994</c:v>
                </c:pt>
                <c:pt idx="3088">
                  <c:v>2859.96</c:v>
                </c:pt>
                <c:pt idx="3089">
                  <c:v>2799.4900000000002</c:v>
                </c:pt>
                <c:pt idx="3090">
                  <c:v>2717.0999999999995</c:v>
                </c:pt>
                <c:pt idx="3091">
                  <c:v>2427.0699999999997</c:v>
                </c:pt>
                <c:pt idx="3092">
                  <c:v>2968.25</c:v>
                </c:pt>
                <c:pt idx="3093">
                  <c:v>2079.5700000000002</c:v>
                </c:pt>
                <c:pt idx="3094">
                  <c:v>3919.57</c:v>
                </c:pt>
                <c:pt idx="3095">
                  <c:v>470.79999999999978</c:v>
                </c:pt>
                <c:pt idx="3096">
                  <c:v>2883.5099999999998</c:v>
                </c:pt>
                <c:pt idx="3097">
                  <c:v>5040.88</c:v>
                </c:pt>
                <c:pt idx="3098">
                  <c:v>3491.38</c:v>
                </c:pt>
                <c:pt idx="3099">
                  <c:v>4916.08</c:v>
                </c:pt>
                <c:pt idx="3100">
                  <c:v>2146.56</c:v>
                </c:pt>
                <c:pt idx="3101">
                  <c:v>3113.13</c:v>
                </c:pt>
                <c:pt idx="3102">
                  <c:v>5916.21</c:v>
                </c:pt>
                <c:pt idx="3103">
                  <c:v>3080.63</c:v>
                </c:pt>
                <c:pt idx="3104">
                  <c:v>1429.54</c:v>
                </c:pt>
                <c:pt idx="3105">
                  <c:v>1381.19</c:v>
                </c:pt>
                <c:pt idx="3106">
                  <c:v>3035.96</c:v>
                </c:pt>
                <c:pt idx="3107">
                  <c:v>4144.8600000000006</c:v>
                </c:pt>
                <c:pt idx="3108">
                  <c:v>1942.45</c:v>
                </c:pt>
                <c:pt idx="3109">
                  <c:v>4020.9100000000003</c:v>
                </c:pt>
                <c:pt idx="3110">
                  <c:v>1646.29</c:v>
                </c:pt>
                <c:pt idx="3111">
                  <c:v>8531.16</c:v>
                </c:pt>
                <c:pt idx="3112">
                  <c:v>6243.8200000000015</c:v>
                </c:pt>
                <c:pt idx="3113">
                  <c:v>2330.3900000000003</c:v>
                </c:pt>
                <c:pt idx="3114">
                  <c:v>4179.1100000000006</c:v>
                </c:pt>
                <c:pt idx="3115">
                  <c:v>3164.1299999999997</c:v>
                </c:pt>
                <c:pt idx="3116">
                  <c:v>3903.0299999999997</c:v>
                </c:pt>
                <c:pt idx="3117">
                  <c:v>1248.49</c:v>
                </c:pt>
                <c:pt idx="3118">
                  <c:v>401.5</c:v>
                </c:pt>
                <c:pt idx="3119">
                  <c:v>1702.4299999999998</c:v>
                </c:pt>
                <c:pt idx="3120">
                  <c:v>4916.6400000000003</c:v>
                </c:pt>
                <c:pt idx="3121">
                  <c:v>3898.4999999999995</c:v>
                </c:pt>
                <c:pt idx="3122">
                  <c:v>3687.54</c:v>
                </c:pt>
                <c:pt idx="3123">
                  <c:v>3590.37</c:v>
                </c:pt>
                <c:pt idx="3124">
                  <c:v>3792.78</c:v>
                </c:pt>
                <c:pt idx="3125">
                  <c:v>2725.7599999999998</c:v>
                </c:pt>
                <c:pt idx="3126">
                  <c:v>3426.54</c:v>
                </c:pt>
                <c:pt idx="3127">
                  <c:v>2323.16</c:v>
                </c:pt>
                <c:pt idx="3128">
                  <c:v>7491.1100000000006</c:v>
                </c:pt>
                <c:pt idx="3129">
                  <c:v>3983.9700000000003</c:v>
                </c:pt>
                <c:pt idx="3130">
                  <c:v>1210.2099999999998</c:v>
                </c:pt>
                <c:pt idx="3131">
                  <c:v>1545.83</c:v>
                </c:pt>
                <c:pt idx="3132">
                  <c:v>3168.15</c:v>
                </c:pt>
                <c:pt idx="3133">
                  <c:v>1783.8</c:v>
                </c:pt>
                <c:pt idx="3134">
                  <c:v>673.21</c:v>
                </c:pt>
                <c:pt idx="3135">
                  <c:v>1696.3900000000003</c:v>
                </c:pt>
                <c:pt idx="3136">
                  <c:v>900</c:v>
                </c:pt>
                <c:pt idx="3137">
                  <c:v>3361.8399999999997</c:v>
                </c:pt>
                <c:pt idx="3138">
                  <c:v>665.17</c:v>
                </c:pt>
                <c:pt idx="3139">
                  <c:v>4067.64</c:v>
                </c:pt>
                <c:pt idx="3140">
                  <c:v>6856.09</c:v>
                </c:pt>
                <c:pt idx="3141">
                  <c:v>1273.0800000000002</c:v>
                </c:pt>
                <c:pt idx="3142">
                  <c:v>3460.33</c:v>
                </c:pt>
                <c:pt idx="3143">
                  <c:v>2036.7799999999997</c:v>
                </c:pt>
                <c:pt idx="3144">
                  <c:v>1234.1300000000001</c:v>
                </c:pt>
                <c:pt idx="3145">
                  <c:v>2916.57</c:v>
                </c:pt>
                <c:pt idx="3146">
                  <c:v>2168.41</c:v>
                </c:pt>
                <c:pt idx="3147">
                  <c:v>4732.4799999999996</c:v>
                </c:pt>
                <c:pt idx="3148">
                  <c:v>2243.1000000000004</c:v>
                </c:pt>
                <c:pt idx="3149">
                  <c:v>1250.08</c:v>
                </c:pt>
                <c:pt idx="3150">
                  <c:v>311.6099999999999</c:v>
                </c:pt>
                <c:pt idx="3151">
                  <c:v>4886.130000000001</c:v>
                </c:pt>
                <c:pt idx="3152">
                  <c:v>2532.4000000000005</c:v>
                </c:pt>
                <c:pt idx="3153">
                  <c:v>3222.44</c:v>
                </c:pt>
                <c:pt idx="3154">
                  <c:v>2307.2099999999996</c:v>
                </c:pt>
                <c:pt idx="3155">
                  <c:v>198.22000000000003</c:v>
                </c:pt>
                <c:pt idx="3156">
                  <c:v>2133.8799999999997</c:v>
                </c:pt>
                <c:pt idx="3157">
                  <c:v>1496.7800000000002</c:v>
                </c:pt>
                <c:pt idx="3158">
                  <c:v>2601.59</c:v>
                </c:pt>
                <c:pt idx="3159">
                  <c:v>3167.89</c:v>
                </c:pt>
                <c:pt idx="3160">
                  <c:v>5155.63</c:v>
                </c:pt>
                <c:pt idx="3161">
                  <c:v>2208.52</c:v>
                </c:pt>
                <c:pt idx="3162">
                  <c:v>5170.5099999999993</c:v>
                </c:pt>
                <c:pt idx="3163">
                  <c:v>4539.9500000000007</c:v>
                </c:pt>
                <c:pt idx="3164">
                  <c:v>4344.71</c:v>
                </c:pt>
                <c:pt idx="3165">
                  <c:v>2072.7200000000003</c:v>
                </c:pt>
                <c:pt idx="3166">
                  <c:v>676.9799999999999</c:v>
                </c:pt>
                <c:pt idx="3167">
                  <c:v>4681.8500000000004</c:v>
                </c:pt>
                <c:pt idx="3168">
                  <c:v>2346.62</c:v>
                </c:pt>
                <c:pt idx="3169">
                  <c:v>1801.14</c:v>
                </c:pt>
                <c:pt idx="3170">
                  <c:v>2701.29</c:v>
                </c:pt>
                <c:pt idx="3171">
                  <c:v>2090.9899999999998</c:v>
                </c:pt>
                <c:pt idx="3172">
                  <c:v>4339.76</c:v>
                </c:pt>
                <c:pt idx="3173">
                  <c:v>459.46000000000015</c:v>
                </c:pt>
                <c:pt idx="3174">
                  <c:v>1189.1999999999998</c:v>
                </c:pt>
                <c:pt idx="3175">
                  <c:v>5001</c:v>
                </c:pt>
                <c:pt idx="3176">
                  <c:v>909.44999999999993</c:v>
                </c:pt>
                <c:pt idx="3177">
                  <c:v>2059.0500000000002</c:v>
                </c:pt>
                <c:pt idx="3178">
                  <c:v>5310.3000000000011</c:v>
                </c:pt>
                <c:pt idx="3179">
                  <c:v>1939.7599999999998</c:v>
                </c:pt>
                <c:pt idx="3180">
                  <c:v>4279.33</c:v>
                </c:pt>
                <c:pt idx="3181">
                  <c:v>1034.6999999999998</c:v>
                </c:pt>
                <c:pt idx="3182">
                  <c:v>1363.1599999999999</c:v>
                </c:pt>
                <c:pt idx="3183">
                  <c:v>50.179999999999978</c:v>
                </c:pt>
                <c:pt idx="3184">
                  <c:v>2529.3000000000002</c:v>
                </c:pt>
                <c:pt idx="3185">
                  <c:v>5673.6399999999994</c:v>
                </c:pt>
                <c:pt idx="3186">
                  <c:v>2865.0899999999997</c:v>
                </c:pt>
                <c:pt idx="3187">
                  <c:v>2362.31</c:v>
                </c:pt>
                <c:pt idx="3188">
                  <c:v>2310.75</c:v>
                </c:pt>
                <c:pt idx="3189">
                  <c:v>3143.7300000000005</c:v>
                </c:pt>
                <c:pt idx="3190">
                  <c:v>2929.0099999999998</c:v>
                </c:pt>
                <c:pt idx="3191">
                  <c:v>2762.3199999999997</c:v>
                </c:pt>
                <c:pt idx="3192">
                  <c:v>3989.35</c:v>
                </c:pt>
                <c:pt idx="3193">
                  <c:v>6329.5199999999995</c:v>
                </c:pt>
                <c:pt idx="3194">
                  <c:v>1001.7500000000005</c:v>
                </c:pt>
                <c:pt idx="3195">
                  <c:v>5655.87</c:v>
                </c:pt>
                <c:pt idx="3196">
                  <c:v>4083.3599999999997</c:v>
                </c:pt>
                <c:pt idx="3197">
                  <c:v>1744.21</c:v>
                </c:pt>
                <c:pt idx="3198">
                  <c:v>3570.01</c:v>
                </c:pt>
                <c:pt idx="3199">
                  <c:v>2261.79</c:v>
                </c:pt>
                <c:pt idx="3200">
                  <c:v>2991.0099999999998</c:v>
                </c:pt>
                <c:pt idx="3201">
                  <c:v>1263.28</c:v>
                </c:pt>
                <c:pt idx="3202">
                  <c:v>4121.17</c:v>
                </c:pt>
                <c:pt idx="3203">
                  <c:v>1732.03</c:v>
                </c:pt>
                <c:pt idx="3204">
                  <c:v>2023.6899999999998</c:v>
                </c:pt>
                <c:pt idx="3205">
                  <c:v>2302.94</c:v>
                </c:pt>
                <c:pt idx="3206">
                  <c:v>7666.65</c:v>
                </c:pt>
                <c:pt idx="3207">
                  <c:v>2122.62</c:v>
                </c:pt>
                <c:pt idx="3208">
                  <c:v>2969.7699999999995</c:v>
                </c:pt>
                <c:pt idx="3209">
                  <c:v>7247.33</c:v>
                </c:pt>
                <c:pt idx="3210">
                  <c:v>1236.19</c:v>
                </c:pt>
                <c:pt idx="3211">
                  <c:v>5564.079999999999</c:v>
                </c:pt>
                <c:pt idx="3212">
                  <c:v>1526.81</c:v>
                </c:pt>
                <c:pt idx="3213">
                  <c:v>2096.27</c:v>
                </c:pt>
                <c:pt idx="3214">
                  <c:v>4304.2200000000012</c:v>
                </c:pt>
                <c:pt idx="3215">
                  <c:v>4743.6100000000006</c:v>
                </c:pt>
                <c:pt idx="3216">
                  <c:v>808.84999999999991</c:v>
                </c:pt>
                <c:pt idx="3217">
                  <c:v>4540.47</c:v>
                </c:pt>
                <c:pt idx="3218">
                  <c:v>4001.5199999999991</c:v>
                </c:pt>
                <c:pt idx="3219">
                  <c:v>4805.0200000000004</c:v>
                </c:pt>
                <c:pt idx="3220">
                  <c:v>366.04999999999995</c:v>
                </c:pt>
                <c:pt idx="3221">
                  <c:v>3386.5700000000006</c:v>
                </c:pt>
                <c:pt idx="3222">
                  <c:v>5814.45</c:v>
                </c:pt>
                <c:pt idx="3223">
                  <c:v>3890</c:v>
                </c:pt>
                <c:pt idx="3224">
                  <c:v>3569.0200000000004</c:v>
                </c:pt>
                <c:pt idx="3225">
                  <c:v>8903.619999999999</c:v>
                </c:pt>
                <c:pt idx="3226">
                  <c:v>781.45999999999981</c:v>
                </c:pt>
                <c:pt idx="3227">
                  <c:v>943.2</c:v>
                </c:pt>
                <c:pt idx="3228">
                  <c:v>574.62000000000012</c:v>
                </c:pt>
                <c:pt idx="3229">
                  <c:v>3919.85</c:v>
                </c:pt>
                <c:pt idx="3230">
                  <c:v>2076.8900000000003</c:v>
                </c:pt>
                <c:pt idx="3231">
                  <c:v>1768.67</c:v>
                </c:pt>
                <c:pt idx="3232">
                  <c:v>5534.5199999999995</c:v>
                </c:pt>
                <c:pt idx="3233">
                  <c:v>3695.1500000000005</c:v>
                </c:pt>
                <c:pt idx="3234">
                  <c:v>8252.6899999999987</c:v>
                </c:pt>
                <c:pt idx="3235">
                  <c:v>1202.8699999999999</c:v>
                </c:pt>
                <c:pt idx="3236">
                  <c:v>1007.1299999999999</c:v>
                </c:pt>
                <c:pt idx="3237">
                  <c:v>1935.5100000000002</c:v>
                </c:pt>
                <c:pt idx="3238">
                  <c:v>1947.8000000000002</c:v>
                </c:pt>
                <c:pt idx="3239">
                  <c:v>3802.55</c:v>
                </c:pt>
                <c:pt idx="3240">
                  <c:v>872.3900000000001</c:v>
                </c:pt>
                <c:pt idx="3241">
                  <c:v>6210.72</c:v>
                </c:pt>
                <c:pt idx="3242">
                  <c:v>2762.5299999999997</c:v>
                </c:pt>
                <c:pt idx="3243">
                  <c:v>6264.88</c:v>
                </c:pt>
                <c:pt idx="3244">
                  <c:v>2574.5</c:v>
                </c:pt>
                <c:pt idx="3245">
                  <c:v>4031.65</c:v>
                </c:pt>
                <c:pt idx="3246">
                  <c:v>1592.0499999999997</c:v>
                </c:pt>
                <c:pt idx="3247">
                  <c:v>5322.56</c:v>
                </c:pt>
                <c:pt idx="3248">
                  <c:v>7287.8699999999981</c:v>
                </c:pt>
                <c:pt idx="3249">
                  <c:v>2064.46</c:v>
                </c:pt>
                <c:pt idx="3250">
                  <c:v>4821.8999999999996</c:v>
                </c:pt>
                <c:pt idx="3251">
                  <c:v>421.01</c:v>
                </c:pt>
                <c:pt idx="3252">
                  <c:v>1938.37</c:v>
                </c:pt>
                <c:pt idx="3253">
                  <c:v>4363.99</c:v>
                </c:pt>
                <c:pt idx="3254">
                  <c:v>4290.8100000000004</c:v>
                </c:pt>
                <c:pt idx="3255">
                  <c:v>843.71000000000026</c:v>
                </c:pt>
                <c:pt idx="3256">
                  <c:v>4240.24</c:v>
                </c:pt>
                <c:pt idx="3257">
                  <c:v>741.12999999999965</c:v>
                </c:pt>
                <c:pt idx="3258">
                  <c:v>2269.9299999999998</c:v>
                </c:pt>
                <c:pt idx="3259">
                  <c:v>4449.68</c:v>
                </c:pt>
                <c:pt idx="3260">
                  <c:v>4250.4599999999991</c:v>
                </c:pt>
                <c:pt idx="3261">
                  <c:v>1892.5600000000002</c:v>
                </c:pt>
                <c:pt idx="3262">
                  <c:v>2201.06</c:v>
                </c:pt>
                <c:pt idx="3263">
                  <c:v>1783.1399999999999</c:v>
                </c:pt>
                <c:pt idx="3264">
                  <c:v>41.129999999999995</c:v>
                </c:pt>
                <c:pt idx="3265">
                  <c:v>6133.65</c:v>
                </c:pt>
                <c:pt idx="3266">
                  <c:v>1519.4</c:v>
                </c:pt>
                <c:pt idx="3267">
                  <c:v>1581.0500000000002</c:v>
                </c:pt>
                <c:pt idx="3268">
                  <c:v>3655.39</c:v>
                </c:pt>
                <c:pt idx="3269">
                  <c:v>2535.9799999999996</c:v>
                </c:pt>
                <c:pt idx="3270">
                  <c:v>3216.13</c:v>
                </c:pt>
                <c:pt idx="3271">
                  <c:v>690.49</c:v>
                </c:pt>
                <c:pt idx="3272">
                  <c:v>6881.08</c:v>
                </c:pt>
                <c:pt idx="3273">
                  <c:v>987.82000000000016</c:v>
                </c:pt>
                <c:pt idx="3274">
                  <c:v>2504.2799999999997</c:v>
                </c:pt>
                <c:pt idx="3275">
                  <c:v>4368.41</c:v>
                </c:pt>
                <c:pt idx="3276">
                  <c:v>2969.0400000000004</c:v>
                </c:pt>
                <c:pt idx="3277">
                  <c:v>3092.1400000000003</c:v>
                </c:pt>
                <c:pt idx="3278">
                  <c:v>5817.44</c:v>
                </c:pt>
                <c:pt idx="3279">
                  <c:v>3199.1000000000004</c:v>
                </c:pt>
                <c:pt idx="3280">
                  <c:v>4430.6400000000003</c:v>
                </c:pt>
                <c:pt idx="3281">
                  <c:v>3476.23</c:v>
                </c:pt>
                <c:pt idx="3282">
                  <c:v>6520.130000000001</c:v>
                </c:pt>
                <c:pt idx="3283">
                  <c:v>2199.04</c:v>
                </c:pt>
                <c:pt idx="3284">
                  <c:v>15.080000000000005</c:v>
                </c:pt>
                <c:pt idx="3285">
                  <c:v>3649.71</c:v>
                </c:pt>
                <c:pt idx="3286">
                  <c:v>2826.8900000000003</c:v>
                </c:pt>
                <c:pt idx="3287">
                  <c:v>5246.61</c:v>
                </c:pt>
                <c:pt idx="3288">
                  <c:v>4920.7199999999993</c:v>
                </c:pt>
                <c:pt idx="3289">
                  <c:v>1521.43</c:v>
                </c:pt>
                <c:pt idx="3290">
                  <c:v>4214.38</c:v>
                </c:pt>
                <c:pt idx="3291">
                  <c:v>2747.57</c:v>
                </c:pt>
                <c:pt idx="3292">
                  <c:v>3936.44</c:v>
                </c:pt>
                <c:pt idx="3293">
                  <c:v>1929.7800000000004</c:v>
                </c:pt>
                <c:pt idx="3294">
                  <c:v>1428.22</c:v>
                </c:pt>
                <c:pt idx="3295">
                  <c:v>2547.0099999999998</c:v>
                </c:pt>
                <c:pt idx="3296">
                  <c:v>4236.21</c:v>
                </c:pt>
                <c:pt idx="3297">
                  <c:v>124.78999999999999</c:v>
                </c:pt>
                <c:pt idx="3298">
                  <c:v>3473.13</c:v>
                </c:pt>
                <c:pt idx="3299">
                  <c:v>4311.99</c:v>
                </c:pt>
                <c:pt idx="3300">
                  <c:v>953.15</c:v>
                </c:pt>
                <c:pt idx="3301">
                  <c:v>2221.5</c:v>
                </c:pt>
                <c:pt idx="3302">
                  <c:v>3121.0400000000004</c:v>
                </c:pt>
                <c:pt idx="3303">
                  <c:v>1705.39</c:v>
                </c:pt>
                <c:pt idx="3304">
                  <c:v>3123.0299999999997</c:v>
                </c:pt>
                <c:pt idx="3305">
                  <c:v>2082.46</c:v>
                </c:pt>
                <c:pt idx="3306">
                  <c:v>2561.12</c:v>
                </c:pt>
                <c:pt idx="3307">
                  <c:v>4892.170000000001</c:v>
                </c:pt>
                <c:pt idx="3308">
                  <c:v>1924.03</c:v>
                </c:pt>
                <c:pt idx="3309">
                  <c:v>1213.31</c:v>
                </c:pt>
                <c:pt idx="3310">
                  <c:v>3633.95</c:v>
                </c:pt>
                <c:pt idx="3311">
                  <c:v>2464.61</c:v>
                </c:pt>
                <c:pt idx="3312">
                  <c:v>2739.5</c:v>
                </c:pt>
                <c:pt idx="3313">
                  <c:v>324.77999999999986</c:v>
                </c:pt>
                <c:pt idx="3314">
                  <c:v>1066.19</c:v>
                </c:pt>
                <c:pt idx="3315">
                  <c:v>1142.75</c:v>
                </c:pt>
                <c:pt idx="3316">
                  <c:v>2986.9599999999991</c:v>
                </c:pt>
                <c:pt idx="3317">
                  <c:v>3028.2000000000003</c:v>
                </c:pt>
                <c:pt idx="3318">
                  <c:v>10422.040000000001</c:v>
                </c:pt>
                <c:pt idx="3319">
                  <c:v>3615.5800000000004</c:v>
                </c:pt>
                <c:pt idx="3320">
                  <c:v>2068.3000000000002</c:v>
                </c:pt>
                <c:pt idx="3321">
                  <c:v>2083.2599999999998</c:v>
                </c:pt>
                <c:pt idx="3322">
                  <c:v>3445.49</c:v>
                </c:pt>
                <c:pt idx="3323">
                  <c:v>3159.58</c:v>
                </c:pt>
                <c:pt idx="3324">
                  <c:v>2799.2599999999998</c:v>
                </c:pt>
                <c:pt idx="3325">
                  <c:v>1911.08</c:v>
                </c:pt>
                <c:pt idx="3326">
                  <c:v>2428.3200000000002</c:v>
                </c:pt>
                <c:pt idx="3327">
                  <c:v>2679.58</c:v>
                </c:pt>
                <c:pt idx="3328">
                  <c:v>5824.48</c:v>
                </c:pt>
                <c:pt idx="3329">
                  <c:v>4608</c:v>
                </c:pt>
                <c:pt idx="3330">
                  <c:v>1141.4099999999999</c:v>
                </c:pt>
                <c:pt idx="3331">
                  <c:v>1119.95</c:v>
                </c:pt>
                <c:pt idx="3332">
                  <c:v>2364.5100000000002</c:v>
                </c:pt>
                <c:pt idx="3333">
                  <c:v>921.62000000000012</c:v>
                </c:pt>
                <c:pt idx="3334">
                  <c:v>2820.79</c:v>
                </c:pt>
                <c:pt idx="3335">
                  <c:v>1294.6600000000001</c:v>
                </c:pt>
                <c:pt idx="3336">
                  <c:v>3962.0600000000004</c:v>
                </c:pt>
                <c:pt idx="3337">
                  <c:v>1367</c:v>
                </c:pt>
                <c:pt idx="3338">
                  <c:v>1511.5700000000002</c:v>
                </c:pt>
                <c:pt idx="3339">
                  <c:v>2978.0399999999995</c:v>
                </c:pt>
                <c:pt idx="3340">
                  <c:v>1136.03</c:v>
                </c:pt>
                <c:pt idx="3341">
                  <c:v>2496.5100000000002</c:v>
                </c:pt>
                <c:pt idx="3342">
                  <c:v>5796.16</c:v>
                </c:pt>
                <c:pt idx="3343">
                  <c:v>3138.49</c:v>
                </c:pt>
                <c:pt idx="3344">
                  <c:v>2788.69</c:v>
                </c:pt>
                <c:pt idx="3345">
                  <c:v>2608.4599999999996</c:v>
                </c:pt>
                <c:pt idx="3346">
                  <c:v>1860.5600000000002</c:v>
                </c:pt>
                <c:pt idx="3347">
                  <c:v>2464.61</c:v>
                </c:pt>
                <c:pt idx="3348">
                  <c:v>2799.7000000000003</c:v>
                </c:pt>
                <c:pt idx="3349">
                  <c:v>1441</c:v>
                </c:pt>
                <c:pt idx="3350">
                  <c:v>4447.2099999999991</c:v>
                </c:pt>
                <c:pt idx="3351">
                  <c:v>1120.8699999999999</c:v>
                </c:pt>
                <c:pt idx="3352">
                  <c:v>4179.51</c:v>
                </c:pt>
                <c:pt idx="3353">
                  <c:v>4752.6999999999989</c:v>
                </c:pt>
                <c:pt idx="3354">
                  <c:v>558.49</c:v>
                </c:pt>
                <c:pt idx="3355">
                  <c:v>1800.72</c:v>
                </c:pt>
                <c:pt idx="3356">
                  <c:v>3473.7900000000004</c:v>
                </c:pt>
                <c:pt idx="3357">
                  <c:v>4003.3599999999997</c:v>
                </c:pt>
                <c:pt idx="3358">
                  <c:v>2264.1</c:v>
                </c:pt>
                <c:pt idx="3359">
                  <c:v>4779.07</c:v>
                </c:pt>
                <c:pt idx="3360">
                  <c:v>3153.4799999999996</c:v>
                </c:pt>
                <c:pt idx="3361">
                  <c:v>2672.28</c:v>
                </c:pt>
                <c:pt idx="3362">
                  <c:v>3779.55</c:v>
                </c:pt>
                <c:pt idx="3363">
                  <c:v>4677.6900000000005</c:v>
                </c:pt>
                <c:pt idx="3364">
                  <c:v>2684.47</c:v>
                </c:pt>
                <c:pt idx="3365">
                  <c:v>4048.46</c:v>
                </c:pt>
                <c:pt idx="3366">
                  <c:v>5034.57</c:v>
                </c:pt>
                <c:pt idx="3367">
                  <c:v>4285.9399999999996</c:v>
                </c:pt>
                <c:pt idx="3368">
                  <c:v>2173.3599999999997</c:v>
                </c:pt>
                <c:pt idx="3369">
                  <c:v>3395.35</c:v>
                </c:pt>
                <c:pt idx="3370">
                  <c:v>3399.0199999999995</c:v>
                </c:pt>
                <c:pt idx="3371">
                  <c:v>5599.079999999999</c:v>
                </c:pt>
                <c:pt idx="3372">
                  <c:v>2793.81</c:v>
                </c:pt>
                <c:pt idx="3373">
                  <c:v>4829.3999999999996</c:v>
                </c:pt>
                <c:pt idx="3374">
                  <c:v>4222.7699999999995</c:v>
                </c:pt>
                <c:pt idx="3375">
                  <c:v>4177.32</c:v>
                </c:pt>
                <c:pt idx="3376">
                  <c:v>2050.66</c:v>
                </c:pt>
                <c:pt idx="3377">
                  <c:v>1175.54</c:v>
                </c:pt>
                <c:pt idx="3378">
                  <c:v>2522.69</c:v>
                </c:pt>
                <c:pt idx="3379">
                  <c:v>5318.69</c:v>
                </c:pt>
                <c:pt idx="3380">
                  <c:v>3318.4900000000002</c:v>
                </c:pt>
                <c:pt idx="3381">
                  <c:v>4462.32</c:v>
                </c:pt>
                <c:pt idx="3382">
                  <c:v>2408.2799999999997</c:v>
                </c:pt>
                <c:pt idx="3383">
                  <c:v>2201.58</c:v>
                </c:pt>
                <c:pt idx="3384">
                  <c:v>114.93</c:v>
                </c:pt>
                <c:pt idx="3385">
                  <c:v>2095.77</c:v>
                </c:pt>
                <c:pt idx="3386">
                  <c:v>4073.2</c:v>
                </c:pt>
                <c:pt idx="3387">
                  <c:v>2586.8500000000004</c:v>
                </c:pt>
                <c:pt idx="3388">
                  <c:v>119.73</c:v>
                </c:pt>
                <c:pt idx="3389">
                  <c:v>808.84999999999991</c:v>
                </c:pt>
                <c:pt idx="3390">
                  <c:v>2666.0600000000004</c:v>
                </c:pt>
                <c:pt idx="3391">
                  <c:v>3084.76</c:v>
                </c:pt>
                <c:pt idx="3392">
                  <c:v>1402.9</c:v>
                </c:pt>
                <c:pt idx="3393">
                  <c:v>3847.0200000000004</c:v>
                </c:pt>
                <c:pt idx="3394">
                  <c:v>6036.1900000000005</c:v>
                </c:pt>
                <c:pt idx="3395">
                  <c:v>3253.38</c:v>
                </c:pt>
                <c:pt idx="3396">
                  <c:v>2729.79</c:v>
                </c:pt>
                <c:pt idx="3397">
                  <c:v>6167.71</c:v>
                </c:pt>
                <c:pt idx="3398">
                  <c:v>5463.64</c:v>
                </c:pt>
                <c:pt idx="3399">
                  <c:v>3471.07</c:v>
                </c:pt>
                <c:pt idx="3400">
                  <c:v>1355.2399999999998</c:v>
                </c:pt>
                <c:pt idx="3401">
                  <c:v>3009.2999999999997</c:v>
                </c:pt>
                <c:pt idx="3402">
                  <c:v>1731.84</c:v>
                </c:pt>
                <c:pt idx="3403">
                  <c:v>5772.7800000000007</c:v>
                </c:pt>
                <c:pt idx="3404">
                  <c:v>1834.47</c:v>
                </c:pt>
                <c:pt idx="3405">
                  <c:v>4076.1800000000003</c:v>
                </c:pt>
                <c:pt idx="3406">
                  <c:v>1734.6000000000001</c:v>
                </c:pt>
                <c:pt idx="3407">
                  <c:v>4593.8200000000006</c:v>
                </c:pt>
                <c:pt idx="3408">
                  <c:v>1207.08</c:v>
                </c:pt>
                <c:pt idx="3409">
                  <c:v>3975.1400000000003</c:v>
                </c:pt>
                <c:pt idx="3410">
                  <c:v>2033.0099999999998</c:v>
                </c:pt>
                <c:pt idx="3411">
                  <c:v>2591.33</c:v>
                </c:pt>
                <c:pt idx="3412">
                  <c:v>6808.1799999999994</c:v>
                </c:pt>
                <c:pt idx="3413">
                  <c:v>4255.8900000000003</c:v>
                </c:pt>
                <c:pt idx="3414">
                  <c:v>2127.6400000000003</c:v>
                </c:pt>
                <c:pt idx="3415">
                  <c:v>751.32000000000016</c:v>
                </c:pt>
                <c:pt idx="3416">
                  <c:v>2056.27</c:v>
                </c:pt>
                <c:pt idx="3417">
                  <c:v>3350.14</c:v>
                </c:pt>
                <c:pt idx="3418">
                  <c:v>3713.5199999999995</c:v>
                </c:pt>
                <c:pt idx="3419">
                  <c:v>3921</c:v>
                </c:pt>
                <c:pt idx="3420">
                  <c:v>509.97</c:v>
                </c:pt>
                <c:pt idx="3421">
                  <c:v>2242.33</c:v>
                </c:pt>
                <c:pt idx="3422">
                  <c:v>1653.0199999999998</c:v>
                </c:pt>
                <c:pt idx="3423">
                  <c:v>6022.119999999999</c:v>
                </c:pt>
                <c:pt idx="3424">
                  <c:v>3707.7000000000003</c:v>
                </c:pt>
                <c:pt idx="3425">
                  <c:v>5925.74</c:v>
                </c:pt>
                <c:pt idx="3426">
                  <c:v>1831.51</c:v>
                </c:pt>
                <c:pt idx="3427">
                  <c:v>2294.25</c:v>
                </c:pt>
                <c:pt idx="3428">
                  <c:v>3302.8199999999997</c:v>
                </c:pt>
                <c:pt idx="3429">
                  <c:v>2340.7199999999993</c:v>
                </c:pt>
                <c:pt idx="3430">
                  <c:v>3180.6400000000003</c:v>
                </c:pt>
                <c:pt idx="3431">
                  <c:v>2109.2800000000002</c:v>
                </c:pt>
                <c:pt idx="3432">
                  <c:v>1243.6499999999999</c:v>
                </c:pt>
                <c:pt idx="3433">
                  <c:v>2119.4300000000003</c:v>
                </c:pt>
                <c:pt idx="3434">
                  <c:v>1535.8399999999997</c:v>
                </c:pt>
                <c:pt idx="3435">
                  <c:v>3128.74</c:v>
                </c:pt>
                <c:pt idx="3436">
                  <c:v>1447.98</c:v>
                </c:pt>
                <c:pt idx="3437">
                  <c:v>3864.4599999999991</c:v>
                </c:pt>
                <c:pt idx="3438">
                  <c:v>308.78000000000003</c:v>
                </c:pt>
                <c:pt idx="3439">
                  <c:v>3893.0599999999995</c:v>
                </c:pt>
                <c:pt idx="3440">
                  <c:v>2616.8000000000002</c:v>
                </c:pt>
                <c:pt idx="3441">
                  <c:v>1541.16</c:v>
                </c:pt>
                <c:pt idx="3442">
                  <c:v>5577.06</c:v>
                </c:pt>
                <c:pt idx="3443">
                  <c:v>4489.09</c:v>
                </c:pt>
                <c:pt idx="3444">
                  <c:v>1820.5700000000002</c:v>
                </c:pt>
                <c:pt idx="3445">
                  <c:v>2341.2900000000004</c:v>
                </c:pt>
                <c:pt idx="3446">
                  <c:v>1340.1099999999997</c:v>
                </c:pt>
                <c:pt idx="3447">
                  <c:v>1766.48</c:v>
                </c:pt>
                <c:pt idx="3448">
                  <c:v>2399.59</c:v>
                </c:pt>
                <c:pt idx="3449">
                  <c:v>1802.9</c:v>
                </c:pt>
                <c:pt idx="3450">
                  <c:v>1740.37</c:v>
                </c:pt>
                <c:pt idx="3451">
                  <c:v>2667.1400000000003</c:v>
                </c:pt>
                <c:pt idx="3452">
                  <c:v>8321.81</c:v>
                </c:pt>
                <c:pt idx="3453">
                  <c:v>4233.2</c:v>
                </c:pt>
                <c:pt idx="3454">
                  <c:v>4416.71</c:v>
                </c:pt>
                <c:pt idx="3455">
                  <c:v>993.92000000000007</c:v>
                </c:pt>
                <c:pt idx="3457">
                  <c:v>4946.670000000001</c:v>
                </c:pt>
                <c:pt idx="3458">
                  <c:v>272.79000000000019</c:v>
                </c:pt>
                <c:pt idx="3459">
                  <c:v>5135</c:v>
                </c:pt>
                <c:pt idx="3460">
                  <c:v>1705.4299999999998</c:v>
                </c:pt>
                <c:pt idx="3461">
                  <c:v>320.18999999999988</c:v>
                </c:pt>
                <c:pt idx="3462">
                  <c:v>7228.7999999999993</c:v>
                </c:pt>
                <c:pt idx="3463">
                  <c:v>1914.1000000000004</c:v>
                </c:pt>
                <c:pt idx="3464">
                  <c:v>2779.5800000000004</c:v>
                </c:pt>
                <c:pt idx="3465">
                  <c:v>1504.21</c:v>
                </c:pt>
                <c:pt idx="3466">
                  <c:v>2358.9899999999998</c:v>
                </c:pt>
                <c:pt idx="3467">
                  <c:v>2515.14</c:v>
                </c:pt>
                <c:pt idx="3468">
                  <c:v>1152.3599999999999</c:v>
                </c:pt>
                <c:pt idx="3469">
                  <c:v>3106.49</c:v>
                </c:pt>
                <c:pt idx="3470">
                  <c:v>4297.8499999999995</c:v>
                </c:pt>
                <c:pt idx="3471">
                  <c:v>2265.96</c:v>
                </c:pt>
                <c:pt idx="3472">
                  <c:v>1770.26</c:v>
                </c:pt>
                <c:pt idx="3473">
                  <c:v>2438.4499999999998</c:v>
                </c:pt>
                <c:pt idx="3474">
                  <c:v>5549.5899999999992</c:v>
                </c:pt>
                <c:pt idx="3475">
                  <c:v>2193.04</c:v>
                </c:pt>
                <c:pt idx="3476">
                  <c:v>5112.1099999999988</c:v>
                </c:pt>
                <c:pt idx="3477">
                  <c:v>2491.4699999999998</c:v>
                </c:pt>
                <c:pt idx="3478">
                  <c:v>2972.34</c:v>
                </c:pt>
                <c:pt idx="3479">
                  <c:v>1837.75</c:v>
                </c:pt>
                <c:pt idx="3480">
                  <c:v>815.94999999999993</c:v>
                </c:pt>
                <c:pt idx="3481">
                  <c:v>2644.4399999999996</c:v>
                </c:pt>
                <c:pt idx="3482">
                  <c:v>2379.5699999999997</c:v>
                </c:pt>
                <c:pt idx="3483">
                  <c:v>1430.2800000000002</c:v>
                </c:pt>
                <c:pt idx="3484">
                  <c:v>2193.81</c:v>
                </c:pt>
                <c:pt idx="3485">
                  <c:v>3728.88</c:v>
                </c:pt>
                <c:pt idx="3486">
                  <c:v>2755.1099999999997</c:v>
                </c:pt>
                <c:pt idx="3487">
                  <c:v>3847.6499999999996</c:v>
                </c:pt>
                <c:pt idx="3488">
                  <c:v>2045.8400000000001</c:v>
                </c:pt>
                <c:pt idx="3489">
                  <c:v>1648.32</c:v>
                </c:pt>
                <c:pt idx="3490">
                  <c:v>3147.33</c:v>
                </c:pt>
                <c:pt idx="3491">
                  <c:v>4955.2499999999991</c:v>
                </c:pt>
                <c:pt idx="3492">
                  <c:v>1785.86</c:v>
                </c:pt>
                <c:pt idx="3493">
                  <c:v>269.48497189999995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EE-4D51-B40C-2C0E37338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8662920"/>
        <c:axId val="948663560"/>
      </c:scatterChart>
      <c:valAx>
        <c:axId val="948662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Frequency of Purchase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663560"/>
        <c:crosses val="autoZero"/>
        <c:crossBetween val="midCat"/>
      </c:valAx>
      <c:valAx>
        <c:axId val="948663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Monetary Value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662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Recency Against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Sheet21!$C$2</c:f>
              <c:strCache>
                <c:ptCount val="1"/>
                <c:pt idx="0">
                  <c:v>Count of product_id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Sheet21!$B$3:$B$3496</c:f>
              <c:numCache>
                <c:formatCode>General</c:formatCode>
                <c:ptCount val="3494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87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213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114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52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176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53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345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3</c:v>
                </c:pt>
                <c:pt idx="3109">
                  <c:v>195</c:v>
                </c:pt>
                <c:pt idx="3110">
                  <c:v>98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35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38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44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141</c:v>
                </c:pt>
                <c:pt idx="3315">
                  <c:v>190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37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247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103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102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55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38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  <c:pt idx="3493">
                  <c:v>84</c:v>
                </c:pt>
              </c:numCache>
            </c:numRef>
          </c:xVal>
          <c:yVal>
            <c:numRef>
              <c:f>Sheet21!$C$3:$C$3496</c:f>
              <c:numCache>
                <c:formatCode>General</c:formatCode>
                <c:ptCount val="3494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  <c:pt idx="349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2D-44D8-AE0F-9D685C7206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0165960"/>
        <c:axId val="780167560"/>
      </c:scatterChart>
      <c:valAx>
        <c:axId val="780165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Recency</a:t>
                </a:r>
                <a:r>
                  <a:rPr lang="en-IN" baseline="0"/>
                  <a:t> (days)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167560"/>
        <c:crosses val="autoZero"/>
        <c:crossBetween val="midCat"/>
      </c:valAx>
      <c:valAx>
        <c:axId val="780167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Frequency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165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[KPMG_VI_New_raw_data_update_final.xlsx]Sheet25!PivotTable9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Distribution of Customers</a:t>
            </a:r>
          </a:p>
        </c:rich>
      </c:tx>
      <c:layout>
        <c:manualLayout>
          <c:xMode val="edge"/>
          <c:yMode val="edge"/>
          <c:x val="0.30975617267204075"/>
          <c:y val="9.5697614718115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2-4284-B605-E8D41DDE2BE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2-4284-B605-E8D41DDE2BE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C572-4284-B605-E8D41DDE2BE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C572-4284-B605-E8D41DDE2BE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572-4284-B605-E8D41DDE2BE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C572-4284-B605-E8D41DDE2BE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C572-4284-B605-E8D41DDE2BE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C572-4284-B605-E8D41DDE2BE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C572-4284-B605-E8D41DDE2BE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4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4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C572-4284-B605-E8D41DDE2BE9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5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5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C572-4284-B605-E8D41DDE2B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Sheet25!$A$4:$A$15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Rank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Sheet25!$B$4:$B$15</c:f>
              <c:numCache>
                <c:formatCode>0.00%</c:formatCode>
                <c:ptCount val="11"/>
                <c:pt idx="0">
                  <c:v>8.4597582926202106E-2</c:v>
                </c:pt>
                <c:pt idx="1">
                  <c:v>9.9305734121882233E-2</c:v>
                </c:pt>
                <c:pt idx="2">
                  <c:v>9.020313705322705E-2</c:v>
                </c:pt>
                <c:pt idx="3">
                  <c:v>8.8608896888660318E-2</c:v>
                </c:pt>
                <c:pt idx="4">
                  <c:v>6.9478014913859604E-2</c:v>
                </c:pt>
                <c:pt idx="5">
                  <c:v>0.13859604011313961</c:v>
                </c:pt>
                <c:pt idx="6">
                  <c:v>3.7078940601697093E-2</c:v>
                </c:pt>
                <c:pt idx="7">
                  <c:v>8.4237593211622525E-2</c:v>
                </c:pt>
                <c:pt idx="8">
                  <c:v>0.12064798148624326</c:v>
                </c:pt>
                <c:pt idx="9">
                  <c:v>0.11380817690923116</c:v>
                </c:pt>
                <c:pt idx="10">
                  <c:v>7.3437901774235023E-2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572-4284-B605-E8D41DDE2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Distribution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706305432191297"/>
          <c:y val="0.15847704644567551"/>
          <c:w val="0.67553168030279087"/>
          <c:h val="0.658293515788959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Sheet1!$T$41</c:f>
              <c:strCache>
                <c:ptCount val="1"/>
                <c:pt idx="0">
                  <c:v>Number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Sheet1!$Q$42:$Q$52</c:f>
              <c:strCache>
                <c:ptCount val="11"/>
                <c:pt idx="0">
                  <c:v>Platinum Customer</c:v>
                </c:pt>
                <c:pt idx="1">
                  <c:v>Very Loyal</c:v>
                </c:pt>
                <c:pt idx="2">
                  <c:v>Becoming Loyal </c:v>
                </c:pt>
                <c:pt idx="3">
                  <c:v>Recent Customer</c:v>
                </c:pt>
                <c:pt idx="4">
                  <c:v>Potential Customer</c:v>
                </c:pt>
                <c:pt idx="5">
                  <c:v>Late Bloomer</c:v>
                </c:pt>
                <c:pt idx="6">
                  <c:v>Losing Customer</c:v>
                </c:pt>
                <c:pt idx="7">
                  <c:v>High Rank Customer</c:v>
                </c:pt>
                <c:pt idx="8">
                  <c:v>Almost Lost Customer</c:v>
                </c:pt>
                <c:pt idx="9">
                  <c:v>Evasive Customer</c:v>
                </c:pt>
                <c:pt idx="10">
                  <c:v>Lost Customer</c:v>
                </c:pt>
              </c:strCache>
            </c:strRef>
          </c:cat>
          <c:val>
            <c:numRef>
              <c:f>Sheet1!$T$42:$T$52</c:f>
              <c:numCache>
                <c:formatCode>General</c:formatCode>
                <c:ptCount val="11"/>
                <c:pt idx="0">
                  <c:v>177</c:v>
                </c:pt>
                <c:pt idx="1">
                  <c:v>186</c:v>
                </c:pt>
                <c:pt idx="2">
                  <c:v>345</c:v>
                </c:pt>
                <c:pt idx="3">
                  <c:v>369</c:v>
                </c:pt>
                <c:pt idx="4">
                  <c:v>355</c:v>
                </c:pt>
                <c:pt idx="5">
                  <c:v>334</c:v>
                </c:pt>
                <c:pt idx="6">
                  <c:v>356</c:v>
                </c:pt>
                <c:pt idx="7">
                  <c:v>361</c:v>
                </c:pt>
                <c:pt idx="8">
                  <c:v>324</c:v>
                </c:pt>
                <c:pt idx="9">
                  <c:v>397</c:v>
                </c:pt>
                <c:pt idx="10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19-4959-A9F6-3D42DC2346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1"/>
        <c:axId val="780249160"/>
        <c:axId val="780251400"/>
      </c:barChart>
      <c:catAx>
        <c:axId val="780249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700" dirty="0"/>
                  <a:t>Customer Title</a:t>
                </a:r>
              </a:p>
            </c:rich>
          </c:tx>
          <c:layout>
            <c:manualLayout>
              <c:xMode val="edge"/>
              <c:yMode val="edge"/>
              <c:x val="2.5331565368846874E-2"/>
              <c:y val="0.352688753690819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251400"/>
        <c:crosses val="autoZero"/>
        <c:auto val="1"/>
        <c:lblAlgn val="ctr"/>
        <c:lblOffset val="100"/>
        <c:noMultiLvlLbl val="0"/>
      </c:catAx>
      <c:valAx>
        <c:axId val="780251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700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249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</a:t>
            </a:r>
            <a:r>
              <a:rPr lang="en-IN" baseline="0"/>
              <a:t> Customer Age Distribution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1A-4A02-9C24-8D66424EF19D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General</c:formatCode>
                <c:ptCount val="1"/>
                <c:pt idx="0">
                  <c:v>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1A-4A02-9C24-8D66424EF19D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General</c:formatCode>
                <c:ptCount val="1"/>
                <c:pt idx="0">
                  <c:v>1168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1A-4A02-9C24-8D66424EF19D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Sheet3!$E$5</c:f>
              <c:numCache>
                <c:formatCode>General</c:formatCode>
                <c:ptCount val="1"/>
                <c:pt idx="0">
                  <c:v>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1A-4A02-9C24-8D66424EF19D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Sheet3!$F$5</c:f>
              <c:numCache>
                <c:formatCode>General</c:formatCode>
                <c:ptCount val="1"/>
                <c:pt idx="0">
                  <c:v>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1A-4A02-9C24-8D66424EF19D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1A-4A02-9C24-8D66424EF19D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Sheet3!$H$5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1A-4A02-9C24-8D66424EF19D}"/>
            </c:ext>
          </c:extLst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100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Sheet3!$I$5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21A-4A02-9C24-8D66424EF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36855416"/>
        <c:axId val="536857976"/>
      </c:barChart>
      <c:catAx>
        <c:axId val="53685541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  <a:r>
                  <a:rPr lang="en-IN" baseline="0"/>
                  <a:t> DISTRIBUTION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35003002565828972"/>
              <c:y val="0.888180357630001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36857976"/>
        <c:crosses val="autoZero"/>
        <c:auto val="1"/>
        <c:lblAlgn val="ctr"/>
        <c:lblOffset val="100"/>
        <c:noMultiLvlLbl val="0"/>
      </c:catAx>
      <c:valAx>
        <c:axId val="536857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people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85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[KPMG_VI_New_raw_data_update_final.xlsx]Sheet8!PivotTable2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cap="none" spc="20" baseline="0">
                <a:solidFill>
                  <a:srgbClr val="000000">
                    <a:lumMod val="50000"/>
                    <a:lumOff val="50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000" b="0" i="0" baseline="0" dirty="0">
                <a:effectLst/>
              </a:rPr>
              <a:t>Bike related purchases over past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50000"/>
                    <a:lumOff val="50000"/>
                  </a:srgbClr>
                </a:solidFill>
              </a:defRPr>
            </a:pPr>
            <a:r>
              <a:rPr lang="en-US" sz="1000" b="0" i="0" baseline="0" dirty="0">
                <a:effectLst/>
              </a:rPr>
              <a:t>3 years by Gender</a:t>
            </a:r>
            <a:endParaRPr lang="en-IN" sz="1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cap="none" spc="20" baseline="0">
              <a:solidFill>
                <a:srgbClr val="000000">
                  <a:lumMod val="50000"/>
                  <a:lumOff val="50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dLbl>
          <c:idx val="0"/>
          <c:layout>
            <c:manualLayout>
              <c:x val="-9.7581485283027495E-17"/>
              <c:y val="-7.027431323058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round/>
          </a:ln>
          <a:effectLst/>
        </c:spPr>
        <c:dLbl>
          <c:idx val="0"/>
          <c:layout>
            <c:manualLayout>
              <c:x val="-2.6613439787093458E-3"/>
              <c:y val="-1.249142802500024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dLbl>
          <c:idx val="0"/>
          <c:layout>
            <c:manualLayout>
              <c:x val="-4.8790742641513747E-17"/>
              <c:y val="1.465134839548972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dLbl>
          <c:idx val="0"/>
          <c:layout>
            <c:manualLayout>
              <c:x val="-4.8790742641513747E-17"/>
              <c:y val="1.465134839548972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dLbl>
          <c:idx val="0"/>
          <c:layout>
            <c:manualLayout>
              <c:x val="-9.7581485283027495E-17"/>
              <c:y val="-7.027431323058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round/>
          </a:ln>
          <a:effectLst/>
        </c:spPr>
        <c:dLbl>
          <c:idx val="0"/>
          <c:layout>
            <c:manualLayout>
              <c:x val="-2.6613439787093458E-3"/>
              <c:y val="-1.249142802500024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dLbl>
          <c:idx val="0"/>
          <c:layout>
            <c:manualLayout>
              <c:x val="-4.8790742641513747E-17"/>
              <c:y val="1.465134839548972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dLbl>
          <c:idx val="0"/>
          <c:layout>
            <c:manualLayout>
              <c:x val="-9.7581485283027495E-17"/>
              <c:y val="-7.027431323058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round/>
          </a:ln>
          <a:effectLst/>
        </c:spPr>
        <c:dLbl>
          <c:idx val="0"/>
          <c:layout>
            <c:manualLayout>
              <c:x val="-2.6613439787093458E-3"/>
              <c:y val="-1.249142802500024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7871027732053327"/>
          <c:y val="0.26632690479847509"/>
          <c:w val="0.48568632748199991"/>
          <c:h val="0.566714634603907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B5-447D-A932-A0098F0B6F8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B5-447D-A932-A0098F0B6F8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FB5-447D-A932-A0098F0B6F89}"/>
              </c:ext>
            </c:extLst>
          </c:dPt>
          <c:dLbls>
            <c:dLbl>
              <c:idx val="0"/>
              <c:layout>
                <c:manualLayout>
                  <c:x val="-4.8790742641513747E-17"/>
                  <c:y val="1.465134839548972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FB5-447D-A932-A0098F0B6F89}"/>
                </c:ext>
              </c:extLst>
            </c:dLbl>
            <c:dLbl>
              <c:idx val="1"/>
              <c:layout>
                <c:manualLayout>
                  <c:x val="-9.7581485283027495E-17"/>
                  <c:y val="-7.027431323058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FB5-447D-A932-A0098F0B6F89}"/>
                </c:ext>
              </c:extLst>
            </c:dLbl>
            <c:dLbl>
              <c:idx val="2"/>
              <c:layout>
                <c:manualLayout>
                  <c:x val="-2.6613439787093458E-3"/>
                  <c:y val="-1.249142802500024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FB5-447D-A932-A0098F0B6F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Sheet8!$B$4:$B$7</c:f>
              <c:numCache>
                <c:formatCode>0.00%</c:formatCode>
                <c:ptCount val="3"/>
                <c:pt idx="0">
                  <c:v>0.49594794140245813</c:v>
                </c:pt>
                <c:pt idx="1">
                  <c:v>0.48449530290047083</c:v>
                </c:pt>
                <c:pt idx="2">
                  <c:v>1.9556755697071073E-2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B5-447D-A932-A0098F0B6F8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-24"/>
        <c:axId val="633529144"/>
        <c:axId val="633527544"/>
      </c:barChart>
      <c:catAx>
        <c:axId val="63352914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700" dirty="0"/>
                  <a:t>Gender category</a:t>
                </a:r>
              </a:p>
            </c:rich>
          </c:tx>
          <c:layout>
            <c:manualLayout>
              <c:xMode val="edge"/>
              <c:yMode val="edge"/>
              <c:x val="0.45025193822801352"/>
              <c:y val="0.869031661672446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33527544"/>
        <c:crosses val="autoZero"/>
        <c:auto val="1"/>
        <c:lblAlgn val="ctr"/>
        <c:lblOffset val="100"/>
        <c:noMultiLvlLbl val="0"/>
      </c:catAx>
      <c:valAx>
        <c:axId val="63352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700" dirty="0"/>
                  <a:t>Percentage of  bike related purchases</a:t>
                </a:r>
              </a:p>
            </c:rich>
          </c:tx>
          <c:layout>
            <c:manualLayout>
              <c:xMode val="edge"/>
              <c:yMode val="edge"/>
              <c:x val="3.1916364047598102E-2"/>
              <c:y val="0.244732831436436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52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23234233441816"/>
          <c:y val="0.42856470825613407"/>
          <c:w val="0.18373930362011986"/>
          <c:h val="0.279633048113975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[KPMG_VI_New_raw_data_update_final.xlsx]Sheet7!PivotTable13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0" i="0" baseline="0" dirty="0">
                <a:effectLst/>
              </a:rPr>
              <a:t>Bike related purchases over past </a:t>
            </a:r>
            <a:endParaRPr lang="en-IN" sz="1000" dirty="0">
              <a:effectLst/>
            </a:endParaRPr>
          </a:p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0" i="0" baseline="0" dirty="0">
                <a:effectLst/>
              </a:rPr>
              <a:t>3 years by Gender</a:t>
            </a:r>
            <a:endParaRPr lang="en-IN" sz="1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4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Sheet7!$B$5</c:f>
              <c:numCache>
                <c:formatCode>General</c:formatCode>
                <c:ptCount val="1"/>
                <c:pt idx="0">
                  <c:v>470544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2E-4B38-A6A2-500F5F6838D1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Sheet7!$C$5</c:f>
              <c:numCache>
                <c:formatCode>General</c:formatCode>
                <c:ptCount val="1"/>
                <c:pt idx="0">
                  <c:v>459678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2E-4B38-A6A2-500F5F6838D1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U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Sheet7!$D$5</c:f>
              <c:numCache>
                <c:formatCode>General</c:formatCode>
                <c:ptCount val="1"/>
                <c:pt idx="0">
                  <c:v>18555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2E-4B38-A6A2-500F5F6838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20605392"/>
        <c:axId val="529978424"/>
      </c:barChart>
      <c:catAx>
        <c:axId val="72060539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700" dirty="0"/>
                  <a:t>gender category</a:t>
                </a:r>
              </a:p>
            </c:rich>
          </c:tx>
          <c:layout>
            <c:manualLayout>
              <c:xMode val="edge"/>
              <c:yMode val="edge"/>
              <c:x val="0.36652546332973973"/>
              <c:y val="0.909360874808246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529978424"/>
        <c:crosses val="autoZero"/>
        <c:auto val="1"/>
        <c:lblAlgn val="ctr"/>
        <c:lblOffset val="100"/>
        <c:noMultiLvlLbl val="0"/>
      </c:catAx>
      <c:valAx>
        <c:axId val="529978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700" dirty="0"/>
                  <a:t>number of bike related </a:t>
                </a:r>
              </a:p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700" dirty="0"/>
                  <a:t>purchases</a:t>
                </a:r>
              </a:p>
            </c:rich>
          </c:tx>
          <c:layout>
            <c:manualLayout>
              <c:xMode val="edge"/>
              <c:yMode val="edge"/>
              <c:x val="1.9288619294773157E-2"/>
              <c:y val="0.2339762047344429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053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354344267174239"/>
          <c:y val="0.44496162186254967"/>
          <c:w val="0.16089214896602178"/>
          <c:h val="0.255932819801861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[KPMG_VI_New_raw_data_update_final.xlsx]Sheet5!PivotTable1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"New" Customer List</a:t>
            </a:r>
            <a:r>
              <a:rPr lang="en-US" sz="1200" baseline="0" dirty="0"/>
              <a:t> 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66-492E-AA69-93966AD4454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66-492E-AA69-93966AD4454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66-492E-AA69-93966AD4454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F466-492E-AA69-93966AD4454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466-492E-AA69-93966AD4454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F466-492E-AA69-93966AD44540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F466-492E-AA69-93966AD44540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F466-492E-AA69-93966AD44540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F466-492E-AA69-93966AD44540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4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4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F466-492E-AA69-93966AD445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Sheet5!$B$4:$B$14</c:f>
              <c:numCache>
                <c:formatCode>0.00%</c:formatCode>
                <c:ptCount val="10"/>
                <c:pt idx="0">
                  <c:v>2.5999999999999999E-2</c:v>
                </c:pt>
                <c:pt idx="1">
                  <c:v>3.6999999999999998E-2</c:v>
                </c:pt>
                <c:pt idx="2">
                  <c:v>0.20300000000000001</c:v>
                </c:pt>
                <c:pt idx="3">
                  <c:v>0.152</c:v>
                </c:pt>
                <c:pt idx="4">
                  <c:v>5.0999999999999997E-2</c:v>
                </c:pt>
                <c:pt idx="5">
                  <c:v>0.19900000000000001</c:v>
                </c:pt>
                <c:pt idx="6">
                  <c:v>0.16500000000000001</c:v>
                </c:pt>
                <c:pt idx="7">
                  <c:v>6.4000000000000001E-2</c:v>
                </c:pt>
                <c:pt idx="8">
                  <c:v>7.8E-2</c:v>
                </c:pt>
                <c:pt idx="9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466-492E-AA69-93966AD4454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3059072781347059"/>
          <c:y val="0.17093248567348829"/>
          <c:w val="0.35894786222734953"/>
          <c:h val="0.708542755499678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[KPMG_VI_New_raw_data_update_final.xlsx]Sheet15!PivotTable2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'Old' Customer List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4B-4453-89D5-4C0BF15E54B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44B-4453-89D5-4C0BF15E54B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344B-4453-89D5-4C0BF15E54B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344B-4453-89D5-4C0BF15E54B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344B-4453-89D5-4C0BF15E54B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344B-4453-89D5-4C0BF15E54B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344B-4453-89D5-4C0BF15E54B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344B-4453-89D5-4C0BF15E54BA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344B-4453-89D5-4C0BF15E54BA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4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4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344B-4453-89D5-4C0BF15E54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Sheet15!$A$4:$A$14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Sheet15!$B$4:$B$14</c:f>
              <c:numCache>
                <c:formatCode>0.00%</c:formatCode>
                <c:ptCount val="10"/>
                <c:pt idx="0">
                  <c:v>2.6871532116970756E-2</c:v>
                </c:pt>
                <c:pt idx="1">
                  <c:v>3.2831292176955761E-2</c:v>
                </c:pt>
                <c:pt idx="2">
                  <c:v>0.1875579855036241</c:v>
                </c:pt>
                <c:pt idx="3">
                  <c:v>0.14577205698575357</c:v>
                </c:pt>
                <c:pt idx="4">
                  <c:v>5.6434516370907274E-2</c:v>
                </c:pt>
                <c:pt idx="5">
                  <c:v>0.20313771557110721</c:v>
                </c:pt>
                <c:pt idx="6">
                  <c:v>0.16960934766308422</c:v>
                </c:pt>
                <c:pt idx="7">
                  <c:v>6.7004748812796805E-2</c:v>
                </c:pt>
                <c:pt idx="8">
                  <c:v>9.2534241439640091E-2</c:v>
                </c:pt>
                <c:pt idx="9">
                  <c:v>1.8246563359160209E-2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44B-4453-89D5-4C0BF15E54B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204312277648321"/>
          <c:y val="0.17499836122180479"/>
          <c:w val="0.33760048808987175"/>
          <c:h val="0.664873636189291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[KPMG_VI_New_raw_data_update_final.xlsx]Sheet9!PivotTable3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dirty="0"/>
              <a:t>New Customer</a:t>
            </a:r>
            <a:r>
              <a:rPr lang="en-IN" sz="1000" baseline="0" dirty="0"/>
              <a:t> Wealth Segment by Age</a:t>
            </a:r>
            <a:endParaRPr lang="en-IN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8784837881891695"/>
          <c:y val="0.16712976714631092"/>
          <c:w val="0.4756674795790849"/>
          <c:h val="0.524927422525190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Sheet9!$B$5:$B$12</c:f>
              <c:numCache>
                <c:formatCode>General</c:formatCode>
                <c:ptCount val="7"/>
                <c:pt idx="0">
                  <c:v>43</c:v>
                </c:pt>
                <c:pt idx="1">
                  <c:v>13</c:v>
                </c:pt>
                <c:pt idx="2">
                  <c:v>53</c:v>
                </c:pt>
                <c:pt idx="3">
                  <c:v>38</c:v>
                </c:pt>
                <c:pt idx="4">
                  <c:v>37</c:v>
                </c:pt>
                <c:pt idx="5">
                  <c:v>22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5-481A-A03F-34EA4F85A3EC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Sheet9!$C$5:$C$12</c:f>
              <c:numCache>
                <c:formatCode>General</c:formatCode>
                <c:ptCount val="7"/>
                <c:pt idx="0">
                  <c:v>33</c:v>
                </c:pt>
                <c:pt idx="1">
                  <c:v>31</c:v>
                </c:pt>
                <c:pt idx="2">
                  <c:v>46</c:v>
                </c:pt>
                <c:pt idx="3">
                  <c:v>30</c:v>
                </c:pt>
                <c:pt idx="4">
                  <c:v>44</c:v>
                </c:pt>
                <c:pt idx="5">
                  <c:v>28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B5-481A-A03F-34EA4F85A3EC}"/>
            </c:ext>
          </c:extLst>
        </c:ser>
        <c:ser>
          <c:idx val="2"/>
          <c:order val="2"/>
          <c:tx>
            <c:strRef>
              <c:f>Sheet9!$D$3:$D$4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Sheet9!$A$5:$A$12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Sheet9!$D$5:$D$12</c:f>
              <c:numCache>
                <c:formatCode>General</c:formatCode>
                <c:ptCount val="7"/>
                <c:pt idx="0">
                  <c:v>64</c:v>
                </c:pt>
                <c:pt idx="1">
                  <c:v>47</c:v>
                </c:pt>
                <c:pt idx="2">
                  <c:v>102</c:v>
                </c:pt>
                <c:pt idx="3">
                  <c:v>86</c:v>
                </c:pt>
                <c:pt idx="4">
                  <c:v>65</c:v>
                </c:pt>
                <c:pt idx="5">
                  <c:v>53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B5-481A-A03F-34EA4F85A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9084304"/>
        <c:axId val="619085904"/>
      </c:barChart>
      <c:catAx>
        <c:axId val="61908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085904"/>
        <c:crosses val="autoZero"/>
        <c:auto val="1"/>
        <c:lblAlgn val="ctr"/>
        <c:lblOffset val="100"/>
        <c:noMultiLvlLbl val="0"/>
      </c:catAx>
      <c:valAx>
        <c:axId val="61908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700" dirty="0"/>
                  <a:t>Number of people in each </a:t>
                </a:r>
              </a:p>
              <a:p>
                <a:pPr>
                  <a:defRPr sz="700"/>
                </a:pPr>
                <a:r>
                  <a:rPr lang="en-IN" sz="700" dirty="0"/>
                  <a:t>age category</a:t>
                </a:r>
              </a:p>
            </c:rich>
          </c:tx>
          <c:layout>
            <c:manualLayout>
              <c:xMode val="edge"/>
              <c:yMode val="edge"/>
              <c:x val="0.10671321587035928"/>
              <c:y val="0.137906582788862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084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820341479837173"/>
          <c:y val="0.3372512009906215"/>
          <c:w val="0.21311123845716662"/>
          <c:h val="0.228746491344987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[KPMG_VI_New_raw_data_update_final.xlsx]Sheet13!PivotTable11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dirty="0"/>
              <a:t>Old Customer Wealth Segment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9460373417683311"/>
          <c:y val="0.19609515504531438"/>
          <c:w val="0.49743654132887438"/>
          <c:h val="0.442592230406537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Sheet13!$B$3:$B$4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Sheet13!$A$5:$A$13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Sheet13!$B$5:$B$13</c:f>
              <c:numCache>
                <c:formatCode>General</c:formatCode>
                <c:ptCount val="8"/>
                <c:pt idx="0">
                  <c:v>141</c:v>
                </c:pt>
                <c:pt idx="1">
                  <c:v>143</c:v>
                </c:pt>
                <c:pt idx="2">
                  <c:v>283</c:v>
                </c:pt>
                <c:pt idx="3">
                  <c:v>158</c:v>
                </c:pt>
                <c:pt idx="4">
                  <c:v>121</c:v>
                </c:pt>
                <c:pt idx="5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27-4B09-858A-A4F6D4990B52}"/>
            </c:ext>
          </c:extLst>
        </c:ser>
        <c:ser>
          <c:idx val="1"/>
          <c:order val="1"/>
          <c:tx>
            <c:strRef>
              <c:f>Sheet13!$C$3:$C$4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Sheet13!$A$5:$A$13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Sheet13!$C$5:$C$13</c:f>
              <c:numCache>
                <c:formatCode>General</c:formatCode>
                <c:ptCount val="8"/>
                <c:pt idx="0">
                  <c:v>126</c:v>
                </c:pt>
                <c:pt idx="1">
                  <c:v>156</c:v>
                </c:pt>
                <c:pt idx="2">
                  <c:v>304</c:v>
                </c:pt>
                <c:pt idx="3">
                  <c:v>150</c:v>
                </c:pt>
                <c:pt idx="4">
                  <c:v>134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27-4B09-858A-A4F6D4990B52}"/>
            </c:ext>
          </c:extLst>
        </c:ser>
        <c:ser>
          <c:idx val="2"/>
          <c:order val="2"/>
          <c:tx>
            <c:strRef>
              <c:f>Sheet13!$D$3:$D$4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Sheet13!$A$5:$A$13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Sheet13!$D$5:$D$13</c:f>
              <c:numCache>
                <c:formatCode>General</c:formatCode>
                <c:ptCount val="8"/>
                <c:pt idx="0">
                  <c:v>247</c:v>
                </c:pt>
                <c:pt idx="1">
                  <c:v>303</c:v>
                </c:pt>
                <c:pt idx="2">
                  <c:v>581</c:v>
                </c:pt>
                <c:pt idx="3">
                  <c:v>297</c:v>
                </c:pt>
                <c:pt idx="4">
                  <c:v>265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27-4B09-858A-A4F6D4990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2757128"/>
        <c:axId val="732758088"/>
      </c:barChart>
      <c:catAx>
        <c:axId val="732757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758088"/>
        <c:crosses val="autoZero"/>
        <c:auto val="1"/>
        <c:lblAlgn val="ctr"/>
        <c:lblOffset val="100"/>
        <c:noMultiLvlLbl val="0"/>
      </c:catAx>
      <c:valAx>
        <c:axId val="732758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700" dirty="0"/>
                  <a:t>Total</a:t>
                </a:r>
                <a:r>
                  <a:rPr lang="en-IN" sz="700" baseline="0" dirty="0"/>
                  <a:t> number of people in </a:t>
                </a:r>
              </a:p>
              <a:p>
                <a:pPr>
                  <a:defRPr sz="700"/>
                </a:pPr>
                <a:r>
                  <a:rPr lang="en-IN" sz="700" baseline="0" dirty="0"/>
                  <a:t>each age category</a:t>
                </a:r>
                <a:endParaRPr lang="en-IN" sz="700" dirty="0"/>
              </a:p>
            </c:rich>
          </c:tx>
          <c:layout>
            <c:manualLayout>
              <c:xMode val="edge"/>
              <c:yMode val="edge"/>
              <c:x val="9.2680989261072433E-2"/>
              <c:y val="0.119988863187295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7571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818319560060124"/>
          <c:y val="0.38568762710892357"/>
          <c:w val="0.21181680439939876"/>
          <c:h val="0.244187853325431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[KPMG_VI_New_raw_data_update_final.xlsx]Sheet6!PivotTable12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Number of cars owned</a:t>
            </a:r>
            <a:r>
              <a:rPr lang="en-IN" sz="1200" baseline="0" dirty="0"/>
              <a:t> in each state</a:t>
            </a:r>
            <a:endParaRPr lang="en-IN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Sheet6!$B$5:$B$8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8-4BAE-BDF3-C72C6F00780E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Sheet6!$C$5:$C$8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8-4BAE-BDF3-C72C6F0078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20607632"/>
        <c:axId val="720608272"/>
      </c:barChart>
      <c:catAx>
        <c:axId val="720607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700"/>
                  <a:t>State names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08272"/>
        <c:crosses val="autoZero"/>
        <c:auto val="1"/>
        <c:lblAlgn val="ctr"/>
        <c:lblOffset val="100"/>
        <c:noMultiLvlLbl val="0"/>
      </c:catAx>
      <c:valAx>
        <c:axId val="72060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700" dirty="0"/>
                  <a:t>Number of cars owned</a:t>
                </a:r>
              </a:p>
              <a:p>
                <a:pPr>
                  <a:defRPr sz="700"/>
                </a:pPr>
                <a:r>
                  <a:rPr lang="en-IN" sz="700" dirty="0"/>
                  <a:t> or not owned</a:t>
                </a:r>
              </a:p>
            </c:rich>
          </c:tx>
          <c:layout>
            <c:manualLayout>
              <c:xMode val="edge"/>
              <c:yMode val="edge"/>
              <c:x val="3.3370007696361115E-2"/>
              <c:y val="0.214121112620879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0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Shreyas V Achari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4767445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RFM Analysis and Customer Classification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2113324"/>
            <a:ext cx="4059380" cy="1314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RFM Analysis is used to determine which customers a business should target to increase its revenue and value.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RFM (Recency, Frequency, and Monetary) model shows customers that have displayed a high level of engagement with the business in the three categories mentioned.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343909-E3FC-075E-7A38-49E102E5B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073622"/>
              </p:ext>
            </p:extLst>
          </p:nvPr>
        </p:nvGraphicFramePr>
        <p:xfrm>
          <a:off x="4264404" y="916489"/>
          <a:ext cx="4786745" cy="4227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21579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4767445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Scatter-Plot based on RFM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2113324"/>
            <a:ext cx="4059380" cy="1775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chart shows that customers who purchased more recently have generated more revenue, than customers who visited a while ago.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Customers from the recent past (50-100 days) also show to generate a moderate amount of revenue.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Those who visited more than 200 days ago generate low revenue.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67A67EC-E951-F9FB-C981-108E9EA51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422216"/>
              </p:ext>
            </p:extLst>
          </p:nvPr>
        </p:nvGraphicFramePr>
        <p:xfrm>
          <a:off x="4487825" y="1533326"/>
          <a:ext cx="4451151" cy="2713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36757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4767445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Scatter-Plot based on RFM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2113324"/>
            <a:ext cx="4059380" cy="1314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Customers classified as “Platinum Customer”, “Very Loyal”, and “Being Loyal” visit frequently, which correlated with increased revenue for the business.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Naturally, there is a positive relationship between frequency and monetary gain for the business.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7C74C1B-8828-270F-2900-A54FD1FAF2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358521"/>
              </p:ext>
            </p:extLst>
          </p:nvPr>
        </p:nvGraphicFramePr>
        <p:xfrm>
          <a:off x="4391132" y="1531769"/>
          <a:ext cx="4547844" cy="2711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23230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4767445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Scatter-Plot based on RFM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2113324"/>
            <a:ext cx="4059380" cy="1545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Very Low frequency of 0-2 correlated with high recency values i.e. More than 250 days ago.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Customers that have visited more recently (0-50 days) have a higher chance of visiting more frequently (6+).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Higher frequency has a negative relationship with recent customers are also frequent customers.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319903E-2A3D-4F12-9794-5BC4E7F239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674920"/>
              </p:ext>
            </p:extLst>
          </p:nvPr>
        </p:nvGraphicFramePr>
        <p:xfrm>
          <a:off x="4264404" y="1533326"/>
          <a:ext cx="4723286" cy="2819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39702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8565601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600" dirty="0"/>
              <a:t>Customer Title Definition list with RFM values assigned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814685-185A-BFC9-4383-E7170CB6B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84525"/>
              </p:ext>
            </p:extLst>
          </p:nvPr>
        </p:nvGraphicFramePr>
        <p:xfrm>
          <a:off x="1117600" y="1600199"/>
          <a:ext cx="7063233" cy="301184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22654">
                  <a:extLst>
                    <a:ext uri="{9D8B030D-6E8A-4147-A177-3AD203B41FA5}">
                      <a16:colId xmlns:a16="http://schemas.microsoft.com/office/drawing/2014/main" val="742697824"/>
                    </a:ext>
                  </a:extLst>
                </a:gridCol>
                <a:gridCol w="1352327">
                  <a:extLst>
                    <a:ext uri="{9D8B030D-6E8A-4147-A177-3AD203B41FA5}">
                      <a16:colId xmlns:a16="http://schemas.microsoft.com/office/drawing/2014/main" val="1586537805"/>
                    </a:ext>
                  </a:extLst>
                </a:gridCol>
                <a:gridCol w="4387766">
                  <a:extLst>
                    <a:ext uri="{9D8B030D-6E8A-4147-A177-3AD203B41FA5}">
                      <a16:colId xmlns:a16="http://schemas.microsoft.com/office/drawing/2014/main" val="3243827090"/>
                    </a:ext>
                  </a:extLst>
                </a:gridCol>
                <a:gridCol w="700486">
                  <a:extLst>
                    <a:ext uri="{9D8B030D-6E8A-4147-A177-3AD203B41FA5}">
                      <a16:colId xmlns:a16="http://schemas.microsoft.com/office/drawing/2014/main" val="3209336362"/>
                    </a:ext>
                  </a:extLst>
                </a:gridCol>
              </a:tblGrid>
              <a:tr h="250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Rank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Customer Title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Description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RFM Value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10054"/>
                  </a:ext>
                </a:extLst>
              </a:tr>
              <a:tr h="250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1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Platinum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Most recent buy, buys often, most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3329382"/>
                  </a:ext>
                </a:extLst>
              </a:tr>
              <a:tr h="250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2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Very Loyal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Most recent, buys often, spends large amount of money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5169571"/>
                  </a:ext>
                </a:extLst>
              </a:tr>
              <a:tr h="250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Becoming Loyal 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Relatively recent, bought more than once, spends large amount of money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4629879"/>
                  </a:ext>
                </a:extLst>
              </a:tr>
              <a:tr h="250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Recent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Bought recently, not very often, average money spent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7246638"/>
                  </a:ext>
                </a:extLst>
              </a:tr>
              <a:tr h="250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Potential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Bought recently, not bought before, spent small 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134107"/>
                  </a:ext>
                </a:extLst>
              </a:tr>
              <a:tr h="250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Late Bloomer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No purchase recently, but RFM value is larger than average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9214033"/>
                  </a:ext>
                </a:extLst>
              </a:tr>
              <a:tr h="250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Losing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Purchase was a while ago, below average RFM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1298994"/>
                  </a:ext>
                </a:extLst>
              </a:tr>
              <a:tr h="250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High Rank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Purchase was long time ago, frequency is quite high, amount spent is 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20064"/>
                  </a:ext>
                </a:extLst>
              </a:tr>
              <a:tr h="250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Almost Lost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Very low recency, low frequency, but high amount spent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1617076"/>
                  </a:ext>
                </a:extLst>
              </a:tr>
              <a:tr h="250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10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Evasive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Very low recency, Very low frequency, small amount spent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38172"/>
                  </a:ext>
                </a:extLst>
              </a:tr>
              <a:tr h="2509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11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Lost Customer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Very low RFM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111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58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6486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4767445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Customer Title Distribution in Dataset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6EBCBD-BC92-A1BD-F4CD-2F9D84F66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564793"/>
              </p:ext>
            </p:extLst>
          </p:nvPr>
        </p:nvGraphicFramePr>
        <p:xfrm>
          <a:off x="5038292" y="1533326"/>
          <a:ext cx="3624226" cy="2991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E27E10-6112-4F4E-A13D-4714964700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089795"/>
              </p:ext>
            </p:extLst>
          </p:nvPr>
        </p:nvGraphicFramePr>
        <p:xfrm>
          <a:off x="460312" y="1796100"/>
          <a:ext cx="4512157" cy="2536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2743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8565601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600" dirty="0"/>
              <a:t>Summary Table of Top 1000 Customers to Target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072224-4230-3F49-9F6A-7589E1630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08546"/>
              </p:ext>
            </p:extLst>
          </p:nvPr>
        </p:nvGraphicFramePr>
        <p:xfrm>
          <a:off x="297399" y="1643783"/>
          <a:ext cx="8565601" cy="311104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05874">
                  <a:extLst>
                    <a:ext uri="{9D8B030D-6E8A-4147-A177-3AD203B41FA5}">
                      <a16:colId xmlns:a16="http://schemas.microsoft.com/office/drawing/2014/main" val="3206318766"/>
                    </a:ext>
                  </a:extLst>
                </a:gridCol>
                <a:gridCol w="1098694">
                  <a:extLst>
                    <a:ext uri="{9D8B030D-6E8A-4147-A177-3AD203B41FA5}">
                      <a16:colId xmlns:a16="http://schemas.microsoft.com/office/drawing/2014/main" val="1186109784"/>
                    </a:ext>
                  </a:extLst>
                </a:gridCol>
                <a:gridCol w="3564828">
                  <a:extLst>
                    <a:ext uri="{9D8B030D-6E8A-4147-A177-3AD203B41FA5}">
                      <a16:colId xmlns:a16="http://schemas.microsoft.com/office/drawing/2014/main" val="773095695"/>
                    </a:ext>
                  </a:extLst>
                </a:gridCol>
                <a:gridCol w="569108">
                  <a:extLst>
                    <a:ext uri="{9D8B030D-6E8A-4147-A177-3AD203B41FA5}">
                      <a16:colId xmlns:a16="http://schemas.microsoft.com/office/drawing/2014/main" val="1772130461"/>
                    </a:ext>
                  </a:extLst>
                </a:gridCol>
                <a:gridCol w="1148756">
                  <a:extLst>
                    <a:ext uri="{9D8B030D-6E8A-4147-A177-3AD203B41FA5}">
                      <a16:colId xmlns:a16="http://schemas.microsoft.com/office/drawing/2014/main" val="1311806938"/>
                    </a:ext>
                  </a:extLst>
                </a:gridCol>
                <a:gridCol w="624438">
                  <a:extLst>
                    <a:ext uri="{9D8B030D-6E8A-4147-A177-3AD203B41FA5}">
                      <a16:colId xmlns:a16="http://schemas.microsoft.com/office/drawing/2014/main" val="2471383068"/>
                    </a:ext>
                  </a:extLst>
                </a:gridCol>
                <a:gridCol w="1053903">
                  <a:extLst>
                    <a:ext uri="{9D8B030D-6E8A-4147-A177-3AD203B41FA5}">
                      <a16:colId xmlns:a16="http://schemas.microsoft.com/office/drawing/2014/main" val="3950450443"/>
                    </a:ext>
                  </a:extLst>
                </a:gridCol>
              </a:tblGrid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Rank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Customer Title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Description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RFM Value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Number of Customers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Cumulative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Customer Selection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477620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1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Platinum Customer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Most recent buy, buys often, most spent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444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177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177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177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extLst>
                  <a:ext uri="{0D108BD9-81ED-4DB2-BD59-A6C34878D82A}">
                    <a16:rowId xmlns:a16="http://schemas.microsoft.com/office/drawing/2014/main" val="2719231198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2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Very Loyal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Most recent, buys often, spends large amount of money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433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186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363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186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extLst>
                  <a:ext uri="{0D108BD9-81ED-4DB2-BD59-A6C34878D82A}">
                    <a16:rowId xmlns:a16="http://schemas.microsoft.com/office/drawing/2014/main" val="1579787990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3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Becoming Loyal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Relatively recent, bought more than once, spends large amount of money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421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345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708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345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extLst>
                  <a:ext uri="{0D108BD9-81ED-4DB2-BD59-A6C34878D82A}">
                    <a16:rowId xmlns:a16="http://schemas.microsoft.com/office/drawing/2014/main" val="1371490585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4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Recent Customer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Bought recently, not very often, average money spent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344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369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1077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369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extLst>
                  <a:ext uri="{0D108BD9-81ED-4DB2-BD59-A6C34878D82A}">
                    <a16:rowId xmlns:a16="http://schemas.microsoft.com/office/drawing/2014/main" val="3502636565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5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Potential Customer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Bought recently, not bought before, spent small amount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323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355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1432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extLst>
                  <a:ext uri="{0D108BD9-81ED-4DB2-BD59-A6C34878D82A}">
                    <a16:rowId xmlns:a16="http://schemas.microsoft.com/office/drawing/2014/main" val="3810201571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6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Late Bloomer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 purchase recently, but RFM value is larger than average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334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1766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extLst>
                  <a:ext uri="{0D108BD9-81ED-4DB2-BD59-A6C34878D82A}">
                    <a16:rowId xmlns:a16="http://schemas.microsoft.com/office/drawing/2014/main" val="53495954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7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Losing Customer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Purchase was a while ago, below average RFM 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224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356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2122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extLst>
                  <a:ext uri="{0D108BD9-81ED-4DB2-BD59-A6C34878D82A}">
                    <a16:rowId xmlns:a16="http://schemas.microsoft.com/office/drawing/2014/main" val="3749910529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8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High Rank Customer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Purchase was long time ago, frequency is quite high, amount spent is high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212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361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2483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extLst>
                  <a:ext uri="{0D108BD9-81ED-4DB2-BD59-A6C34878D82A}">
                    <a16:rowId xmlns:a16="http://schemas.microsoft.com/office/drawing/2014/main" val="346683837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9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Almost Lost Customer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Very low recency, low frequency, but high amount spent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124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324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2807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extLst>
                  <a:ext uri="{0D108BD9-81ED-4DB2-BD59-A6C34878D82A}">
                    <a16:rowId xmlns:a16="http://schemas.microsoft.com/office/drawing/2014/main" val="1463852468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10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Evasive Customer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Very loew recency, Very low frequency, small amount spent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112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397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3204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0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extLst>
                  <a:ext uri="{0D108BD9-81ED-4DB2-BD59-A6C34878D82A}">
                    <a16:rowId xmlns:a16="http://schemas.microsoft.com/office/drawing/2014/main" val="1073227529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11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Lost Customer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Very low RFM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290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3494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0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extLst>
                  <a:ext uri="{0D108BD9-81ED-4DB2-BD59-A6C34878D82A}">
                    <a16:rowId xmlns:a16="http://schemas.microsoft.com/office/drawing/2014/main" val="88742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49201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8565601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600" dirty="0"/>
              <a:t>Customer Target and Methodology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5FD4BB-0FC7-C359-2990-5736F01B6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58872"/>
              </p:ext>
            </p:extLst>
          </p:nvPr>
        </p:nvGraphicFramePr>
        <p:xfrm>
          <a:off x="297399" y="1616652"/>
          <a:ext cx="8565601" cy="12962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05874">
                  <a:extLst>
                    <a:ext uri="{9D8B030D-6E8A-4147-A177-3AD203B41FA5}">
                      <a16:colId xmlns:a16="http://schemas.microsoft.com/office/drawing/2014/main" val="2205948226"/>
                    </a:ext>
                  </a:extLst>
                </a:gridCol>
                <a:gridCol w="1098694">
                  <a:extLst>
                    <a:ext uri="{9D8B030D-6E8A-4147-A177-3AD203B41FA5}">
                      <a16:colId xmlns:a16="http://schemas.microsoft.com/office/drawing/2014/main" val="2282012286"/>
                    </a:ext>
                  </a:extLst>
                </a:gridCol>
                <a:gridCol w="3564828">
                  <a:extLst>
                    <a:ext uri="{9D8B030D-6E8A-4147-A177-3AD203B41FA5}">
                      <a16:colId xmlns:a16="http://schemas.microsoft.com/office/drawing/2014/main" val="2888498531"/>
                    </a:ext>
                  </a:extLst>
                </a:gridCol>
                <a:gridCol w="569108">
                  <a:extLst>
                    <a:ext uri="{9D8B030D-6E8A-4147-A177-3AD203B41FA5}">
                      <a16:colId xmlns:a16="http://schemas.microsoft.com/office/drawing/2014/main" val="1981559762"/>
                    </a:ext>
                  </a:extLst>
                </a:gridCol>
                <a:gridCol w="1148756">
                  <a:extLst>
                    <a:ext uri="{9D8B030D-6E8A-4147-A177-3AD203B41FA5}">
                      <a16:colId xmlns:a16="http://schemas.microsoft.com/office/drawing/2014/main" val="2992865457"/>
                    </a:ext>
                  </a:extLst>
                </a:gridCol>
                <a:gridCol w="624438">
                  <a:extLst>
                    <a:ext uri="{9D8B030D-6E8A-4147-A177-3AD203B41FA5}">
                      <a16:colId xmlns:a16="http://schemas.microsoft.com/office/drawing/2014/main" val="335086696"/>
                    </a:ext>
                  </a:extLst>
                </a:gridCol>
                <a:gridCol w="1053903">
                  <a:extLst>
                    <a:ext uri="{9D8B030D-6E8A-4147-A177-3AD203B41FA5}">
                      <a16:colId xmlns:a16="http://schemas.microsoft.com/office/drawing/2014/main" val="3953510082"/>
                    </a:ext>
                  </a:extLst>
                </a:gridCol>
              </a:tblGrid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Rank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Customer Title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Description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RFM Value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Number of Customers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Cumulative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Customer Selection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64640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1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Platinum Customer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Most recent buy, buys often, most spent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444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177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177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177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extLst>
                  <a:ext uri="{0D108BD9-81ED-4DB2-BD59-A6C34878D82A}">
                    <a16:rowId xmlns:a16="http://schemas.microsoft.com/office/drawing/2014/main" val="1470228529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2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Very Loyal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Most recent, buys often, spends large amount of money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433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186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363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186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extLst>
                  <a:ext uri="{0D108BD9-81ED-4DB2-BD59-A6C34878D82A}">
                    <a16:rowId xmlns:a16="http://schemas.microsoft.com/office/drawing/2014/main" val="3441443628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3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Becoming Loyal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Relatively recent, bought more than once, spends large amount of money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421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345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708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345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extLst>
                  <a:ext uri="{0D108BD9-81ED-4DB2-BD59-A6C34878D82A}">
                    <a16:rowId xmlns:a16="http://schemas.microsoft.com/office/drawing/2014/main" val="1298235809"/>
                  </a:ext>
                </a:extLst>
              </a:tr>
              <a:tr h="259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4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Recent Customer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Bought recently, not very often, average money spent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344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369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1077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369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71" marR="7871" marT="7871" marB="0" anchor="ctr"/>
                </a:tc>
                <a:extLst>
                  <a:ext uri="{0D108BD9-81ED-4DB2-BD59-A6C34878D82A}">
                    <a16:rowId xmlns:a16="http://schemas.microsoft.com/office/drawing/2014/main" val="2245513630"/>
                  </a:ext>
                </a:extLst>
              </a:tr>
            </a:tbl>
          </a:graphicData>
        </a:graphic>
      </p:graphicFrame>
      <p:sp>
        <p:nvSpPr>
          <p:cNvPr id="4" name="Shape 73">
            <a:extLst>
              <a:ext uri="{FF2B5EF4-FFF2-40B4-BE49-F238E27FC236}">
                <a16:creationId xmlns:a16="http://schemas.microsoft.com/office/drawing/2014/main" id="{EB1CA9F2-B1F2-C3F6-4D47-22FA2A33CD26}"/>
              </a:ext>
            </a:extLst>
          </p:cNvPr>
          <p:cNvSpPr/>
          <p:nvPr/>
        </p:nvSpPr>
        <p:spPr>
          <a:xfrm>
            <a:off x="297399" y="3131633"/>
            <a:ext cx="8565600" cy="852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Filter through the top 1000 customers by assigning the conditions discussed in the table above.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1000 customers discovered would have bought recently, they have bought very frequently in the past and tend to spend more than other customers.</a:t>
            </a:r>
          </a:p>
        </p:txBody>
      </p:sp>
    </p:spTree>
    <p:extLst>
      <p:ext uri="{BB962C8B-B14F-4D97-AF65-F5344CB8AC3E}">
        <p14:creationId xmlns:p14="http://schemas.microsoft.com/office/powerpoint/2010/main" val="20530148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8719519" cy="508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950" dirty="0"/>
              <a:t>Identify and Recommend Top 100 Customers to Target from Datasets</a:t>
            </a:r>
            <a:endParaRPr sz="1950" dirty="0"/>
          </a:p>
        </p:txBody>
      </p:sp>
      <p:sp>
        <p:nvSpPr>
          <p:cNvPr id="124" name="Shape 73"/>
          <p:cNvSpPr/>
          <p:nvPr/>
        </p:nvSpPr>
        <p:spPr>
          <a:xfrm>
            <a:off x="205025" y="1854128"/>
            <a:ext cx="3647647" cy="2454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Outline of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Sprocket Central is a company that specializes in high-quality bikes and cycling accessories.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Their marketing team is looking to boost business sales by analyzing provided datasets.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Using the 3 datasets provided the aim is to analyze and recommend 1000 customers that Sprocket Central should target to drive higher value for the company.</a:t>
            </a:r>
          </a:p>
        </p:txBody>
      </p:sp>
      <p:sp>
        <p:nvSpPr>
          <p:cNvPr id="5" name="Shape 73">
            <a:extLst>
              <a:ext uri="{FF2B5EF4-FFF2-40B4-BE49-F238E27FC236}">
                <a16:creationId xmlns:a16="http://schemas.microsoft.com/office/drawing/2014/main" id="{F7F4A026-89DE-2E99-5CEF-73ADE9179683}"/>
              </a:ext>
            </a:extLst>
          </p:cNvPr>
          <p:cNvSpPr/>
          <p:nvPr/>
        </p:nvSpPr>
        <p:spPr>
          <a:xfrm>
            <a:off x="4487825" y="1854128"/>
            <a:ext cx="4366975" cy="2627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Contents of Data Analysis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/>
              <a:t>‘New’ and ‘Old’ Customer Age Distributions.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/>
              <a:t>Bike-related purchases over the last 3 years by gender.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/>
              <a:t>Job industry distributions.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/>
              <a:t>Wealth segmentation by age category.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/>
              <a:t>Number of cars owned and not owned by the state.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dirty="0"/>
              <a:t>RFM analysis and customer classification.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8719519" cy="508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950" dirty="0"/>
              <a:t>Data Quality Assessment and ‘Cleanup’</a:t>
            </a:r>
            <a:endParaRPr sz="1950" dirty="0"/>
          </a:p>
        </p:txBody>
      </p:sp>
      <p:sp>
        <p:nvSpPr>
          <p:cNvPr id="124" name="Shape 73"/>
          <p:cNvSpPr/>
          <p:nvPr/>
        </p:nvSpPr>
        <p:spPr>
          <a:xfrm>
            <a:off x="205025" y="1854128"/>
            <a:ext cx="3318463" cy="2481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050" b="1" dirty="0"/>
              <a:t>Key Issues for Data Quality Assessment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Accuracy: Correct Values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Completeness: Data Fields with Values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Consistency; Values free Contradiction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Currency: Values up to Date.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Relevancy: Data items with value Meta-Data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Validity: Data Containing Allowable Values.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Uniqueness: Records that are duplicated.</a:t>
            </a:r>
          </a:p>
        </p:txBody>
      </p:sp>
      <p:sp>
        <p:nvSpPr>
          <p:cNvPr id="5" name="Shape 73">
            <a:extLst>
              <a:ext uri="{FF2B5EF4-FFF2-40B4-BE49-F238E27FC236}">
                <a16:creationId xmlns:a16="http://schemas.microsoft.com/office/drawing/2014/main" id="{F7F4A026-89DE-2E99-5CEF-73ADE9179683}"/>
              </a:ext>
            </a:extLst>
          </p:cNvPr>
          <p:cNvSpPr/>
          <p:nvPr/>
        </p:nvSpPr>
        <p:spPr>
          <a:xfrm>
            <a:off x="3523488" y="1852758"/>
            <a:ext cx="5331312" cy="569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050" b="1" dirty="0"/>
              <a:t>Summary Table</a:t>
            </a:r>
          </a:p>
          <a:p>
            <a:endParaRPr lang="en-US" sz="1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E063FA3-F0C7-47BA-7019-E48BB22AA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30230"/>
              </p:ext>
            </p:extLst>
          </p:nvPr>
        </p:nvGraphicFramePr>
        <p:xfrm>
          <a:off x="3385074" y="2273563"/>
          <a:ext cx="5608141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552">
                  <a:extLst>
                    <a:ext uri="{9D8B030D-6E8A-4147-A177-3AD203B41FA5}">
                      <a16:colId xmlns:a16="http://schemas.microsoft.com/office/drawing/2014/main" val="2200355861"/>
                    </a:ext>
                  </a:extLst>
                </a:gridCol>
                <a:gridCol w="735774">
                  <a:extLst>
                    <a:ext uri="{9D8B030D-6E8A-4147-A177-3AD203B41FA5}">
                      <a16:colId xmlns:a16="http://schemas.microsoft.com/office/drawing/2014/main" val="3142239405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493305901"/>
                    </a:ext>
                  </a:extLst>
                </a:gridCol>
                <a:gridCol w="847656">
                  <a:extLst>
                    <a:ext uri="{9D8B030D-6E8A-4147-A177-3AD203B41FA5}">
                      <a16:colId xmlns:a16="http://schemas.microsoft.com/office/drawing/2014/main" val="422352615"/>
                    </a:ext>
                  </a:extLst>
                </a:gridCol>
                <a:gridCol w="734190">
                  <a:extLst>
                    <a:ext uri="{9D8B030D-6E8A-4147-A177-3AD203B41FA5}">
                      <a16:colId xmlns:a16="http://schemas.microsoft.com/office/drawing/2014/main" val="1050372208"/>
                    </a:ext>
                  </a:extLst>
                </a:gridCol>
                <a:gridCol w="736688">
                  <a:extLst>
                    <a:ext uri="{9D8B030D-6E8A-4147-A177-3AD203B41FA5}">
                      <a16:colId xmlns:a16="http://schemas.microsoft.com/office/drawing/2014/main" val="1557036258"/>
                    </a:ext>
                  </a:extLst>
                </a:gridCol>
                <a:gridCol w="801163">
                  <a:extLst>
                    <a:ext uri="{9D8B030D-6E8A-4147-A177-3AD203B41FA5}">
                      <a16:colId xmlns:a16="http://schemas.microsoft.com/office/drawing/2014/main" val="1796465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Accuracy</a:t>
                      </a:r>
                      <a:endParaRPr lang="en-IN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Completeness</a:t>
                      </a:r>
                      <a:endParaRPr lang="en-IN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Consistency</a:t>
                      </a:r>
                      <a:endParaRPr lang="en-IN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Currency</a:t>
                      </a:r>
                      <a:endParaRPr lang="en-IN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Relevancy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Validity</a:t>
                      </a:r>
                      <a:endParaRPr lang="en-IN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23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Customer Demographic</a:t>
                      </a:r>
                      <a:endParaRPr lang="en-IN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DOB: inaccurate</a:t>
                      </a:r>
                    </a:p>
                    <a:p>
                      <a:pPr algn="l"/>
                      <a:r>
                        <a:rPr lang="en-US" sz="800" dirty="0"/>
                        <a:t>Age: missing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Job title: blanks</a:t>
                      </a:r>
                    </a:p>
                    <a:p>
                      <a:pPr algn="l"/>
                      <a:r>
                        <a:rPr lang="en-US" sz="800" dirty="0"/>
                        <a:t>Customer ID: incomplete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Gender: inconsistency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Deceased customers: filter out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Default Column: delete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6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Customer</a:t>
                      </a:r>
                    </a:p>
                    <a:p>
                      <a:pPr algn="ctr"/>
                      <a:r>
                        <a:rPr lang="en-US" sz="800" b="1" dirty="0"/>
                        <a:t>Address</a:t>
                      </a:r>
                      <a:endParaRPr lang="en-IN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Customer ID: incomplete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States:</a:t>
                      </a:r>
                    </a:p>
                    <a:p>
                      <a:pPr algn="l"/>
                      <a:r>
                        <a:rPr lang="en-US" sz="800" dirty="0"/>
                        <a:t>inconsistency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1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Transactions</a:t>
                      </a:r>
                      <a:endParaRPr lang="en-IN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Profit:</a:t>
                      </a:r>
                      <a:r>
                        <a:rPr lang="en-IN" sz="800" dirty="0"/>
                        <a:t> missing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Customer ID: incomplete</a:t>
                      </a:r>
                    </a:p>
                    <a:p>
                      <a:pPr algn="l"/>
                      <a:r>
                        <a:rPr lang="en-US" sz="800" dirty="0"/>
                        <a:t>Online order: blanks</a:t>
                      </a:r>
                    </a:p>
                    <a:p>
                      <a:pPr algn="l"/>
                      <a:r>
                        <a:rPr lang="en-US" sz="800" dirty="0"/>
                        <a:t>Brand: blanks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Cancelled status order: filter out</a:t>
                      </a:r>
                      <a:endParaRPr lang="en-I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List price: format </a:t>
                      </a:r>
                    </a:p>
                    <a:p>
                      <a:pPr algn="l"/>
                      <a:r>
                        <a:rPr lang="en-US" sz="800" dirty="0"/>
                        <a:t>Product sold date: format</a:t>
                      </a:r>
                      <a:endParaRPr lang="en-IN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00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5745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4653977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‘New’ and ‘Old’ Customer Age Distributions</a:t>
            </a:r>
            <a:endParaRPr sz="1600" dirty="0"/>
          </a:p>
        </p:txBody>
      </p:sp>
      <p:sp>
        <p:nvSpPr>
          <p:cNvPr id="124" name="Shape 73"/>
          <p:cNvSpPr/>
          <p:nvPr/>
        </p:nvSpPr>
        <p:spPr>
          <a:xfrm>
            <a:off x="205024" y="2080877"/>
            <a:ext cx="3966509" cy="2237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Most Customers are aged between 40 -49 in ‘New’. In ‘Old’ majority of customers are aged between 40 – 49.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lowest age groups are under 20 and 80+ for both ‘New’ and ‘Old’ customer lists.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‘New’ customer list suggests that age groups 20-29 and 40-69 are more populated.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‘Old’ customer list suggests 20-69.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There is a steep drop in customers in the 30-39 age group in ‘New’.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65EE272-BB25-BB00-0415-A64CCFDCF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053481"/>
              </p:ext>
            </p:extLst>
          </p:nvPr>
        </p:nvGraphicFramePr>
        <p:xfrm>
          <a:off x="5144891" y="1103974"/>
          <a:ext cx="3571945" cy="1953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DA6129-33C4-4A13-6AC1-D511EA2ED7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834277"/>
              </p:ext>
            </p:extLst>
          </p:nvPr>
        </p:nvGraphicFramePr>
        <p:xfrm>
          <a:off x="5198680" y="3062622"/>
          <a:ext cx="3571945" cy="1953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666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4767445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Bike related purchases over past 3 years by gender 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3" y="2113324"/>
            <a:ext cx="3966509" cy="1775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Over the last three years about 50% of bike-related purchases were made by females to 48% of purchases were made by males. Approximately 2% were made by unknown gender.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Numerically, females purchases almost 10,000 more than males.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Females make up a majority of bike-related purchases.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C6EBAF6-5C33-0582-AC94-DE7C1FFDC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121942"/>
              </p:ext>
            </p:extLst>
          </p:nvPr>
        </p:nvGraphicFramePr>
        <p:xfrm>
          <a:off x="4972469" y="1103974"/>
          <a:ext cx="3477491" cy="1828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FE1730-F50E-29CF-A54F-22A78AE601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492215"/>
              </p:ext>
            </p:extLst>
          </p:nvPr>
        </p:nvGraphicFramePr>
        <p:xfrm>
          <a:off x="4972469" y="2974905"/>
          <a:ext cx="3477491" cy="1828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32468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4767445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Job Industry Distribution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2113324"/>
            <a:ext cx="3424868" cy="1775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20% of ‘New’ Customers are in Manufacturing and Financial Services.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smallest number of customers are in Agriculture and Telecommunications at 2.5%.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Similar Pattern in ‘Old’ customer list, at 20% and 19% in Manufacturing and Financial Services respectively.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86AF77-157E-5B8B-7A0F-7CC20F739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179905"/>
              </p:ext>
            </p:extLst>
          </p:nvPr>
        </p:nvGraphicFramePr>
        <p:xfrm>
          <a:off x="3758483" y="1039833"/>
          <a:ext cx="2427971" cy="3954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263D4A-9339-44F2-1583-0550BD45E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182835"/>
              </p:ext>
            </p:extLst>
          </p:nvPr>
        </p:nvGraphicFramePr>
        <p:xfrm>
          <a:off x="6477000" y="1039833"/>
          <a:ext cx="2202873" cy="4103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71762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4767445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Wealth Segmentation by Age Category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2113324"/>
            <a:ext cx="4059380" cy="1314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In all age categories the largest number of customers are classified as ‘Mass Customer’.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next category is the ‘High Net Worth’ customers.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‘Affluent Customer’ can outperform the ‘High Net Worth’ Customer in the 40-49 age group.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CEC77AA-89F5-91A9-0336-4C833631E3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4407"/>
              </p:ext>
            </p:extLst>
          </p:nvPr>
        </p:nvGraphicFramePr>
        <p:xfrm>
          <a:off x="4641273" y="830112"/>
          <a:ext cx="4129352" cy="209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81B9EDA-54FA-8E94-C01D-BD6904320B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274538"/>
              </p:ext>
            </p:extLst>
          </p:nvPr>
        </p:nvGraphicFramePr>
        <p:xfrm>
          <a:off x="4641273" y="2924747"/>
          <a:ext cx="4059380" cy="2094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22890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4767445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Number of Cars owned and not owned by state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2113324"/>
            <a:ext cx="4059380" cy="1775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NSW has the largest amount of people that do not own a car. NSW seems to have a higher number of people from whom data was collected.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Victoria is also split quite evenly. But both numbers are significantly lower than those of NSW.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QLD has a relatively high number of customers that own a car.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60976D4-A57D-0789-7589-BBDBD36368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203889"/>
              </p:ext>
            </p:extLst>
          </p:nvPr>
        </p:nvGraphicFramePr>
        <p:xfrm>
          <a:off x="4487825" y="1780099"/>
          <a:ext cx="4186394" cy="2480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44133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1525</Words>
  <Application>Microsoft Office PowerPoint</Application>
  <PresentationFormat>On-screen Show (16:9)</PresentationFormat>
  <Paragraphs>325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Shreyas V Achari</cp:lastModifiedBy>
  <cp:revision>7</cp:revision>
  <dcterms:modified xsi:type="dcterms:W3CDTF">2022-12-13T17:50:47Z</dcterms:modified>
</cp:coreProperties>
</file>