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287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9BB"/>
    <a:srgbClr val="C5DFF5"/>
    <a:srgbClr val="320AA2"/>
    <a:srgbClr val="219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84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992968"/>
            <a:ext cx="8743950" cy="6366933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9605435"/>
            <a:ext cx="7715250" cy="4415365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5398-FDC7-4CD4-84B7-87D7A2D0CE3D}" type="datetimeFigureOut">
              <a:rPr lang="en-ID" smtClean="0"/>
              <a:t>29/05/2022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6D54-FDDC-411F-B36F-FDAFE4BB74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967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5398-FDC7-4CD4-84B7-87D7A2D0CE3D}" type="datetimeFigureOut">
              <a:rPr lang="en-ID" smtClean="0"/>
              <a:t>29/05/2022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6D54-FDDC-411F-B36F-FDAFE4BB74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611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973667"/>
            <a:ext cx="2218134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973667"/>
            <a:ext cx="6525816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5398-FDC7-4CD4-84B7-87D7A2D0CE3D}" type="datetimeFigureOut">
              <a:rPr lang="en-ID" smtClean="0"/>
              <a:t>29/05/2022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6D54-FDDC-411F-B36F-FDAFE4BB74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049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5398-FDC7-4CD4-84B7-87D7A2D0CE3D}" type="datetimeFigureOut">
              <a:rPr lang="en-ID" smtClean="0"/>
              <a:t>29/05/2022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6D54-FDDC-411F-B36F-FDAFE4BB74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3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4559305"/>
            <a:ext cx="8872538" cy="7607299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2238572"/>
            <a:ext cx="8872538" cy="4000499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5398-FDC7-4CD4-84B7-87D7A2D0CE3D}" type="datetimeFigureOut">
              <a:rPr lang="en-ID" smtClean="0"/>
              <a:t>29/05/2022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6D54-FDDC-411F-B36F-FDAFE4BB74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903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4868333"/>
            <a:ext cx="4371975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4868333"/>
            <a:ext cx="4371975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5398-FDC7-4CD4-84B7-87D7A2D0CE3D}" type="datetimeFigureOut">
              <a:rPr lang="en-ID" smtClean="0"/>
              <a:t>29/05/2022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6D54-FDDC-411F-B36F-FDAFE4BB74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9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973671"/>
            <a:ext cx="8872538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4483101"/>
            <a:ext cx="4351883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6680200"/>
            <a:ext cx="435188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4483101"/>
            <a:ext cx="4373315" cy="219709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6680200"/>
            <a:ext cx="437331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5398-FDC7-4CD4-84B7-87D7A2D0CE3D}" type="datetimeFigureOut">
              <a:rPr lang="en-ID" smtClean="0"/>
              <a:t>29/05/2022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6D54-FDDC-411F-B36F-FDAFE4BB74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21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5398-FDC7-4CD4-84B7-87D7A2D0CE3D}" type="datetimeFigureOut">
              <a:rPr lang="en-ID" smtClean="0"/>
              <a:t>29/05/2022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6D54-FDDC-411F-B36F-FDAFE4BB74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230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5398-FDC7-4CD4-84B7-87D7A2D0CE3D}" type="datetimeFigureOut">
              <a:rPr lang="en-ID" smtClean="0"/>
              <a:t>29/05/2022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6D54-FDDC-411F-B36F-FDAFE4BB74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4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2633138"/>
            <a:ext cx="5207794" cy="12996333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5398-FDC7-4CD4-84B7-87D7A2D0CE3D}" type="datetimeFigureOut">
              <a:rPr lang="en-ID" smtClean="0"/>
              <a:t>29/05/2022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6D54-FDDC-411F-B36F-FDAFE4BB74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679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219200"/>
            <a:ext cx="3317825" cy="4267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2633138"/>
            <a:ext cx="5207794" cy="12996333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5486400"/>
            <a:ext cx="3317825" cy="1016423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5398-FDC7-4CD4-84B7-87D7A2D0CE3D}" type="datetimeFigureOut">
              <a:rPr lang="en-ID" smtClean="0"/>
              <a:t>29/05/2022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6D54-FDDC-411F-B36F-FDAFE4BB74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47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973671"/>
            <a:ext cx="8872538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6950271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E5398-FDC7-4CD4-84B7-87D7A2D0CE3D}" type="datetimeFigureOut">
              <a:rPr lang="en-ID" smtClean="0"/>
              <a:t>29/05/2022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16950271"/>
            <a:ext cx="347186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6950271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6D54-FDDC-411F-B36F-FDAFE4BB74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827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F56B4B4-B131-C5D4-890A-044706335FEE}"/>
              </a:ext>
            </a:extLst>
          </p:cNvPr>
          <p:cNvSpPr/>
          <p:nvPr/>
        </p:nvSpPr>
        <p:spPr>
          <a:xfrm>
            <a:off x="8869680" y="-298108"/>
            <a:ext cx="2834640" cy="5552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95C6B-414B-5B83-72D3-86CB46248DB1}"/>
              </a:ext>
            </a:extLst>
          </p:cNvPr>
          <p:cNvSpPr/>
          <p:nvPr/>
        </p:nvSpPr>
        <p:spPr>
          <a:xfrm>
            <a:off x="1650319" y="-856102"/>
            <a:ext cx="2125436" cy="19291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C41D44-966B-BADE-448A-79006B43018C}"/>
              </a:ext>
            </a:extLst>
          </p:cNvPr>
          <p:cNvSpPr/>
          <p:nvPr/>
        </p:nvSpPr>
        <p:spPr>
          <a:xfrm flipV="1">
            <a:off x="-895623" y="3352800"/>
            <a:ext cx="1791245" cy="17197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B37B78-34E9-BF69-AC8D-4CE34C5BB7A2}"/>
              </a:ext>
            </a:extLst>
          </p:cNvPr>
          <p:cNvSpPr/>
          <p:nvPr/>
        </p:nvSpPr>
        <p:spPr>
          <a:xfrm>
            <a:off x="-195943" y="3352800"/>
            <a:ext cx="10678886" cy="15924712"/>
          </a:xfrm>
          <a:prstGeom prst="roundRect">
            <a:avLst/>
          </a:prstGeom>
          <a:solidFill>
            <a:srgbClr val="C5D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/>
          </a:p>
        </p:txBody>
      </p:sp>
    </p:spTree>
    <p:extLst>
      <p:ext uri="{BB962C8B-B14F-4D97-AF65-F5344CB8AC3E}">
        <p14:creationId xmlns:p14="http://schemas.microsoft.com/office/powerpoint/2010/main" val="19602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AfraT</dc:creator>
  <cp:lastModifiedBy>Athaullah Afra Tofani</cp:lastModifiedBy>
  <cp:revision>6</cp:revision>
  <dcterms:created xsi:type="dcterms:W3CDTF">2022-04-30T13:56:08Z</dcterms:created>
  <dcterms:modified xsi:type="dcterms:W3CDTF">2022-05-29T07:34:33Z</dcterms:modified>
</cp:coreProperties>
</file>