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D5FCA-26AE-7746-8B75-52F1A691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1ED2A-5F24-3F42-9A57-80DDF9AA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A5E9D-DDB0-1743-AFF4-52748EB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EDA28-003E-5646-B1D3-C48A8500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1AEEAC-8B91-674D-83FE-FAFA8967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6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61330-3C99-9247-AB7F-3DD2198A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8EDFBE-ECC0-AD41-A855-DD777A9A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C889A-E257-CE4F-8D72-C41B1546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8125D-EE72-AD4D-A657-4A8565A5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922E98-9A97-2F41-86E4-61C0C0E1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82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FDF51-1DBF-344A-A1BA-80F698630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80DFD9-7DCF-1043-84FA-9E15704D6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31D7F-D3AA-EF45-8240-EF764A1B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98E33-F411-084E-8F99-D7AEFB5D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C191C-3925-324C-A1AC-1D12D6D4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31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BF749-B1C9-CF41-97FC-A6D63CC2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7EC76-EA2D-EB4D-923A-C3B7EEA9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6EB1E-8D49-1A40-BC64-D65C010F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B6B7C-4B3D-3B43-AEE6-23BF9245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EC93A-5479-654E-B13D-13ED7DD2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3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FA9BF-ACBF-D448-A098-C32E0619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774446-A868-7E45-890C-6D7D899C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D962A-F0BC-6C46-A0C5-C4D4AD4C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CA247-ED8A-3B4B-9DA9-1BB9EDC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4F1D4-C4CE-C34C-9487-8F2FA7E8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24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D51B2-A1A6-BF47-9F15-90B195A6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5B9EA-6A71-8941-82DF-1B92571A3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DECF7A-2FE1-D64B-A185-8DA74917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F1BC3-E3CC-BB4B-9F36-963E1AC9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FB254-209D-3846-9C48-25B4195C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9BBF3C-7BD6-CE46-803E-282017D5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1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8418-BC95-9244-B638-808CB8F7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B91AA9-480D-414E-A30E-DAE804DD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4BAE4-5044-5840-AFDE-BD870EC3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921E09-CBAB-534D-9CE0-9AD7D2C6B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72E70D-330A-934B-9F8F-5FAABBE5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D46895-7002-764A-A254-390C8D2F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352BC-39C6-1442-812C-AA3F8E8D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4A1F68-C872-B441-B528-A3926FCF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06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7F251-D44D-EC42-AE34-CFD158DD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042F9-E1CB-0D4F-A904-52B211F6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709697-7F22-5144-8C70-F6D721CE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B0C35-F186-564B-B027-3C331FA3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69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E1B903-1396-D744-8CAE-78AA4ED6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D535EE-967B-B948-A7C2-EDC37943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8B0014-0D8A-9544-B227-72F1FB96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92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3B545-78FE-174A-BB6B-6F23844E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C3380-8B41-3646-82B9-F64B6648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58B9D-B433-D744-BDA6-FF742B98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7FD60F-726E-2848-AF25-5A31F073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F312A-5AF7-A74F-BE89-5BB1273A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12BC8-BEFA-1748-8ABD-AACA4753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4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AE047-19FA-9F4A-959A-CE543A1A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C0A11B-0020-5D4E-9AB2-A12042086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4577D-A677-BA4A-AB3A-D3AEFBD1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7D5688-DA74-CD4C-912F-9C6C3CCF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A24CC-81E4-494F-A0CB-877C2F61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51476F-37B3-884B-B70E-9E56A483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10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742546-119E-924D-BDA2-42485491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C1CCF5-365C-C942-9F4E-B7134E13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2485F-1E25-5E4F-96B7-7EE26B8C3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7094-AE29-3747-802A-330374692404}" type="datetimeFigureOut">
              <a:rPr lang="es-MX" smtClean="0"/>
              <a:t>24/06/18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F2004-F9B2-8645-ACCD-94FB53CC3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AF8BD-4175-7048-BE8E-B256DA2A1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89AB-84CD-174D-95DD-30287E4AD1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52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2C219356-72A8-774B-A095-8415B2C69DA2}"/>
              </a:ext>
            </a:extLst>
          </p:cNvPr>
          <p:cNvSpPr/>
          <p:nvPr/>
        </p:nvSpPr>
        <p:spPr>
          <a:xfrm>
            <a:off x="6822951" y="335665"/>
            <a:ext cx="5075822" cy="6354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7AAEF52-6E2A-374A-9671-E90BE0BF58A7}"/>
              </a:ext>
            </a:extLst>
          </p:cNvPr>
          <p:cNvSpPr/>
          <p:nvPr/>
        </p:nvSpPr>
        <p:spPr>
          <a:xfrm>
            <a:off x="7060557" y="783482"/>
            <a:ext cx="4659774" cy="31056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C267DB-F6CB-1240-836D-B09940D37189}"/>
              </a:ext>
            </a:extLst>
          </p:cNvPr>
          <p:cNvSpPr/>
          <p:nvPr/>
        </p:nvSpPr>
        <p:spPr>
          <a:xfrm>
            <a:off x="590309" y="335666"/>
            <a:ext cx="3635528" cy="6354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http://srt.marn.gob.sv/salidaswrf/g00z/24h.png">
            <a:extLst>
              <a:ext uri="{FF2B5EF4-FFF2-40B4-BE49-F238E27FC236}">
                <a16:creationId xmlns:a16="http://schemas.microsoft.com/office/drawing/2014/main" id="{83F9AE82-8D6C-594E-AF5E-0DAE6AEA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3" y="1694074"/>
            <a:ext cx="3431444" cy="25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4375EB-E8B4-1942-85BD-FDCB3A89140D}"/>
              </a:ext>
            </a:extLst>
          </p:cNvPr>
          <p:cNvSpPr txBox="1"/>
          <p:nvPr/>
        </p:nvSpPr>
        <p:spPr>
          <a:xfrm>
            <a:off x="794393" y="335666"/>
            <a:ext cx="37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Modelo WRF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9FB076-425B-4349-913A-2EF7D1286F85}"/>
              </a:ext>
            </a:extLst>
          </p:cNvPr>
          <p:cNvSpPr txBox="1"/>
          <p:nvPr/>
        </p:nvSpPr>
        <p:spPr>
          <a:xfrm>
            <a:off x="794393" y="704998"/>
            <a:ext cx="32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Provee pronóstico de lluvia acumulada para 24, 48 y 72 horas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E105FD-69A3-E949-B0F3-030688566122}"/>
              </a:ext>
            </a:extLst>
          </p:cNvPr>
          <p:cNvSpPr txBox="1"/>
          <p:nvPr/>
        </p:nvSpPr>
        <p:spPr>
          <a:xfrm>
            <a:off x="794393" y="4583575"/>
            <a:ext cx="3431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Disponible en la Web del Ministerio de Medio Ambiente y recursos naturales</a:t>
            </a:r>
          </a:p>
        </p:txBody>
      </p:sp>
      <p:pic>
        <p:nvPicPr>
          <p:cNvPr id="1028" name="Picture 4" descr="Image result for cloud">
            <a:extLst>
              <a:ext uri="{FF2B5EF4-FFF2-40B4-BE49-F238E27FC236}">
                <a16:creationId xmlns:a16="http://schemas.microsoft.com/office/drawing/2014/main" id="{C664AD2B-991E-7841-A80F-A753CBD2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85" y="2201833"/>
            <a:ext cx="2289937" cy="15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08C507-BD0C-BB4D-ACFC-97F45FF3B77D}"/>
              </a:ext>
            </a:extLst>
          </p:cNvPr>
          <p:cNvSpPr txBox="1"/>
          <p:nvPr/>
        </p:nvSpPr>
        <p:spPr>
          <a:xfrm>
            <a:off x="5087675" y="2961502"/>
            <a:ext cx="118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INTERNET</a:t>
            </a:r>
          </a:p>
        </p:txBody>
      </p: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B98D84E5-CA4C-7F4C-99F7-794F29E42674}"/>
              </a:ext>
            </a:extLst>
          </p:cNvPr>
          <p:cNvCxnSpPr>
            <a:cxnSpLocks/>
            <a:stCxn id="7" idx="3"/>
            <a:endCxn id="1028" idx="1"/>
          </p:cNvCxnSpPr>
          <p:nvPr/>
        </p:nvCxnSpPr>
        <p:spPr>
          <a:xfrm flipV="1">
            <a:off x="4225837" y="2961502"/>
            <a:ext cx="351248" cy="5514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www.prologicwebdesign.com/wp-content/uploads/2015/07/Oracle-Database-support.png">
            <a:extLst>
              <a:ext uri="{FF2B5EF4-FFF2-40B4-BE49-F238E27FC236}">
                <a16:creationId xmlns:a16="http://schemas.microsoft.com/office/drawing/2014/main" id="{BCE0CBC0-567E-3444-BCCE-9C974A1A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309" y="818207"/>
            <a:ext cx="1437502" cy="14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ogwheel">
            <a:extLst>
              <a:ext uri="{FF2B5EF4-FFF2-40B4-BE49-F238E27FC236}">
                <a16:creationId xmlns:a16="http://schemas.microsoft.com/office/drawing/2014/main" id="{A1D97CE5-FAE1-E649-9FDF-C71E6D9B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924" y="1464538"/>
            <a:ext cx="1503137" cy="13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mage result for cogwheel">
            <a:extLst>
              <a:ext uri="{FF2B5EF4-FFF2-40B4-BE49-F238E27FC236}">
                <a16:creationId xmlns:a16="http://schemas.microsoft.com/office/drawing/2014/main" id="{FF16DE0D-294B-1B40-8ACF-A67FAD03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85" y="2476453"/>
            <a:ext cx="1503137" cy="13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D02C60ED-E2EA-854C-9957-B582936784E2}"/>
              </a:ext>
            </a:extLst>
          </p:cNvPr>
          <p:cNvSpPr/>
          <p:nvPr/>
        </p:nvSpPr>
        <p:spPr>
          <a:xfrm>
            <a:off x="7060557" y="3889093"/>
            <a:ext cx="4659774" cy="2647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350E6B33-0DC9-EA4B-8145-E48DD5A2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39" y="4835869"/>
            <a:ext cx="1121188" cy="13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angular 14">
            <a:extLst>
              <a:ext uri="{FF2B5EF4-FFF2-40B4-BE49-F238E27FC236}">
                <a16:creationId xmlns:a16="http://schemas.microsoft.com/office/drawing/2014/main" id="{9141E76D-C498-5B4C-B996-6CBF1F80C7AF}"/>
              </a:ext>
            </a:extLst>
          </p:cNvPr>
          <p:cNvCxnSpPr>
            <a:stCxn id="1028" idx="3"/>
            <a:endCxn id="1036" idx="1"/>
          </p:cNvCxnSpPr>
          <p:nvPr/>
        </p:nvCxnSpPr>
        <p:spPr>
          <a:xfrm flipV="1">
            <a:off x="6867022" y="2134253"/>
            <a:ext cx="1045902" cy="827249"/>
          </a:xfrm>
          <a:prstGeom prst="bentConnector3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>
            <a:extLst>
              <a:ext uri="{FF2B5EF4-FFF2-40B4-BE49-F238E27FC236}">
                <a16:creationId xmlns:a16="http://schemas.microsoft.com/office/drawing/2014/main" id="{D91F03B9-9D1F-F148-99B6-B5229CA07D75}"/>
              </a:ext>
            </a:extLst>
          </p:cNvPr>
          <p:cNvCxnSpPr>
            <a:stCxn id="1036" idx="3"/>
            <a:endCxn id="1034" idx="1"/>
          </p:cNvCxnSpPr>
          <p:nvPr/>
        </p:nvCxnSpPr>
        <p:spPr>
          <a:xfrm flipV="1">
            <a:off x="9416061" y="1536958"/>
            <a:ext cx="351248" cy="597295"/>
          </a:xfrm>
          <a:prstGeom prst="bentConnector3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>
            <a:extLst>
              <a:ext uri="{FF2B5EF4-FFF2-40B4-BE49-F238E27FC236}">
                <a16:creationId xmlns:a16="http://schemas.microsoft.com/office/drawing/2014/main" id="{B859C58B-B8AD-D344-B743-341668566CCE}"/>
              </a:ext>
            </a:extLst>
          </p:cNvPr>
          <p:cNvCxnSpPr>
            <a:stCxn id="1034" idx="3"/>
            <a:endCxn id="18" idx="3"/>
          </p:cNvCxnSpPr>
          <p:nvPr/>
        </p:nvCxnSpPr>
        <p:spPr>
          <a:xfrm flipH="1">
            <a:off x="11094822" y="1536958"/>
            <a:ext cx="109989" cy="1609210"/>
          </a:xfrm>
          <a:prstGeom prst="bentConnector3">
            <a:avLst>
              <a:gd name="adj1" fmla="val -207839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96836B3A-BEDB-F14E-9DCB-DABA8CAB96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1685" y="4073451"/>
            <a:ext cx="2128646" cy="1052221"/>
          </a:xfrm>
          <a:prstGeom prst="rect">
            <a:avLst/>
          </a:prstGeom>
        </p:spPr>
      </p:pic>
      <p:pic>
        <p:nvPicPr>
          <p:cNvPr id="1040" name="Picture 16" descr="Captura de pantalla">
            <a:extLst>
              <a:ext uri="{FF2B5EF4-FFF2-40B4-BE49-F238E27FC236}">
                <a16:creationId xmlns:a16="http://schemas.microsoft.com/office/drawing/2014/main" id="{4A51885C-73DF-3341-96CC-BF994DF0E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536" y="5208607"/>
            <a:ext cx="676414" cy="123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4F36589-D167-684C-AC48-A47727BDC258}"/>
              </a:ext>
            </a:extLst>
          </p:cNvPr>
          <p:cNvSpPr txBox="1"/>
          <p:nvPr/>
        </p:nvSpPr>
        <p:spPr>
          <a:xfrm>
            <a:off x="8949290" y="398876"/>
            <a:ext cx="12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HidroClima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A7CCA0-E1D8-CD43-BC4D-3AF1F6BABCAB}"/>
              </a:ext>
            </a:extLst>
          </p:cNvPr>
          <p:cNvSpPr txBox="1"/>
          <p:nvPr/>
        </p:nvSpPr>
        <p:spPr>
          <a:xfrm>
            <a:off x="7234177" y="818207"/>
            <a:ext cx="253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Obtención automatizada del pronóstico de lluvia y almacenamiento en Base de Datos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C4D5257-1694-F44C-A63B-95E8070F3D81}"/>
              </a:ext>
            </a:extLst>
          </p:cNvPr>
          <p:cNvSpPr txBox="1"/>
          <p:nvPr/>
        </p:nvSpPr>
        <p:spPr>
          <a:xfrm>
            <a:off x="7535119" y="2961502"/>
            <a:ext cx="196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Procesamiento para generación de parámetros de caudal, escorrentía y potencia.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213C56D-B471-CE4E-8C6F-5F49D58551B4}"/>
              </a:ext>
            </a:extLst>
          </p:cNvPr>
          <p:cNvSpPr txBox="1"/>
          <p:nvPr/>
        </p:nvSpPr>
        <p:spPr>
          <a:xfrm>
            <a:off x="7234177" y="4073451"/>
            <a:ext cx="226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Visualización de resultados en la Web y App Movil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526F15C-95FE-F745-B696-D7EAD7F0867B}"/>
              </a:ext>
            </a:extLst>
          </p:cNvPr>
          <p:cNvSpPr txBox="1"/>
          <p:nvPr/>
        </p:nvSpPr>
        <p:spPr>
          <a:xfrm>
            <a:off x="7697169" y="6177940"/>
            <a:ext cx="141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Web Server</a:t>
            </a:r>
          </a:p>
        </p:txBody>
      </p:sp>
      <p:cxnSp>
        <p:nvCxnSpPr>
          <p:cNvPr id="38" name="Conector angular 37">
            <a:extLst>
              <a:ext uri="{FF2B5EF4-FFF2-40B4-BE49-F238E27FC236}">
                <a16:creationId xmlns:a16="http://schemas.microsoft.com/office/drawing/2014/main" id="{1ED1D1F0-98F0-6245-B9A8-49E1951FAD2E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9083227" y="4599562"/>
            <a:ext cx="508458" cy="907343"/>
          </a:xfrm>
          <a:prstGeom prst="bentConnector3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>
            <a:extLst>
              <a:ext uri="{FF2B5EF4-FFF2-40B4-BE49-F238E27FC236}">
                <a16:creationId xmlns:a16="http://schemas.microsoft.com/office/drawing/2014/main" id="{9FF7ECB2-3E37-104C-B31F-A411FE7BF9D5}"/>
              </a:ext>
            </a:extLst>
          </p:cNvPr>
          <p:cNvCxnSpPr>
            <a:endCxn id="1040" idx="1"/>
          </p:cNvCxnSpPr>
          <p:nvPr/>
        </p:nvCxnSpPr>
        <p:spPr>
          <a:xfrm>
            <a:off x="9083227" y="5506905"/>
            <a:ext cx="1236309" cy="319223"/>
          </a:xfrm>
          <a:prstGeom prst="bentConnector3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25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</Words>
  <Application>Microsoft Macintosh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Eliseo Martinez Castellanos</dc:creator>
  <cp:lastModifiedBy>David Eliseo Martinez Castellanos</cp:lastModifiedBy>
  <cp:revision>3</cp:revision>
  <dcterms:created xsi:type="dcterms:W3CDTF">2018-06-25T03:50:18Z</dcterms:created>
  <dcterms:modified xsi:type="dcterms:W3CDTF">2018-06-25T04:22:27Z</dcterms:modified>
</cp:coreProperties>
</file>