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hugo.io/documentation/" TargetMode="External" /><Relationship Id="rId3" Type="http://schemas.openxmlformats.org/officeDocument/2006/relationships/hyperlink" Target="https://quarto.org/docs/" TargetMode="External" /><Relationship Id="rId4" Type="http://schemas.openxmlformats.org/officeDocument/2006/relationships/hyperlink" Target="https://mermaid.js.org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Quarto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Quarto Document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sample document that demonstrates the power of Quarto integration in this documentation system.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 Demonstrated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Rich Text Formatting</a:t>
            </a:r>
          </a:p>
          <a:p>
            <a:pPr lvl="0" indent="0" marL="0">
              <a:buNone/>
            </a:pPr>
            <a:r>
              <a:rPr/>
              <a:t>You can use </a:t>
            </a:r>
            <a:r>
              <a:rPr b="1"/>
              <a:t>bold text</a:t>
            </a:r>
            <a:r>
              <a:rPr/>
              <a:t>, </a:t>
            </a:r>
            <a:r>
              <a:rPr i="1"/>
              <a:t>italic text</a:t>
            </a:r>
            <a:r>
              <a:rPr/>
              <a:t>, and </a:t>
            </a:r>
            <a:r>
              <a:rPr>
                <a:latin typeface="Courier"/>
              </a:rPr>
              <a:t>code snippets</a:t>
            </a:r>
            <a:r>
              <a:rPr/>
              <a:t> in your content.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Code Blocks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hello_world():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"Hello,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This code will be syntax highlighted</a:t>
            </a:r>
            <a:br/>
            <a:r>
              <a:rPr>
                <a:latin typeface="Courier"/>
              </a:rPr>
              <a:t>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hello_world()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Tables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Export to DOCX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Generate Word documents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Export to PPTX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Generate PowerPoint presentations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Mermaid Diagrams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flowcharts and diagrams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Math Equations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LaTeX math rendering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 Lists</a:t>
            </a:r>
          </a:p>
          <a:p>
            <a:pPr lvl="0" indent="0" marL="0">
              <a:buNone/>
            </a:pPr>
            <a:r>
              <a:rPr b="1"/>
              <a:t>Ordered Lists:</a:t>
            </a:r>
            <a:r>
              <a:rPr/>
              <a:t> 1. First item 2. Second item 3. Third item</a:t>
            </a:r>
          </a:p>
          <a:p>
            <a:pPr lvl="0" indent="0" marL="0">
              <a:buNone/>
            </a:pPr>
            <a:r>
              <a:rPr b="1"/>
              <a:t>Unordered Lists:</a:t>
            </a:r>
            <a:r>
              <a:rPr/>
              <a:t> - Bullet point one - Bullet point two - Nested bullet - Another nested bullet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Diagrams</a:t>
            </a:r>
          </a:p>
          <a:p>
            <a:pPr lvl="0" indent="0" marL="0">
              <a:buNone/>
            </a:pPr>
          </a:p>
        </p:txBody>
      </p:sp>
      <p:pic>
        <p:nvPicPr>
          <p:cNvPr descr="sample-document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203200"/>
            <a:ext cx="2425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 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6. Math Equations</a:t>
                </a:r>
              </a:p>
              <a:p>
                <a:pPr lvl="0" indent="0" marL="0">
                  <a:buNone/>
                </a:pPr>
                <a:r>
                  <a:rPr/>
                  <a:t>You can include inline math like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or display math: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ff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p>
                                <m:e>
                                  <m:r>
                                    <m:t>x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r>
                            <m:t>π</m:t>
                          </m:r>
                        </m:e>
                      </m:rad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7. Blockquotes</a:t>
                </a:r>
              </a:p>
              <a:p>
                <a:pPr lvl="0" indent="0" marL="1270000">
                  <a:buNone/>
                </a:pPr>
                <a:r>
                  <a:rPr sz="2000"/>
                  <a:t>This is a blockquote. It can be used to highlight important information or quotes from other sources.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8. Links and References</a:t>
                </a:r>
              </a:p>
              <a:p>
                <a:pPr lvl="0"/>
                <a:r>
                  <a:rPr>
                    <a:hlinkClick r:id="rId2"/>
                  </a:rPr>
                  <a:t>Hugo Documentation</a:t>
                </a:r>
              </a:p>
              <a:p>
                <a:pPr lvl="0"/>
                <a:r>
                  <a:rPr>
                    <a:hlinkClick r:id="rId3"/>
                  </a:rPr>
                  <a:t>Quarto Documentation</a:t>
                </a:r>
              </a:p>
              <a:p>
                <a:pPr lvl="0"/>
                <a:r>
                  <a:rPr>
                    <a:hlinkClick r:id="rId4"/>
                  </a:rPr>
                  <a:t>Mermaid Documentation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Export Options</a:t>
                </a:r>
              </a:p>
              <a:p>
                <a:pPr lvl="0" indent="0" marL="0">
                  <a:buNone/>
                </a:pPr>
                <a:r>
                  <a:rPr/>
                  <a:t>This document can be exported to: - </a:t>
                </a:r>
                <a:r>
                  <a:rPr b="1"/>
                  <a:t>DOCX</a:t>
                </a:r>
                <a:r>
                  <a:rPr/>
                  <a:t>: Click the DOCX button above to download a Word document - </a:t>
                </a:r>
                <a:r>
                  <a:rPr b="1"/>
                  <a:t>PPTX</a:t>
                </a:r>
                <a:r>
                  <a:rPr/>
                  <a:t>: Click the PPTX button above to download a PowerPoint presentation - </a:t>
                </a:r>
                <a:r>
                  <a:rPr b="1"/>
                  <a:t>Print</a:t>
                </a:r>
                <a:r>
                  <a:rPr/>
                  <a:t>: Click the Print button for a clean, formatted print version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Conclusion</a:t>
                </a:r>
              </a:p>
              <a:p>
                <a:pPr lvl="0" indent="0" marL="0">
                  <a:buNone/>
                </a:pPr>
                <a:r>
                  <a:rPr/>
                  <a:t>This documentation system combines the best of both worlds: - Hugo’s fast static site generation - Quarto’s powerful document processing and export capabilities</a:t>
                </a:r>
              </a:p>
              <a:p>
                <a:pPr lvl="0" indent="0" marL="0">
                  <a:buNone/>
                </a:pPr>
                <a:r>
                  <a:rPr/>
                  <a:t>Start creating your own documentation by replacing this sample content with your own files!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Quarto Document</dc:title>
  <dc:creator/>
  <cp:keywords/>
  <dc:description>Demonstrates Quarto features and export capabilities</dc:description>
  <dcterms:created xsi:type="dcterms:W3CDTF">2025-07-22T06:17:45Z</dcterms:created>
  <dcterms:modified xsi:type="dcterms:W3CDTF">2025-07-22T06:17:45Z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quarto_exports">
    <vt:lpwstr/>
  </property>
  <property fmtid="{D5CDD505-2E9C-101B-9397-08002B2CF9AE}" pid="8" name="toc-title">
    <vt:lpwstr>Table of contents</vt:lpwstr>
  </property>
</Properties>
</file>