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veat"/>
      <p:regular r:id="rId27"/>
      <p:bold r:id="rId28"/>
    </p:embeddedFon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976ae3a1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976ae3a1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76ae3a1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76ae3a1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76ae3a1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76ae3a1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3122bd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3122bd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License</a:t>
            </a:r>
            <a:r>
              <a:rPr lang="zh-TW"/>
              <a:t>: is used when someone is forking others repos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c5f581e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9c5f581e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c5f581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c5f581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c5f581e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c5f581e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76ae3a1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76ae3a1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c5f581e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c5f581e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fac06b4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fac06b4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3122bd0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3122bd0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a09e714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a09e714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3122bd0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3122bd0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a09e7145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a09e7145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3122bd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3122bd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a09e7145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a09e7145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76ae3a1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76ae3a1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76ae3a1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76ae3a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fac06b4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fac06b4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76ae3a1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76ae3a1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eadme.m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readme.m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uides.github.com/features/mastering-markdow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groups/accomdemy" TargetMode="External"/><Relationship Id="rId5" Type="http://schemas.openxmlformats.org/officeDocument/2006/relationships/hyperlink" Target="https://www.facebook.com/groups/accomdemy" TargetMode="External"/><Relationship Id="rId6" Type="http://schemas.openxmlformats.org/officeDocument/2006/relationships/hyperlink" Target="https://chat.whatsapp.com/IeCcczzGyKR5GG9T86I4Gh" TargetMode="External"/><Relationship Id="rId7" Type="http://schemas.openxmlformats.org/officeDocument/2006/relationships/hyperlink" Target="https://chat.whatsapp.com/IeCcczzGyKR5GG9T86I4Gh" TargetMode="External"/><Relationship Id="rId8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groups/accomdemy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www.facebook.com/groups/accomdemy" TargetMode="External"/><Relationship Id="rId6" Type="http://schemas.openxmlformats.org/officeDocument/2006/relationships/hyperlink" Target="https://www.facebook.com/groups/accomdemy" TargetMode="External"/><Relationship Id="rId7" Type="http://schemas.openxmlformats.org/officeDocument/2006/relationships/hyperlink" Target="https://chat.whatsapp.com/IeCcczzGyKR5GG9T86I4Gh" TargetMode="External"/><Relationship Id="rId8" Type="http://schemas.openxmlformats.org/officeDocument/2006/relationships/hyperlink" Target="https://chat.whatsapp.com/IeCcczzGyKR5GG9T86I4G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burst.io/why-you-should-start-using-github-right-now-e817d213c6f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454725" y="651025"/>
            <a:ext cx="655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>
                <a:latin typeface="Caveat"/>
                <a:ea typeface="Caveat"/>
                <a:cs typeface="Caveat"/>
                <a:sym typeface="Caveat"/>
              </a:rPr>
              <a:t>Learn With You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6764450" y="3595250"/>
            <a:ext cx="23067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200">
                <a:solidFill>
                  <a:srgbClr val="FEEE6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伴伴學</a:t>
            </a:r>
            <a:endParaRPr sz="4200">
              <a:solidFill>
                <a:srgbClr val="FEEE6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00">
                <a:solidFill>
                  <a:srgbClr val="FEEE69"/>
                </a:solidFill>
                <a:latin typeface="Impact"/>
                <a:ea typeface="Impact"/>
                <a:cs typeface="Impact"/>
                <a:sym typeface="Impact"/>
              </a:rPr>
              <a:t>Accomdemy</a:t>
            </a:r>
            <a:r>
              <a:rPr lang="zh-TW" sz="38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9450" y="623450"/>
            <a:ext cx="7688400" cy="3907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44">
                <a:solidFill>
                  <a:schemeClr val="lt1"/>
                </a:solidFill>
              </a:rPr>
              <a:t>Why learn github first?</a:t>
            </a:r>
            <a:endParaRPr sz="5244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1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433375"/>
            <a:ext cx="7124700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675" y="0"/>
            <a:ext cx="2167625" cy="2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75" y="174175"/>
            <a:ext cx="6533451" cy="47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400" y="-319900"/>
            <a:ext cx="222660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58525" y="358525"/>
            <a:ext cx="8384100" cy="43989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1：Create repo</a:t>
            </a:r>
            <a:endParaRPr b="0" sz="1700">
              <a:solidFill>
                <a:schemeClr val="lt1"/>
              </a:solidFill>
              <a:highlight>
                <a:srgbClr val="77777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 a Github account</a:t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repo</a:t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Tick the box of creating a </a:t>
            </a:r>
            <a:r>
              <a:rPr b="0" lang="zh-TW" sz="1700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README.md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a license(optional)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7150" y="358500"/>
            <a:ext cx="8466900" cy="43989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Heiti TC"/>
                <a:ea typeface="Heiti TC"/>
                <a:cs typeface="Heiti TC"/>
                <a:sym typeface="Heiti TC"/>
              </a:rPr>
              <a:t>  </a:t>
            </a: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2：Add files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may add code, text or other file format</a:t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new file (any file)</a:t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Edit your </a:t>
            </a:r>
            <a:r>
              <a:rPr b="0" lang="zh-TW" sz="1700">
                <a:solidFill>
                  <a:schemeClr val="accent5"/>
                </a:solidFill>
                <a:highlight>
                  <a:schemeClr val="accent6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README.md</a:t>
            </a:r>
            <a:r>
              <a:rPr b="0"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describe what this repo is about</a:t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use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plan / how to contribute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761350" y="1672500"/>
            <a:ext cx="3621300" cy="17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 u="sng">
                <a:solidFill>
                  <a:schemeClr val="hlink"/>
                </a:solidFill>
                <a:hlinkClick r:id="rId3"/>
              </a:rPr>
              <a:t>Markdown explained</a:t>
            </a:r>
            <a:endParaRPr sz="5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7150" y="358500"/>
            <a:ext cx="8466900" cy="43989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Heiti TC"/>
                <a:ea typeface="Heiti TC"/>
                <a:cs typeface="Heiti TC"/>
                <a:sym typeface="Heiti TC"/>
              </a:rPr>
              <a:t> </a:t>
            </a: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3：Delete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Delete items and leave a msg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STEP 4：Edit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Edit items and leave a msg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7150" y="358500"/>
            <a:ext cx="8466900" cy="43989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Heiti TC"/>
                <a:ea typeface="Heiti TC"/>
                <a:cs typeface="Heiti TC"/>
                <a:sym typeface="Heiti TC"/>
              </a:rPr>
              <a:t> </a:t>
            </a: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5：Fork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Click fork and make a copy of other’s repo under your account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6：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Pull Request  (PR)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 change to a file and commit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PR to the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7150" y="358500"/>
            <a:ext cx="8466900" cy="43989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Heiti TC"/>
                <a:ea typeface="Heiti TC"/>
                <a:cs typeface="Heiti TC"/>
                <a:sym typeface="Heiti TC"/>
              </a:rPr>
              <a:t> </a:t>
            </a: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Topics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desktop application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Readme.md 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usage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Branch and co-work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2761350" y="1672500"/>
            <a:ext cx="3621300" cy="17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 u="sng">
                <a:solidFill>
                  <a:schemeClr val="hlink"/>
                </a:solidFill>
                <a:hlinkClick r:id="rId3"/>
              </a:rPr>
              <a:t>Summary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825" y="1814925"/>
            <a:ext cx="5698352" cy="2974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332525"/>
            <a:ext cx="91440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2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Accomdemy</a:t>
            </a:r>
            <a:endParaRPr b="1" sz="52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Accompany+Academy</a:t>
            </a:r>
            <a:endParaRPr sz="26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649500" y="435925"/>
            <a:ext cx="7845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2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If you need someone to learn with you...</a:t>
            </a:r>
            <a:endParaRPr b="1" sz="52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49" y="3334325"/>
            <a:ext cx="1730550" cy="17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1246413" y="2319225"/>
            <a:ext cx="300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Facebook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Group</a:t>
            </a:r>
            <a:endParaRPr sz="2900" u="sng">
              <a:solidFill>
                <a:schemeClr val="accent4"/>
              </a:solidFill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4258925" y="2349975"/>
            <a:ext cx="450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WhatsApp</a:t>
            </a:r>
            <a:endParaRPr b="1" sz="2700" u="sng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Group</a:t>
            </a:r>
            <a:endParaRPr sz="2700" u="sng">
              <a:solidFill>
                <a:schemeClr val="accent4"/>
              </a:solidFill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9825" y="3311312"/>
            <a:ext cx="1764800" cy="1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90250" y="526350"/>
            <a:ext cx="758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Study Guide</a:t>
            </a:r>
            <a:br>
              <a:rPr lang="zh-TW"/>
            </a:br>
            <a:r>
              <a:rPr lang="zh-TW" sz="3400"/>
              <a:t>(any recommendations?)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49" y="2267525"/>
            <a:ext cx="1730550" cy="17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70313" y="7332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F</a:t>
            </a: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acebook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Group</a:t>
            </a:r>
            <a:endParaRPr sz="3600" u="sng">
              <a:solidFill>
                <a:schemeClr val="accent4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303725" y="733225"/>
            <a:ext cx="450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WhatsApp</a:t>
            </a:r>
            <a:endParaRPr b="1" sz="3600" u="sng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Group</a:t>
            </a:r>
            <a:endParaRPr sz="3600" u="sng">
              <a:solidFill>
                <a:schemeClr val="accent4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9825" y="2244512"/>
            <a:ext cx="1764800" cy="1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9450" y="623450"/>
            <a:ext cx="7688400" cy="3907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After this...... </a:t>
            </a:r>
            <a:endParaRPr>
              <a:solidFill>
                <a:schemeClr val="lt1"/>
              </a:solidFill>
            </a:endParaRPr>
          </a:p>
          <a:p>
            <a:pPr indent="-37084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zh-TW" sz="248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 forward and pass your learnings to someone else</a:t>
            </a:r>
            <a:endParaRPr sz="248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zh-TW" sz="248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 a review in the community or on your social media</a:t>
            </a:r>
            <a:endParaRPr sz="248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1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623450"/>
            <a:ext cx="7688400" cy="3907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>
                <a:solidFill>
                  <a:schemeClr val="lt1"/>
                </a:solidFill>
              </a:rPr>
              <a:t>Why learn Github？</a:t>
            </a:r>
            <a:endParaRPr sz="53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047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zh-TW" sz="26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 &amp; GitHub Things you should know earlier</a:t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6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29450" y="623450"/>
            <a:ext cx="7688400" cy="3907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>
                <a:solidFill>
                  <a:schemeClr val="lt1"/>
                </a:solidFill>
              </a:rPr>
              <a:t>Reasons-1</a:t>
            </a:r>
            <a:endParaRPr sz="5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6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62" y="1987624"/>
            <a:ext cx="6302175" cy="1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50" y="415252"/>
            <a:ext cx="7206500" cy="43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600" y="0"/>
            <a:ext cx="1819475" cy="1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29450" y="623450"/>
            <a:ext cx="7688400" cy="3907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>
                <a:solidFill>
                  <a:schemeClr val="lt1"/>
                </a:solidFill>
              </a:rPr>
              <a:t>Reasons-2</a:t>
            </a:r>
            <a:endParaRPr sz="5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2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sz="253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88" y="3091850"/>
            <a:ext cx="5683726" cy="118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050" y="3091850"/>
            <a:ext cx="929399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00" y="152400"/>
            <a:ext cx="59540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725" y="0"/>
            <a:ext cx="1819475" cy="1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