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8" r:id="rId9"/>
    <p:sldId id="267" r:id="rId10"/>
    <p:sldId id="265" r:id="rId11"/>
    <p:sldId id="266" r:id="rId12"/>
    <p:sldId id="269" r:id="rId13"/>
    <p:sldId id="270" r:id="rId14"/>
    <p:sldId id="271" r:id="rId15"/>
    <p:sldId id="264" r:id="rId16"/>
    <p:sldId id="274" r:id="rId17"/>
    <p:sldId id="272" r:id="rId18"/>
    <p:sldId id="273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12192000"/>
  <p:defaultTextStyle>
    <a:defPPr>
      <a:defRPr lang="zh-TW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91CCCD9-59B1-4D47-BA55-53EE2F2F5058}">
          <p14:sldIdLst>
            <p14:sldId id="256"/>
            <p14:sldId id="257"/>
          </p14:sldIdLst>
        </p14:section>
        <p14:section name="Git &amp; Github介紹" id="{743FC22E-F7C4-47E5-A048-9810452D6469}">
          <p14:sldIdLst>
            <p14:sldId id="258"/>
            <p14:sldId id="259"/>
            <p14:sldId id="262"/>
            <p14:sldId id="263"/>
            <p14:sldId id="260"/>
            <p14:sldId id="268"/>
          </p14:sldIdLst>
        </p14:section>
        <p14:section name="圖形介面的認識" id="{51107718-5538-45C9-9A93-262D65D689C8}">
          <p14:sldIdLst>
            <p14:sldId id="267"/>
            <p14:sldId id="265"/>
            <p14:sldId id="266"/>
            <p14:sldId id="269"/>
            <p14:sldId id="270"/>
            <p14:sldId id="271"/>
            <p14:sldId id="264"/>
          </p14:sldIdLst>
        </p14:section>
        <p14:section name="基本的操作" id="{E6E22B42-69AD-418A-A36B-2D4207D3E574}">
          <p14:sldIdLst>
            <p14:sldId id="274"/>
            <p14:sldId id="272"/>
            <p14:sldId id="273"/>
            <p14:sldId id="275"/>
            <p14:sldId id="276"/>
            <p14:sldId id="277"/>
            <p14:sldId id="279"/>
            <p14:sldId id="280"/>
            <p14:sldId id="281"/>
            <p14:sldId id="282"/>
          </p14:sldIdLst>
        </p14:section>
        <p14:section name="心得分享" id="{F57B40DB-3E24-4591-85E6-88019DE4F142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5925" autoAdjust="0"/>
  </p:normalViewPr>
  <p:slideViewPr>
    <p:cSldViewPr>
      <p:cViewPr varScale="1">
        <p:scale>
          <a:sx n="109" d="100"/>
          <a:sy n="109" d="100"/>
        </p:scale>
        <p:origin x="6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406"/>
    </p:cViewPr>
  </p:sorterViewPr>
  <p:notesViewPr>
    <p:cSldViewPr>
      <p:cViewPr varScale="1">
        <p:scale>
          <a:sx n="66" d="100"/>
          <a:sy n="66" d="100"/>
        </p:scale>
        <p:origin x="429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4B970-6F88-46B5-B1AE-2E1A0CC7E0C6}" type="doc">
      <dgm:prSet loTypeId="urn:microsoft.com/office/officeart/2009/3/layout/StepUpProcess" loCatId="process" qsTypeId="urn:microsoft.com/office/officeart/2005/8/quickstyle/simple1" qsCatId="simple" csTypeId="urn:microsoft.com/office/officeart/2005/8/colors/accent5_4" csCatId="accent5" phldr="1"/>
      <dgm:spPr/>
    </dgm:pt>
    <dgm:pt modelId="{A8347BA6-5694-413A-84F1-B44098FDCAF0}">
      <dgm:prSet phldrT="[文字]"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r>
            <a:rPr lang="zh-TW" altLang="en-US" b="1" u="none" dirty="0">
              <a:latin typeface="微軟正黑體" panose="020B0604030504040204" pitchFamily="34" charset="-120"/>
              <a:ea typeface="微軟正黑體" panose="020B0604030504040204" pitchFamily="34" charset="-120"/>
            </a:rPr>
            <a:t>圖形介面</a:t>
          </a:r>
          <a:endParaRPr lang="en-US" altLang="zh-TW" b="1" u="none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500"/>
            </a:spcAft>
          </a:pPr>
          <a:r>
            <a:rPr lang="zh-TW" altLang="en-US" b="1" u="none" dirty="0">
              <a:latin typeface="微軟正黑體" panose="020B0604030504040204" pitchFamily="34" charset="-120"/>
              <a:ea typeface="微軟正黑體" panose="020B0604030504040204" pitchFamily="34" charset="-120"/>
            </a:rPr>
            <a:t>認識</a:t>
          </a:r>
        </a:p>
      </dgm:t>
    </dgm:pt>
    <dgm:pt modelId="{D024132C-8741-49EC-A68E-82D1EC2C24BB}" type="parTrans" cxnId="{E60D91CE-8DD8-4B8B-9F1D-C179EE5EFDB4}">
      <dgm:prSet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endParaRPr lang="zh-TW" altLang="en-US" b="1" u="none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8102C9-2357-462F-8145-6962833F54A4}" type="sibTrans" cxnId="{E60D91CE-8DD8-4B8B-9F1D-C179EE5EFDB4}">
      <dgm:prSet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endParaRPr lang="zh-TW" altLang="en-US" b="1" u="none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6D0609-B8EA-4C7C-AF8F-147F61FAD58A}">
      <dgm:prSet phldrT="[文字]"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r>
            <a:rPr lang="zh-TW" altLang="en-US" b="1" u="none" dirty="0">
              <a:latin typeface="微軟正黑體" panose="020B0604030504040204" pitchFamily="34" charset="-120"/>
              <a:ea typeface="微軟正黑體" panose="020B0604030504040204" pitchFamily="34" charset="-120"/>
            </a:rPr>
            <a:t>基本的操作</a:t>
          </a:r>
        </a:p>
      </dgm:t>
    </dgm:pt>
    <dgm:pt modelId="{BD1D707F-8FB8-43A5-A528-049F8AB798A1}" type="parTrans" cxnId="{4C640152-A21B-4CC7-A97C-A0B64C102B5C}">
      <dgm:prSet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endParaRPr lang="zh-TW" altLang="en-US" b="1" u="none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5F2CFB-E42D-4F92-B90C-AEFCA3AC0179}" type="sibTrans" cxnId="{4C640152-A21B-4CC7-A97C-A0B64C102B5C}">
      <dgm:prSet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endParaRPr lang="zh-TW" altLang="en-US" b="1" u="none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41162-82D5-4D4A-9569-5693EC99D334}">
      <dgm:prSet phldrT="[文字]"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r>
            <a:rPr lang="zh-TW" altLang="en-US" b="1" u="none" dirty="0">
              <a:latin typeface="微軟正黑體" panose="020B0604030504040204" pitchFamily="34" charset="-120"/>
              <a:ea typeface="微軟正黑體" panose="020B0604030504040204" pitchFamily="34" charset="-120"/>
            </a:rPr>
            <a:t>個人心得</a:t>
          </a:r>
          <a:br>
            <a:rPr lang="en-US" altLang="zh-TW" b="1" u="none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b="1" u="none" dirty="0">
              <a:latin typeface="微軟正黑體" panose="020B0604030504040204" pitchFamily="34" charset="-120"/>
              <a:ea typeface="微軟正黑體" panose="020B0604030504040204" pitchFamily="34" charset="-120"/>
            </a:rPr>
            <a:t>分享</a:t>
          </a:r>
        </a:p>
      </dgm:t>
    </dgm:pt>
    <dgm:pt modelId="{691DC7CC-2499-4F10-BF2F-E2DBDA1FDAF8}" type="parTrans" cxnId="{961A1958-8D80-488A-B22E-82301F35ADB1}">
      <dgm:prSet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endParaRPr lang="zh-TW" altLang="en-US" b="1" u="none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699D60-B911-4538-93E8-C44C501D95ED}" type="sibTrans" cxnId="{961A1958-8D80-488A-B22E-82301F35ADB1}">
      <dgm:prSet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endParaRPr lang="zh-TW" altLang="en-US" b="1" u="none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E3D45-F661-48AF-952B-D7D550FB3666}">
      <dgm:prSet phldrT="[文字]"/>
      <dgm:spPr/>
      <dgm:t>
        <a:bodyPr/>
        <a:lstStyle/>
        <a:p>
          <a:pPr>
            <a:lnSpc>
              <a:spcPct val="100000"/>
            </a:lnSpc>
            <a:spcAft>
              <a:spcPts val="500"/>
            </a:spcAft>
          </a:pPr>
          <a:r>
            <a:rPr lang="en-US" altLang="zh-TW" b="1" u="none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Git</a:t>
          </a:r>
          <a:r>
            <a:rPr lang="en-US" altLang="zh-TW" b="1" u="none" dirty="0">
              <a:latin typeface="微軟正黑體" panose="020B0604030504040204" pitchFamily="34" charset="-120"/>
              <a:ea typeface="微軟正黑體" panose="020B0604030504040204" pitchFamily="34" charset="-120"/>
            </a:rPr>
            <a:t> &amp; </a:t>
          </a:r>
          <a:r>
            <a:rPr lang="en-US" altLang="zh-TW" b="1" u="none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Github</a:t>
          </a:r>
          <a:r>
            <a:rPr lang="zh-TW" altLang="en-US" b="1" u="none" dirty="0">
              <a:latin typeface="微軟正黑體" panose="020B0604030504040204" pitchFamily="34" charset="-120"/>
              <a:ea typeface="微軟正黑體" panose="020B0604030504040204" pitchFamily="34" charset="-120"/>
            </a:rPr>
            <a:t>介紹</a:t>
          </a:r>
        </a:p>
      </dgm:t>
    </dgm:pt>
    <dgm:pt modelId="{01F2611F-BDB1-482B-96E2-876DA48578A9}" type="parTrans" cxnId="{D5267ACB-1035-4B9E-B129-FFB0F5D0791C}">
      <dgm:prSet/>
      <dgm:spPr/>
      <dgm:t>
        <a:bodyPr/>
        <a:lstStyle/>
        <a:p>
          <a:pPr>
            <a:spcAft>
              <a:spcPts val="500"/>
            </a:spcAft>
          </a:pPr>
          <a:endParaRPr lang="zh-TW" altLang="en-US" u="none"/>
        </a:p>
      </dgm:t>
    </dgm:pt>
    <dgm:pt modelId="{ACEEA6BC-D52A-4FF3-85D2-32C78E2C99D2}" type="sibTrans" cxnId="{D5267ACB-1035-4B9E-B129-FFB0F5D0791C}">
      <dgm:prSet/>
      <dgm:spPr/>
      <dgm:t>
        <a:bodyPr/>
        <a:lstStyle/>
        <a:p>
          <a:pPr>
            <a:spcAft>
              <a:spcPts val="500"/>
            </a:spcAft>
          </a:pPr>
          <a:endParaRPr lang="zh-TW" altLang="en-US" u="none"/>
        </a:p>
      </dgm:t>
    </dgm:pt>
    <dgm:pt modelId="{28AA1F24-8A61-4E62-A4D1-AC73F40FBAFF}" type="pres">
      <dgm:prSet presAssocID="{1764B970-6F88-46B5-B1AE-2E1A0CC7E0C6}" presName="rootnode" presStyleCnt="0">
        <dgm:presLayoutVars>
          <dgm:chMax/>
          <dgm:chPref/>
          <dgm:dir/>
          <dgm:animLvl val="lvl"/>
        </dgm:presLayoutVars>
      </dgm:prSet>
      <dgm:spPr/>
    </dgm:pt>
    <dgm:pt modelId="{EC7FC2CF-789E-4C94-B083-B746CEE9115F}" type="pres">
      <dgm:prSet presAssocID="{3F3E3D45-F661-48AF-952B-D7D550FB3666}" presName="composite" presStyleCnt="0"/>
      <dgm:spPr/>
    </dgm:pt>
    <dgm:pt modelId="{FEAEBCA7-1117-4034-8252-93DD5252BDD2}" type="pres">
      <dgm:prSet presAssocID="{3F3E3D45-F661-48AF-952B-D7D550FB3666}" presName="LShape" presStyleLbl="alignNode1" presStyleIdx="0" presStyleCnt="7"/>
      <dgm:spPr/>
    </dgm:pt>
    <dgm:pt modelId="{E35EDBBE-876B-420B-B868-920F09A57985}" type="pres">
      <dgm:prSet presAssocID="{3F3E3D45-F661-48AF-952B-D7D550FB3666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07E4EED-2F8D-46E0-859C-5FDA4F2798D4}" type="pres">
      <dgm:prSet presAssocID="{3F3E3D45-F661-48AF-952B-D7D550FB3666}" presName="Triangle" presStyleLbl="alignNode1" presStyleIdx="1" presStyleCnt="7"/>
      <dgm:spPr/>
    </dgm:pt>
    <dgm:pt modelId="{7205E7C2-2713-4207-88FD-FFC6D52DFAB9}" type="pres">
      <dgm:prSet presAssocID="{ACEEA6BC-D52A-4FF3-85D2-32C78E2C99D2}" presName="sibTrans" presStyleCnt="0"/>
      <dgm:spPr/>
    </dgm:pt>
    <dgm:pt modelId="{0466DB2C-9495-49E9-BD37-A36CD752146F}" type="pres">
      <dgm:prSet presAssocID="{ACEEA6BC-D52A-4FF3-85D2-32C78E2C99D2}" presName="space" presStyleCnt="0"/>
      <dgm:spPr/>
    </dgm:pt>
    <dgm:pt modelId="{0D5949CE-E4ED-4EDB-9069-A46F00F79489}" type="pres">
      <dgm:prSet presAssocID="{A8347BA6-5694-413A-84F1-B44098FDCAF0}" presName="composite" presStyleCnt="0"/>
      <dgm:spPr/>
    </dgm:pt>
    <dgm:pt modelId="{F2293B06-24A8-4E73-82C3-C65E461CF6D7}" type="pres">
      <dgm:prSet presAssocID="{A8347BA6-5694-413A-84F1-B44098FDCAF0}" presName="LShape" presStyleLbl="alignNode1" presStyleIdx="2" presStyleCnt="7"/>
      <dgm:spPr/>
    </dgm:pt>
    <dgm:pt modelId="{4ECA60D9-1270-40E9-B42F-1FEE1854AB82}" type="pres">
      <dgm:prSet presAssocID="{A8347BA6-5694-413A-84F1-B44098FDCAF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F1A396B-6432-4CDA-8093-28BB335ED096}" type="pres">
      <dgm:prSet presAssocID="{A8347BA6-5694-413A-84F1-B44098FDCAF0}" presName="Triangle" presStyleLbl="alignNode1" presStyleIdx="3" presStyleCnt="7"/>
      <dgm:spPr/>
    </dgm:pt>
    <dgm:pt modelId="{4A9C01C2-03D7-4BDA-8F4F-D482630ECBD1}" type="pres">
      <dgm:prSet presAssocID="{688102C9-2357-462F-8145-6962833F54A4}" presName="sibTrans" presStyleCnt="0"/>
      <dgm:spPr/>
    </dgm:pt>
    <dgm:pt modelId="{A9A404A4-56F1-4540-ABCF-A1B3F252AAC9}" type="pres">
      <dgm:prSet presAssocID="{688102C9-2357-462F-8145-6962833F54A4}" presName="space" presStyleCnt="0"/>
      <dgm:spPr/>
    </dgm:pt>
    <dgm:pt modelId="{48C01090-84CA-4A27-87E6-D6A11A37BB6C}" type="pres">
      <dgm:prSet presAssocID="{6A6D0609-B8EA-4C7C-AF8F-147F61FAD58A}" presName="composite" presStyleCnt="0"/>
      <dgm:spPr/>
    </dgm:pt>
    <dgm:pt modelId="{2BE42355-F7F6-40CB-9AB4-EA5A06E86627}" type="pres">
      <dgm:prSet presAssocID="{6A6D0609-B8EA-4C7C-AF8F-147F61FAD58A}" presName="LShape" presStyleLbl="alignNode1" presStyleIdx="4" presStyleCnt="7"/>
      <dgm:spPr/>
    </dgm:pt>
    <dgm:pt modelId="{063EAFAA-4C97-4994-918C-32304A74054E}" type="pres">
      <dgm:prSet presAssocID="{6A6D0609-B8EA-4C7C-AF8F-147F61FAD58A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F64AB8E-E90C-468A-8F12-1C355955DCF1}" type="pres">
      <dgm:prSet presAssocID="{6A6D0609-B8EA-4C7C-AF8F-147F61FAD58A}" presName="Triangle" presStyleLbl="alignNode1" presStyleIdx="5" presStyleCnt="7"/>
      <dgm:spPr/>
    </dgm:pt>
    <dgm:pt modelId="{1B0EFB09-436B-4635-AF2D-E5C807C182CC}" type="pres">
      <dgm:prSet presAssocID="{3A5F2CFB-E42D-4F92-B90C-AEFCA3AC0179}" presName="sibTrans" presStyleCnt="0"/>
      <dgm:spPr/>
    </dgm:pt>
    <dgm:pt modelId="{2CA426D5-3217-4552-BFBF-5233FED6EB19}" type="pres">
      <dgm:prSet presAssocID="{3A5F2CFB-E42D-4F92-B90C-AEFCA3AC0179}" presName="space" presStyleCnt="0"/>
      <dgm:spPr/>
    </dgm:pt>
    <dgm:pt modelId="{DA600977-951B-43C2-93F9-5D42172288A5}" type="pres">
      <dgm:prSet presAssocID="{17C41162-82D5-4D4A-9569-5693EC99D334}" presName="composite" presStyleCnt="0"/>
      <dgm:spPr/>
    </dgm:pt>
    <dgm:pt modelId="{4783192E-77AA-4C8B-BD26-E50DE8E54835}" type="pres">
      <dgm:prSet presAssocID="{17C41162-82D5-4D4A-9569-5693EC99D334}" presName="LShape" presStyleLbl="alignNode1" presStyleIdx="6" presStyleCnt="7"/>
      <dgm:spPr/>
    </dgm:pt>
    <dgm:pt modelId="{077A0AFA-6507-4F69-A794-DE886F8690FD}" type="pres">
      <dgm:prSet presAssocID="{17C41162-82D5-4D4A-9569-5693EC99D334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A811D47-B12C-44AC-A5F2-C54F9F0BD079}" type="presOf" srcId="{1764B970-6F88-46B5-B1AE-2E1A0CC7E0C6}" destId="{28AA1F24-8A61-4E62-A4D1-AC73F40FBAFF}" srcOrd="0" destOrd="0" presId="urn:microsoft.com/office/officeart/2009/3/layout/StepUpProcess"/>
    <dgm:cxn modelId="{8339364C-9CFF-4FA6-AE9E-A784A1DAFF68}" type="presOf" srcId="{3F3E3D45-F661-48AF-952B-D7D550FB3666}" destId="{E35EDBBE-876B-420B-B868-920F09A57985}" srcOrd="0" destOrd="0" presId="urn:microsoft.com/office/officeart/2009/3/layout/StepUpProcess"/>
    <dgm:cxn modelId="{4C640152-A21B-4CC7-A97C-A0B64C102B5C}" srcId="{1764B970-6F88-46B5-B1AE-2E1A0CC7E0C6}" destId="{6A6D0609-B8EA-4C7C-AF8F-147F61FAD58A}" srcOrd="2" destOrd="0" parTransId="{BD1D707F-8FB8-43A5-A528-049F8AB798A1}" sibTransId="{3A5F2CFB-E42D-4F92-B90C-AEFCA3AC0179}"/>
    <dgm:cxn modelId="{961A1958-8D80-488A-B22E-82301F35ADB1}" srcId="{1764B970-6F88-46B5-B1AE-2E1A0CC7E0C6}" destId="{17C41162-82D5-4D4A-9569-5693EC99D334}" srcOrd="3" destOrd="0" parTransId="{691DC7CC-2499-4F10-BF2F-E2DBDA1FDAF8}" sibTransId="{37699D60-B911-4538-93E8-C44C501D95ED}"/>
    <dgm:cxn modelId="{98B9427E-A658-4564-8AE6-E9F4E61B87F0}" type="presOf" srcId="{A8347BA6-5694-413A-84F1-B44098FDCAF0}" destId="{4ECA60D9-1270-40E9-B42F-1FEE1854AB82}" srcOrd="0" destOrd="0" presId="urn:microsoft.com/office/officeart/2009/3/layout/StepUpProcess"/>
    <dgm:cxn modelId="{216759B2-61B5-43B2-8953-77C1668312A1}" type="presOf" srcId="{6A6D0609-B8EA-4C7C-AF8F-147F61FAD58A}" destId="{063EAFAA-4C97-4994-918C-32304A74054E}" srcOrd="0" destOrd="0" presId="urn:microsoft.com/office/officeart/2009/3/layout/StepUpProcess"/>
    <dgm:cxn modelId="{D5267ACB-1035-4B9E-B129-FFB0F5D0791C}" srcId="{1764B970-6F88-46B5-B1AE-2E1A0CC7E0C6}" destId="{3F3E3D45-F661-48AF-952B-D7D550FB3666}" srcOrd="0" destOrd="0" parTransId="{01F2611F-BDB1-482B-96E2-876DA48578A9}" sibTransId="{ACEEA6BC-D52A-4FF3-85D2-32C78E2C99D2}"/>
    <dgm:cxn modelId="{E60D91CE-8DD8-4B8B-9F1D-C179EE5EFDB4}" srcId="{1764B970-6F88-46B5-B1AE-2E1A0CC7E0C6}" destId="{A8347BA6-5694-413A-84F1-B44098FDCAF0}" srcOrd="1" destOrd="0" parTransId="{D024132C-8741-49EC-A68E-82D1EC2C24BB}" sibTransId="{688102C9-2357-462F-8145-6962833F54A4}"/>
    <dgm:cxn modelId="{DE2EDEEE-0365-45D0-A7DD-883984B37AB6}" type="presOf" srcId="{17C41162-82D5-4D4A-9569-5693EC99D334}" destId="{077A0AFA-6507-4F69-A794-DE886F8690FD}" srcOrd="0" destOrd="0" presId="urn:microsoft.com/office/officeart/2009/3/layout/StepUpProcess"/>
    <dgm:cxn modelId="{36687F5C-A66B-4BDC-9E17-C71CBB2D9A17}" type="presParOf" srcId="{28AA1F24-8A61-4E62-A4D1-AC73F40FBAFF}" destId="{EC7FC2CF-789E-4C94-B083-B746CEE9115F}" srcOrd="0" destOrd="0" presId="urn:microsoft.com/office/officeart/2009/3/layout/StepUpProcess"/>
    <dgm:cxn modelId="{872B4D6E-49B6-4AA8-8920-D0F5F21F5CC8}" type="presParOf" srcId="{EC7FC2CF-789E-4C94-B083-B746CEE9115F}" destId="{FEAEBCA7-1117-4034-8252-93DD5252BDD2}" srcOrd="0" destOrd="0" presId="urn:microsoft.com/office/officeart/2009/3/layout/StepUpProcess"/>
    <dgm:cxn modelId="{79D7CF20-EA50-4894-BB97-95E695BC3AD3}" type="presParOf" srcId="{EC7FC2CF-789E-4C94-B083-B746CEE9115F}" destId="{E35EDBBE-876B-420B-B868-920F09A57985}" srcOrd="1" destOrd="0" presId="urn:microsoft.com/office/officeart/2009/3/layout/StepUpProcess"/>
    <dgm:cxn modelId="{F8120EDD-EF9D-467D-8F47-8A871D3F32EB}" type="presParOf" srcId="{EC7FC2CF-789E-4C94-B083-B746CEE9115F}" destId="{D07E4EED-2F8D-46E0-859C-5FDA4F2798D4}" srcOrd="2" destOrd="0" presId="urn:microsoft.com/office/officeart/2009/3/layout/StepUpProcess"/>
    <dgm:cxn modelId="{11F09C49-104A-4062-B817-83E1B58C8A54}" type="presParOf" srcId="{28AA1F24-8A61-4E62-A4D1-AC73F40FBAFF}" destId="{7205E7C2-2713-4207-88FD-FFC6D52DFAB9}" srcOrd="1" destOrd="0" presId="urn:microsoft.com/office/officeart/2009/3/layout/StepUpProcess"/>
    <dgm:cxn modelId="{CF972A97-2DA6-4F89-BFA7-AB6B9B0F3649}" type="presParOf" srcId="{7205E7C2-2713-4207-88FD-FFC6D52DFAB9}" destId="{0466DB2C-9495-49E9-BD37-A36CD752146F}" srcOrd="0" destOrd="0" presId="urn:microsoft.com/office/officeart/2009/3/layout/StepUpProcess"/>
    <dgm:cxn modelId="{AA869DFC-EC85-43CD-B06F-9851045447C4}" type="presParOf" srcId="{28AA1F24-8A61-4E62-A4D1-AC73F40FBAFF}" destId="{0D5949CE-E4ED-4EDB-9069-A46F00F79489}" srcOrd="2" destOrd="0" presId="urn:microsoft.com/office/officeart/2009/3/layout/StepUpProcess"/>
    <dgm:cxn modelId="{02939F4E-A545-4183-ABF9-F1D2D181FFDA}" type="presParOf" srcId="{0D5949CE-E4ED-4EDB-9069-A46F00F79489}" destId="{F2293B06-24A8-4E73-82C3-C65E461CF6D7}" srcOrd="0" destOrd="0" presId="urn:microsoft.com/office/officeart/2009/3/layout/StepUpProcess"/>
    <dgm:cxn modelId="{1027B717-112F-4362-BE77-F01923FC812D}" type="presParOf" srcId="{0D5949CE-E4ED-4EDB-9069-A46F00F79489}" destId="{4ECA60D9-1270-40E9-B42F-1FEE1854AB82}" srcOrd="1" destOrd="0" presId="urn:microsoft.com/office/officeart/2009/3/layout/StepUpProcess"/>
    <dgm:cxn modelId="{E8095B21-B175-471A-AA90-2476C32A57CE}" type="presParOf" srcId="{0D5949CE-E4ED-4EDB-9069-A46F00F79489}" destId="{BF1A396B-6432-4CDA-8093-28BB335ED096}" srcOrd="2" destOrd="0" presId="urn:microsoft.com/office/officeart/2009/3/layout/StepUpProcess"/>
    <dgm:cxn modelId="{E5FABF20-8A94-48C4-A358-D8BFCD79500B}" type="presParOf" srcId="{28AA1F24-8A61-4E62-A4D1-AC73F40FBAFF}" destId="{4A9C01C2-03D7-4BDA-8F4F-D482630ECBD1}" srcOrd="3" destOrd="0" presId="urn:microsoft.com/office/officeart/2009/3/layout/StepUpProcess"/>
    <dgm:cxn modelId="{E1C41557-32DA-4D65-B195-11A828AAC628}" type="presParOf" srcId="{4A9C01C2-03D7-4BDA-8F4F-D482630ECBD1}" destId="{A9A404A4-56F1-4540-ABCF-A1B3F252AAC9}" srcOrd="0" destOrd="0" presId="urn:microsoft.com/office/officeart/2009/3/layout/StepUpProcess"/>
    <dgm:cxn modelId="{DF616E0D-E3FD-48B8-8320-B1BC810D82FD}" type="presParOf" srcId="{28AA1F24-8A61-4E62-A4D1-AC73F40FBAFF}" destId="{48C01090-84CA-4A27-87E6-D6A11A37BB6C}" srcOrd="4" destOrd="0" presId="urn:microsoft.com/office/officeart/2009/3/layout/StepUpProcess"/>
    <dgm:cxn modelId="{3FF96EAB-12CE-4DCB-8B22-AF626989E515}" type="presParOf" srcId="{48C01090-84CA-4A27-87E6-D6A11A37BB6C}" destId="{2BE42355-F7F6-40CB-9AB4-EA5A06E86627}" srcOrd="0" destOrd="0" presId="urn:microsoft.com/office/officeart/2009/3/layout/StepUpProcess"/>
    <dgm:cxn modelId="{7641D668-B9A3-4003-876C-151101BC1976}" type="presParOf" srcId="{48C01090-84CA-4A27-87E6-D6A11A37BB6C}" destId="{063EAFAA-4C97-4994-918C-32304A74054E}" srcOrd="1" destOrd="0" presId="urn:microsoft.com/office/officeart/2009/3/layout/StepUpProcess"/>
    <dgm:cxn modelId="{91F65425-6C32-422B-9C33-127ED8278D6C}" type="presParOf" srcId="{48C01090-84CA-4A27-87E6-D6A11A37BB6C}" destId="{DF64AB8E-E90C-468A-8F12-1C355955DCF1}" srcOrd="2" destOrd="0" presId="urn:microsoft.com/office/officeart/2009/3/layout/StepUpProcess"/>
    <dgm:cxn modelId="{74B0A5B6-785D-453E-95D5-168014C0F3C1}" type="presParOf" srcId="{28AA1F24-8A61-4E62-A4D1-AC73F40FBAFF}" destId="{1B0EFB09-436B-4635-AF2D-E5C807C182CC}" srcOrd="5" destOrd="0" presId="urn:microsoft.com/office/officeart/2009/3/layout/StepUpProcess"/>
    <dgm:cxn modelId="{DDF86A9D-457D-4ADC-BDAA-02B5C9DCAFA3}" type="presParOf" srcId="{1B0EFB09-436B-4635-AF2D-E5C807C182CC}" destId="{2CA426D5-3217-4552-BFBF-5233FED6EB19}" srcOrd="0" destOrd="0" presId="urn:microsoft.com/office/officeart/2009/3/layout/StepUpProcess"/>
    <dgm:cxn modelId="{41BB53F4-1560-4476-9DDB-8DB2F1D76C60}" type="presParOf" srcId="{28AA1F24-8A61-4E62-A4D1-AC73F40FBAFF}" destId="{DA600977-951B-43C2-93F9-5D42172288A5}" srcOrd="6" destOrd="0" presId="urn:microsoft.com/office/officeart/2009/3/layout/StepUpProcess"/>
    <dgm:cxn modelId="{72C9A357-E34F-4221-B9E7-B0237D9AB8A1}" type="presParOf" srcId="{DA600977-951B-43C2-93F9-5D42172288A5}" destId="{4783192E-77AA-4C8B-BD26-E50DE8E54835}" srcOrd="0" destOrd="0" presId="urn:microsoft.com/office/officeart/2009/3/layout/StepUpProcess"/>
    <dgm:cxn modelId="{77E4B297-BE3F-4098-8A17-0ED51171B82C}" type="presParOf" srcId="{DA600977-951B-43C2-93F9-5D42172288A5}" destId="{077A0AFA-6507-4F69-A794-DE886F8690FD}" srcOrd="1" destOrd="0" presId="urn:microsoft.com/office/officeart/2009/3/layout/StepUpProcess"/>
  </dgm:cxnLst>
  <dgm:bg>
    <a:solidFill>
      <a:srgbClr val="FFFFFF">
        <a:alpha val="25098"/>
      </a:srgb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9359B-0F50-414D-85A0-6E21138EE51C}" type="doc">
      <dgm:prSet loTypeId="urn:microsoft.com/office/officeart/2005/8/layout/hProcess9" loCatId="process" qsTypeId="urn:microsoft.com/office/officeart/2005/8/quickstyle/simple4" qsCatId="simple" csTypeId="urn:microsoft.com/office/officeart/2005/8/colors/colorful5" csCatId="colorful" phldr="1"/>
      <dgm:spPr/>
    </dgm:pt>
    <dgm:pt modelId="{C6F578FB-54D2-4919-9BD7-6F14D878595C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對檔案做</a:t>
          </a:r>
          <a:br>
            <a: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增</a:t>
          </a:r>
          <a:r>
            <a: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刪</a:t>
          </a:r>
          <a:r>
            <a: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查</a:t>
          </a:r>
          <a:r>
            <a: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改</a:t>
          </a:r>
        </a:p>
      </dgm:t>
    </dgm:pt>
    <dgm:pt modelId="{36AAEB3D-FFC3-41D5-A8E9-5F50517C1D02}" type="parTrans" cxnId="{3B10CFBD-BF52-4316-AD07-D26CDFFA325C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3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8F4C98-F0B9-4041-BD38-4DF19A900E76}" type="sibTrans" cxnId="{3B10CFBD-BF52-4316-AD07-D26CDFFA325C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3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3699C5-DF6A-4A64-984C-545E6BA05D36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寫</a:t>
          </a:r>
          <a:r>
            <a: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commit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更動說明</a:t>
          </a:r>
          <a:r>
            <a: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A613D5-CF14-43C0-A38A-D8B68E1E4231}" type="parTrans" cxnId="{5B2E83F5-3175-4E1B-96BD-965A021A188B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3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CCD107-4E8D-4FC7-9049-1F1F1CE13F7A}" type="sibTrans" cxnId="{5B2E83F5-3175-4E1B-96BD-965A021A188B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3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1DE1A16-C0E5-4E72-80B5-41229420A744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操作完成</a:t>
          </a:r>
        </a:p>
      </dgm:t>
    </dgm:pt>
    <dgm:pt modelId="{7E8D4F30-8F5D-45D9-ADF6-4B51536895B0}" type="parTrans" cxnId="{56EDA229-E33C-4A8B-882A-FCDCBDBD108E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3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39B320-0C6C-403D-8C54-EDBDAD8BB6C2}" type="sibTrans" cxnId="{56EDA229-E33C-4A8B-882A-FCDCBDBD108E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3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F83B58-FE3B-442B-A11D-5539257CED98}" type="pres">
      <dgm:prSet presAssocID="{2889359B-0F50-414D-85A0-6E21138EE51C}" presName="CompostProcess" presStyleCnt="0">
        <dgm:presLayoutVars>
          <dgm:dir/>
          <dgm:resizeHandles val="exact"/>
        </dgm:presLayoutVars>
      </dgm:prSet>
      <dgm:spPr/>
    </dgm:pt>
    <dgm:pt modelId="{839F9F0F-94FD-423F-91AC-06B01C2E5EAA}" type="pres">
      <dgm:prSet presAssocID="{2889359B-0F50-414D-85A0-6E21138EE51C}" presName="arrow" presStyleLbl="bgShp" presStyleIdx="0" presStyleCnt="1"/>
      <dgm:spPr/>
    </dgm:pt>
    <dgm:pt modelId="{A12DA8F9-1ACD-4A12-BB60-31E02CA099DF}" type="pres">
      <dgm:prSet presAssocID="{2889359B-0F50-414D-85A0-6E21138EE51C}" presName="linearProcess" presStyleCnt="0"/>
      <dgm:spPr/>
    </dgm:pt>
    <dgm:pt modelId="{296F51BB-8EEA-405D-B7BF-C327791E21C1}" type="pres">
      <dgm:prSet presAssocID="{C6F578FB-54D2-4919-9BD7-6F14D878595C}" presName="textNode" presStyleLbl="node1" presStyleIdx="0" presStyleCnt="3">
        <dgm:presLayoutVars>
          <dgm:bulletEnabled val="1"/>
        </dgm:presLayoutVars>
      </dgm:prSet>
      <dgm:spPr/>
    </dgm:pt>
    <dgm:pt modelId="{FB59BC5F-893F-4ECD-A273-B8ECF616661A}" type="pres">
      <dgm:prSet presAssocID="{078F4C98-F0B9-4041-BD38-4DF19A900E76}" presName="sibTrans" presStyleCnt="0"/>
      <dgm:spPr/>
    </dgm:pt>
    <dgm:pt modelId="{425EB7FE-5FE6-4B3E-A054-54636010A2BB}" type="pres">
      <dgm:prSet presAssocID="{F83699C5-DF6A-4A64-984C-545E6BA05D36}" presName="textNode" presStyleLbl="node1" presStyleIdx="1" presStyleCnt="3">
        <dgm:presLayoutVars>
          <dgm:bulletEnabled val="1"/>
        </dgm:presLayoutVars>
      </dgm:prSet>
      <dgm:spPr/>
    </dgm:pt>
    <dgm:pt modelId="{664FA9DB-9E01-4616-9B3C-63753CCE825D}" type="pres">
      <dgm:prSet presAssocID="{D1CCD107-4E8D-4FC7-9049-1F1F1CE13F7A}" presName="sibTrans" presStyleCnt="0"/>
      <dgm:spPr/>
    </dgm:pt>
    <dgm:pt modelId="{A70E43E2-5157-44B3-9FCE-C6230CD60B07}" type="pres">
      <dgm:prSet presAssocID="{31DE1A16-C0E5-4E72-80B5-41229420A74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C6B031B-1B98-4218-8D80-51CEF6C80FDF}" type="presOf" srcId="{C6F578FB-54D2-4919-9BD7-6F14D878595C}" destId="{296F51BB-8EEA-405D-B7BF-C327791E21C1}" srcOrd="0" destOrd="0" presId="urn:microsoft.com/office/officeart/2005/8/layout/hProcess9"/>
    <dgm:cxn modelId="{56EDA229-E33C-4A8B-882A-FCDCBDBD108E}" srcId="{2889359B-0F50-414D-85A0-6E21138EE51C}" destId="{31DE1A16-C0E5-4E72-80B5-41229420A744}" srcOrd="2" destOrd="0" parTransId="{7E8D4F30-8F5D-45D9-ADF6-4B51536895B0}" sibTransId="{5B39B320-0C6C-403D-8C54-EDBDAD8BB6C2}"/>
    <dgm:cxn modelId="{BCAFD12D-15B6-402D-A768-CD20F83B63C5}" type="presOf" srcId="{31DE1A16-C0E5-4E72-80B5-41229420A744}" destId="{A70E43E2-5157-44B3-9FCE-C6230CD60B07}" srcOrd="0" destOrd="0" presId="urn:microsoft.com/office/officeart/2005/8/layout/hProcess9"/>
    <dgm:cxn modelId="{D5466993-4C00-4341-9E10-9ECA480C8047}" type="presOf" srcId="{2889359B-0F50-414D-85A0-6E21138EE51C}" destId="{75F83B58-FE3B-442B-A11D-5539257CED98}" srcOrd="0" destOrd="0" presId="urn:microsoft.com/office/officeart/2005/8/layout/hProcess9"/>
    <dgm:cxn modelId="{3B10CFBD-BF52-4316-AD07-D26CDFFA325C}" srcId="{2889359B-0F50-414D-85A0-6E21138EE51C}" destId="{C6F578FB-54D2-4919-9BD7-6F14D878595C}" srcOrd="0" destOrd="0" parTransId="{36AAEB3D-FFC3-41D5-A8E9-5F50517C1D02}" sibTransId="{078F4C98-F0B9-4041-BD38-4DF19A900E76}"/>
    <dgm:cxn modelId="{781C0DC9-BF0B-4E04-B60F-CE3DC5112253}" type="presOf" srcId="{F83699C5-DF6A-4A64-984C-545E6BA05D36}" destId="{425EB7FE-5FE6-4B3E-A054-54636010A2BB}" srcOrd="0" destOrd="0" presId="urn:microsoft.com/office/officeart/2005/8/layout/hProcess9"/>
    <dgm:cxn modelId="{5B2E83F5-3175-4E1B-96BD-965A021A188B}" srcId="{2889359B-0F50-414D-85A0-6E21138EE51C}" destId="{F83699C5-DF6A-4A64-984C-545E6BA05D36}" srcOrd="1" destOrd="0" parTransId="{74A613D5-CF14-43C0-A38A-D8B68E1E4231}" sibTransId="{D1CCD107-4E8D-4FC7-9049-1F1F1CE13F7A}"/>
    <dgm:cxn modelId="{534C220A-6A5F-4C51-A6FA-9854BC333F6C}" type="presParOf" srcId="{75F83B58-FE3B-442B-A11D-5539257CED98}" destId="{839F9F0F-94FD-423F-91AC-06B01C2E5EAA}" srcOrd="0" destOrd="0" presId="urn:microsoft.com/office/officeart/2005/8/layout/hProcess9"/>
    <dgm:cxn modelId="{1F982200-2662-4D2F-9C79-E6B17903CE72}" type="presParOf" srcId="{75F83B58-FE3B-442B-A11D-5539257CED98}" destId="{A12DA8F9-1ACD-4A12-BB60-31E02CA099DF}" srcOrd="1" destOrd="0" presId="urn:microsoft.com/office/officeart/2005/8/layout/hProcess9"/>
    <dgm:cxn modelId="{27EB2196-1570-42DD-AD7D-4C8F292A28D1}" type="presParOf" srcId="{A12DA8F9-1ACD-4A12-BB60-31E02CA099DF}" destId="{296F51BB-8EEA-405D-B7BF-C327791E21C1}" srcOrd="0" destOrd="0" presId="urn:microsoft.com/office/officeart/2005/8/layout/hProcess9"/>
    <dgm:cxn modelId="{BC73A936-8A0D-46E2-80CA-3FE63776C1A9}" type="presParOf" srcId="{A12DA8F9-1ACD-4A12-BB60-31E02CA099DF}" destId="{FB59BC5F-893F-4ECD-A273-B8ECF616661A}" srcOrd="1" destOrd="0" presId="urn:microsoft.com/office/officeart/2005/8/layout/hProcess9"/>
    <dgm:cxn modelId="{8B8C4B6B-36A7-4C4A-87C6-A0705ACF7210}" type="presParOf" srcId="{A12DA8F9-1ACD-4A12-BB60-31E02CA099DF}" destId="{425EB7FE-5FE6-4B3E-A054-54636010A2BB}" srcOrd="2" destOrd="0" presId="urn:microsoft.com/office/officeart/2005/8/layout/hProcess9"/>
    <dgm:cxn modelId="{B7D15B22-F148-43CB-8275-7A864E9E8C91}" type="presParOf" srcId="{A12DA8F9-1ACD-4A12-BB60-31E02CA099DF}" destId="{664FA9DB-9E01-4616-9B3C-63753CCE825D}" srcOrd="3" destOrd="0" presId="urn:microsoft.com/office/officeart/2005/8/layout/hProcess9"/>
    <dgm:cxn modelId="{7F3667A8-A09D-4C7D-BE37-61028C787E91}" type="presParOf" srcId="{A12DA8F9-1ACD-4A12-BB60-31E02CA099DF}" destId="{A70E43E2-5157-44B3-9FCE-C6230CD60B0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EBCA7-1117-4034-8252-93DD5252BDD2}">
      <dsp:nvSpPr>
        <dsp:cNvPr id="0" name=""/>
        <dsp:cNvSpPr/>
      </dsp:nvSpPr>
      <dsp:spPr>
        <a:xfrm rot="5400000">
          <a:off x="487897" y="2170995"/>
          <a:ext cx="1463054" cy="243449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EDBBE-876B-420B-B868-920F09A57985}">
      <dsp:nvSpPr>
        <dsp:cNvPr id="0" name=""/>
        <dsp:cNvSpPr/>
      </dsp:nvSpPr>
      <dsp:spPr>
        <a:xfrm>
          <a:off x="243677" y="2898383"/>
          <a:ext cx="2197871" cy="192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en-US" altLang="zh-TW" sz="2900" b="1" u="none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Git</a:t>
          </a:r>
          <a:r>
            <a:rPr lang="en-US" altLang="zh-TW" sz="2900" b="1" u="none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&amp; </a:t>
          </a:r>
          <a:r>
            <a:rPr lang="en-US" altLang="zh-TW" sz="2900" b="1" u="none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Github</a:t>
          </a:r>
          <a:r>
            <a:rPr lang="zh-TW" altLang="en-US" sz="2900" b="1" u="none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介紹</a:t>
          </a:r>
        </a:p>
      </dsp:txBody>
      <dsp:txXfrm>
        <a:off x="243677" y="2898383"/>
        <a:ext cx="2197871" cy="1926563"/>
      </dsp:txXfrm>
    </dsp:sp>
    <dsp:sp modelId="{D07E4EED-2F8D-46E0-859C-5FDA4F2798D4}">
      <dsp:nvSpPr>
        <dsp:cNvPr id="0" name=""/>
        <dsp:cNvSpPr/>
      </dsp:nvSpPr>
      <dsp:spPr>
        <a:xfrm>
          <a:off x="2026856" y="1991765"/>
          <a:ext cx="414692" cy="414692"/>
        </a:xfrm>
        <a:prstGeom prst="triangle">
          <a:avLst>
            <a:gd name="adj" fmla="val 100000"/>
          </a:avLst>
        </a:prstGeom>
        <a:solidFill>
          <a:schemeClr val="accent5">
            <a:shade val="50000"/>
            <a:hueOff val="114998"/>
            <a:satOff val="-2801"/>
            <a:lumOff val="12256"/>
            <a:alphaOff val="0"/>
          </a:schemeClr>
        </a:solidFill>
        <a:ln w="12700" cap="flat" cmpd="sng" algn="ctr">
          <a:solidFill>
            <a:schemeClr val="accent5">
              <a:shade val="50000"/>
              <a:hueOff val="114998"/>
              <a:satOff val="-2801"/>
              <a:lumOff val="12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93B06-24A8-4E73-82C3-C65E461CF6D7}">
      <dsp:nvSpPr>
        <dsp:cNvPr id="0" name=""/>
        <dsp:cNvSpPr/>
      </dsp:nvSpPr>
      <dsp:spPr>
        <a:xfrm rot="5400000">
          <a:off x="3178521" y="1505197"/>
          <a:ext cx="1463054" cy="243449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50000"/>
            <a:hueOff val="229996"/>
            <a:satOff val="-5601"/>
            <a:lumOff val="24512"/>
            <a:alphaOff val="0"/>
          </a:schemeClr>
        </a:solidFill>
        <a:ln w="12700" cap="flat" cmpd="sng" algn="ctr">
          <a:solidFill>
            <a:schemeClr val="accent5">
              <a:shade val="50000"/>
              <a:hueOff val="229996"/>
              <a:satOff val="-5601"/>
              <a:lumOff val="24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A60D9-1270-40E9-B42F-1FEE1854AB82}">
      <dsp:nvSpPr>
        <dsp:cNvPr id="0" name=""/>
        <dsp:cNvSpPr/>
      </dsp:nvSpPr>
      <dsp:spPr>
        <a:xfrm>
          <a:off x="2934301" y="2232585"/>
          <a:ext cx="2197871" cy="192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zh-TW" altLang="en-US" sz="2900" b="1" u="none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圖形介面</a:t>
          </a:r>
          <a:endParaRPr lang="en-US" altLang="zh-TW" sz="2900" b="1" u="none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zh-TW" altLang="en-US" sz="2900" b="1" u="none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認識</a:t>
          </a:r>
        </a:p>
      </dsp:txBody>
      <dsp:txXfrm>
        <a:off x="2934301" y="2232585"/>
        <a:ext cx="2197871" cy="1926563"/>
      </dsp:txXfrm>
    </dsp:sp>
    <dsp:sp modelId="{BF1A396B-6432-4CDA-8093-28BB335ED096}">
      <dsp:nvSpPr>
        <dsp:cNvPr id="0" name=""/>
        <dsp:cNvSpPr/>
      </dsp:nvSpPr>
      <dsp:spPr>
        <a:xfrm>
          <a:off x="4717479" y="1325968"/>
          <a:ext cx="414692" cy="414692"/>
        </a:xfrm>
        <a:prstGeom prst="triangle">
          <a:avLst>
            <a:gd name="adj" fmla="val 100000"/>
          </a:avLst>
        </a:prstGeom>
        <a:solidFill>
          <a:schemeClr val="accent5">
            <a:shade val="50000"/>
            <a:hueOff val="344994"/>
            <a:satOff val="-8402"/>
            <a:lumOff val="36768"/>
            <a:alphaOff val="0"/>
          </a:schemeClr>
        </a:solidFill>
        <a:ln w="12700" cap="flat" cmpd="sng" algn="ctr">
          <a:solidFill>
            <a:schemeClr val="accent5">
              <a:shade val="50000"/>
              <a:hueOff val="344994"/>
              <a:satOff val="-8402"/>
              <a:lumOff val="367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42355-F7F6-40CB-9AB4-EA5A06E86627}">
      <dsp:nvSpPr>
        <dsp:cNvPr id="0" name=""/>
        <dsp:cNvSpPr/>
      </dsp:nvSpPr>
      <dsp:spPr>
        <a:xfrm rot="5400000">
          <a:off x="5869145" y="839400"/>
          <a:ext cx="1463054" cy="243449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50000"/>
            <a:hueOff val="344994"/>
            <a:satOff val="-8402"/>
            <a:lumOff val="36768"/>
            <a:alphaOff val="0"/>
          </a:schemeClr>
        </a:solidFill>
        <a:ln w="12700" cap="flat" cmpd="sng" algn="ctr">
          <a:solidFill>
            <a:schemeClr val="accent5">
              <a:shade val="50000"/>
              <a:hueOff val="344994"/>
              <a:satOff val="-8402"/>
              <a:lumOff val="367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EAFAA-4C97-4994-918C-32304A74054E}">
      <dsp:nvSpPr>
        <dsp:cNvPr id="0" name=""/>
        <dsp:cNvSpPr/>
      </dsp:nvSpPr>
      <dsp:spPr>
        <a:xfrm>
          <a:off x="5624924" y="1566788"/>
          <a:ext cx="2197871" cy="192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zh-TW" altLang="en-US" sz="2900" b="1" u="none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基本的操作</a:t>
          </a:r>
        </a:p>
      </dsp:txBody>
      <dsp:txXfrm>
        <a:off x="5624924" y="1566788"/>
        <a:ext cx="2197871" cy="1926563"/>
      </dsp:txXfrm>
    </dsp:sp>
    <dsp:sp modelId="{DF64AB8E-E90C-468A-8F12-1C355955DCF1}">
      <dsp:nvSpPr>
        <dsp:cNvPr id="0" name=""/>
        <dsp:cNvSpPr/>
      </dsp:nvSpPr>
      <dsp:spPr>
        <a:xfrm>
          <a:off x="7408103" y="660170"/>
          <a:ext cx="414692" cy="414692"/>
        </a:xfrm>
        <a:prstGeom prst="triangle">
          <a:avLst>
            <a:gd name="adj" fmla="val 100000"/>
          </a:avLst>
        </a:prstGeom>
        <a:solidFill>
          <a:schemeClr val="accent5">
            <a:shade val="50000"/>
            <a:hueOff val="229996"/>
            <a:satOff val="-5601"/>
            <a:lumOff val="24512"/>
            <a:alphaOff val="0"/>
          </a:schemeClr>
        </a:solidFill>
        <a:ln w="12700" cap="flat" cmpd="sng" algn="ctr">
          <a:solidFill>
            <a:schemeClr val="accent5">
              <a:shade val="50000"/>
              <a:hueOff val="229996"/>
              <a:satOff val="-5601"/>
              <a:lumOff val="24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3192E-77AA-4C8B-BD26-E50DE8E54835}">
      <dsp:nvSpPr>
        <dsp:cNvPr id="0" name=""/>
        <dsp:cNvSpPr/>
      </dsp:nvSpPr>
      <dsp:spPr>
        <a:xfrm rot="5400000">
          <a:off x="8559768" y="173602"/>
          <a:ext cx="1463054" cy="243449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50000"/>
            <a:hueOff val="114998"/>
            <a:satOff val="-2801"/>
            <a:lumOff val="12256"/>
            <a:alphaOff val="0"/>
          </a:schemeClr>
        </a:solidFill>
        <a:ln w="12700" cap="flat" cmpd="sng" algn="ctr">
          <a:solidFill>
            <a:schemeClr val="accent5">
              <a:shade val="50000"/>
              <a:hueOff val="114998"/>
              <a:satOff val="-2801"/>
              <a:lumOff val="12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A0AFA-6507-4F69-A794-DE886F8690FD}">
      <dsp:nvSpPr>
        <dsp:cNvPr id="0" name=""/>
        <dsp:cNvSpPr/>
      </dsp:nvSpPr>
      <dsp:spPr>
        <a:xfrm>
          <a:off x="8315548" y="900990"/>
          <a:ext cx="2197871" cy="192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ts val="500"/>
            </a:spcAft>
            <a:buNone/>
          </a:pPr>
          <a:r>
            <a:rPr lang="zh-TW" altLang="en-US" sz="2900" b="1" u="none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個人心得</a:t>
          </a:r>
          <a:br>
            <a:rPr lang="en-US" altLang="zh-TW" sz="2900" b="1" u="none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900" b="1" u="none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分享</a:t>
          </a:r>
        </a:p>
      </dsp:txBody>
      <dsp:txXfrm>
        <a:off x="8315548" y="900990"/>
        <a:ext cx="2197871" cy="1926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F9F0F-94FD-423F-91AC-06B01C2E5EAA}">
      <dsp:nvSpPr>
        <dsp:cNvPr id="0" name=""/>
        <dsp:cNvSpPr/>
      </dsp:nvSpPr>
      <dsp:spPr>
        <a:xfrm>
          <a:off x="788669" y="0"/>
          <a:ext cx="8938259" cy="43513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6F51BB-8EEA-405D-B7BF-C327791E21C1}">
      <dsp:nvSpPr>
        <dsp:cNvPr id="0" name=""/>
        <dsp:cNvSpPr/>
      </dsp:nvSpPr>
      <dsp:spPr>
        <a:xfrm>
          <a:off x="0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對檔案做</a:t>
          </a:r>
          <a:br>
            <a:rPr lang="en-US" altLang="zh-TW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增</a:t>
          </a:r>
          <a:r>
            <a:rPr lang="en-US" altLang="zh-TW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刪</a:t>
          </a:r>
          <a:r>
            <a:rPr lang="en-US" altLang="zh-TW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查</a:t>
          </a:r>
          <a:r>
            <a:rPr lang="en-US" altLang="zh-TW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改</a:t>
          </a:r>
        </a:p>
      </dsp:txBody>
      <dsp:txXfrm>
        <a:off x="84966" y="1390367"/>
        <a:ext cx="2984748" cy="1570603"/>
      </dsp:txXfrm>
    </dsp:sp>
    <dsp:sp modelId="{425EB7FE-5FE6-4B3E-A054-54636010A2BB}">
      <dsp:nvSpPr>
        <dsp:cNvPr id="0" name=""/>
        <dsp:cNvSpPr/>
      </dsp:nvSpPr>
      <dsp:spPr>
        <a:xfrm>
          <a:off x="3680459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寫</a:t>
          </a:r>
          <a:r>
            <a:rPr lang="en-US" altLang="zh-TW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commit</a:t>
          </a:r>
        </a:p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更動說明</a:t>
          </a:r>
          <a:r>
            <a:rPr lang="en-US" altLang="zh-TW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65425" y="1390367"/>
        <a:ext cx="2984748" cy="1570603"/>
      </dsp:txXfrm>
    </dsp:sp>
    <dsp:sp modelId="{A70E43E2-5157-44B3-9FCE-C6230CD60B07}">
      <dsp:nvSpPr>
        <dsp:cNvPr id="0" name=""/>
        <dsp:cNvSpPr/>
      </dsp:nvSpPr>
      <dsp:spPr>
        <a:xfrm>
          <a:off x="7360920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操作完成</a:t>
          </a:r>
        </a:p>
      </dsp:txBody>
      <dsp:txXfrm>
        <a:off x="7445886" y="1390367"/>
        <a:ext cx="29847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C3CD8-1686-43E2-B9BE-2DFAB8029050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C153B-8F52-4AF3-8520-C64D70D78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6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6BF33-FD33-4355-9B66-8795EDDE2840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5867399"/>
            <a:ext cx="5486400" cy="48006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1567-8F39-44ED-BB86-68E9E6DC79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8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詢問各位做檔案管理的方式，以及取檔案名稱的習慣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615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02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362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395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0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講述這樣檔案管理造成的壞處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49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詢問各位工具的使用，帶入</a:t>
            </a:r>
            <a:r>
              <a:rPr lang="en-US" altLang="zh-TW" dirty="0" err="1"/>
              <a:t>Git</a:t>
            </a:r>
            <a:r>
              <a:rPr lang="zh-TW" altLang="en-US" dirty="0"/>
              <a:t>的主題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2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這不是考試，也不是學校考科，大家就放開一點，有問題就直接打斷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28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49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20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92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31567-8F39-44ED-BB86-68E9E6DC79D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3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標題投影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平行四邊形 6"/>
          <p:cNvSpPr/>
          <p:nvPr userDrawn="1"/>
        </p:nvSpPr>
        <p:spPr bwMode="auto">
          <a:xfrm>
            <a:off x="2693773" y="0"/>
            <a:ext cx="6112476" cy="6858001"/>
          </a:xfrm>
          <a:prstGeom prst="parallelogram">
            <a:avLst>
              <a:gd name="adj" fmla="val 53302"/>
            </a:avLst>
          </a:prstGeom>
          <a:solidFill>
            <a:srgbClr val="0070C0">
              <a:alpha val="25098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 bwMode="auto">
          <a:xfrm>
            <a:off x="767408" y="4031407"/>
            <a:ext cx="9577064" cy="165576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TW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408" y="679500"/>
            <a:ext cx="9577064" cy="3236913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 dirty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含標題的圖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TW"/>
              <a:t>按一下以編輯母片標題樣式</a:t>
            </a:r>
          </a:p>
        </p:txBody>
      </p:sp>
      <p:sp>
        <p:nvSpPr>
          <p:cNvPr id="5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TW"/>
          </a:p>
        </p:txBody>
      </p:sp>
      <p:sp>
        <p:nvSpPr>
          <p:cNvPr id="6" name="文字版面配置區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TW"/>
              <a:t>編輯母片文字樣式</a:t>
            </a:r>
            <a:endParaRPr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標題及直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按一下以編輯母片標題樣式</a:t>
            </a:r>
          </a:p>
        </p:txBody>
      </p:sp>
      <p:sp>
        <p:nvSpPr>
          <p:cNvPr id="5" name="直排文字版面配置區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直排標題及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直排標題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TW"/>
              <a:t>按一下以編輯母片標題樣式</a:t>
            </a:r>
          </a:p>
        </p:txBody>
      </p:sp>
      <p:sp>
        <p:nvSpPr>
          <p:cNvPr id="5" name="直排文字版面配置區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標題及物件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>
          <a:solidFill>
            <a:srgbClr val="FFFFFF">
              <a:alpha val="50196"/>
            </a:srgbClr>
          </a:solidFill>
        </p:spPr>
        <p:txBody>
          <a:bodyPr/>
          <a:lstStyle/>
          <a:p>
            <a:pPr>
              <a:defRPr/>
            </a:pPr>
            <a:r>
              <a:rPr lang="zh-TW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solidFill>
            <a:srgbClr val="FFFFFF">
              <a:alpha val="50196"/>
            </a:srgbClr>
          </a:solidFill>
        </p:spPr>
        <p:txBody>
          <a:bodyPr/>
          <a:lstStyle/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 dirty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章節標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TW"/>
              <a:t>按一下以編輯母片標題樣式</a:t>
            </a:r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TW"/>
              <a:t>編輯母片文字樣式</a:t>
            </a:r>
            <a:endParaRPr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9" name="平行四邊形 6"/>
          <p:cNvSpPr/>
          <p:nvPr userDrawn="1"/>
        </p:nvSpPr>
        <p:spPr bwMode="auto">
          <a:xfrm>
            <a:off x="2693773" y="0"/>
            <a:ext cx="6112476" cy="6858001"/>
          </a:xfrm>
          <a:prstGeom prst="parallelogram">
            <a:avLst>
              <a:gd name="adj" fmla="val 53302"/>
            </a:avLst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兩項物件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個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6" name="內容版面配置區 2"/>
          <p:cNvSpPr>
            <a:spLocks noGrp="1"/>
          </p:cNvSpPr>
          <p:nvPr>
            <p:ph sz="half" idx="1"/>
          </p:nvPr>
        </p:nvSpPr>
        <p:spPr bwMode="auto">
          <a:xfrm>
            <a:off x="838200" y="1806434"/>
            <a:ext cx="3271192" cy="4351338"/>
          </a:xfrm>
        </p:spPr>
        <p:txBody>
          <a:bodyPr/>
          <a:lstStyle/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7" name="內容版面配置區 3"/>
          <p:cNvSpPr>
            <a:spLocks noGrp="1"/>
          </p:cNvSpPr>
          <p:nvPr>
            <p:ph sz="half" idx="2"/>
          </p:nvPr>
        </p:nvSpPr>
        <p:spPr bwMode="auto">
          <a:xfrm>
            <a:off x="4408519" y="1806434"/>
            <a:ext cx="3374962" cy="4351338"/>
          </a:xfrm>
        </p:spPr>
        <p:txBody>
          <a:bodyPr/>
          <a:lstStyle/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 bwMode="auto">
          <a:xfrm>
            <a:off x="8082608" y="1806434"/>
            <a:ext cx="3271192" cy="4351338"/>
          </a:xfrm>
        </p:spPr>
        <p:txBody>
          <a:bodyPr/>
          <a:lstStyle/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16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對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TW"/>
              <a:t>按一下以編輯母片標題樣式</a:t>
            </a:r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TW"/>
              <a:t>編輯母片文字樣式</a:t>
            </a:r>
            <a:endParaRPr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7" name="文字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TW"/>
              <a:t>編輯母片文字樣式</a:t>
            </a:r>
            <a:endParaRPr/>
          </a:p>
        </p:txBody>
      </p:sp>
      <p:sp>
        <p:nvSpPr>
          <p:cNvPr id="8" name="內容版面配置區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9" name="日期版面配置區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只有標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按一下以編輯母片標題樣式</a:t>
            </a:r>
          </a:p>
        </p:txBody>
      </p:sp>
      <p:sp>
        <p:nvSpPr>
          <p:cNvPr id="5" name="日期版面配置區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 bwMode="auto">
          <a:xfrm>
            <a:off x="10200456" y="6366669"/>
            <a:ext cx="1153344" cy="365125"/>
          </a:xfrm>
        </p:spPr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191344" y="6366669"/>
            <a:ext cx="9794304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含標題的內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TW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6" name="文字版面配置區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TW"/>
              <a:t>編輯母片文字樣式</a:t>
            </a:r>
            <a:endParaRPr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平行四邊形 7"/>
          <p:cNvSpPr/>
          <p:nvPr userDrawn="1"/>
        </p:nvSpPr>
        <p:spPr bwMode="auto">
          <a:xfrm>
            <a:off x="10400271" y="4802658"/>
            <a:ext cx="2364259" cy="2055342"/>
          </a:xfrm>
          <a:prstGeom prst="parallelogram">
            <a:avLst>
              <a:gd name="adj" fmla="val 53302"/>
            </a:avLst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solidFill>
            <a:srgbClr val="FFFFFF">
              <a:alpha val="25098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TW"/>
              <a:t>按一下以編輯母片標題樣式</a:t>
            </a:r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TW"/>
              <a:t>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 bwMode="auto">
          <a:xfrm>
            <a:off x="7104112" y="6366669"/>
            <a:ext cx="42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/>
              <a:t>5/27/2021</a:t>
            </a:r>
            <a:endParaRPr lang="zh-TW" dirty="0"/>
          </a:p>
        </p:txBody>
      </p:sp>
      <p:sp>
        <p:nvSpPr>
          <p:cNvPr id="10" name="平行四邊形 8"/>
          <p:cNvSpPr/>
          <p:nvPr userDrawn="1"/>
        </p:nvSpPr>
        <p:spPr bwMode="auto">
          <a:xfrm>
            <a:off x="-572530" y="-2939"/>
            <a:ext cx="2364259" cy="2055342"/>
          </a:xfrm>
          <a:prstGeom prst="parallelogram">
            <a:avLst>
              <a:gd name="adj" fmla="val 53302"/>
            </a:avLst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3"/>
          </p:nvPr>
        </p:nvSpPr>
        <p:spPr>
          <a:xfrm>
            <a:off x="191344" y="6366669"/>
            <a:ext cx="6697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4"/>
          </p:nvPr>
        </p:nvSpPr>
        <p:spPr>
          <a:xfrm>
            <a:off x="11568608" y="6366669"/>
            <a:ext cx="499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7A685FD-D757-48F7-8D14-B83F48A371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>
        <a:lnSpc>
          <a:spcPct val="110000"/>
        </a:lnSpc>
        <a:spcBef>
          <a:spcPts val="0"/>
        </a:spcBef>
        <a:buNone/>
        <a:defRPr sz="4400" b="1">
          <a:solidFill>
            <a:schemeClr val="tx1"/>
          </a:solidFill>
          <a:latin typeface="微軟正黑體"/>
          <a:ea typeface="微軟正黑體"/>
          <a:cs typeface="+mj-cs"/>
        </a:defRPr>
      </a:lvl1pPr>
    </p:titleStyle>
    <p:bodyStyle>
      <a:lvl1pPr marL="228600" indent="-228600" algn="l" defTabSz="914400">
        <a:lnSpc>
          <a:spcPct val="110000"/>
        </a:lnSpc>
        <a:spcBef>
          <a:spcPts val="1000"/>
        </a:spcBef>
        <a:buFont typeface="Arial"/>
        <a:buChar char="•"/>
        <a:defRPr sz="2800" b="1">
          <a:solidFill>
            <a:schemeClr val="tx1"/>
          </a:solidFill>
          <a:latin typeface="微軟正黑體"/>
          <a:ea typeface="微軟正黑體"/>
          <a:cs typeface="+mn-cs"/>
        </a:defRPr>
      </a:lvl1pPr>
      <a:lvl2pPr marL="6858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2400" b="1">
          <a:solidFill>
            <a:schemeClr val="tx1"/>
          </a:solidFill>
          <a:latin typeface="微軟正黑體"/>
          <a:ea typeface="微軟正黑體"/>
          <a:cs typeface="+mn-cs"/>
        </a:defRPr>
      </a:lvl2pPr>
      <a:lvl3pPr marL="11430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2000" b="1">
          <a:solidFill>
            <a:schemeClr val="tx1"/>
          </a:solidFill>
          <a:latin typeface="微軟正黑體"/>
          <a:ea typeface="微軟正黑體"/>
          <a:cs typeface="+mn-cs"/>
        </a:defRPr>
      </a:lvl3pPr>
      <a:lvl4pPr marL="16002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1800" b="1">
          <a:solidFill>
            <a:schemeClr val="tx1"/>
          </a:solidFill>
          <a:latin typeface="微軟正黑體"/>
          <a:ea typeface="微軟正黑體"/>
          <a:cs typeface="+mn-cs"/>
        </a:defRPr>
      </a:lvl4pPr>
      <a:lvl5pPr marL="20574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1800" b="1">
          <a:solidFill>
            <a:schemeClr val="tx1"/>
          </a:solidFill>
          <a:latin typeface="微軟正黑體"/>
          <a:ea typeface="微軟正黑體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hyperlink" Target="https://esmemes.com/t/fl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 bwMode="auto">
          <a:xfrm>
            <a:off x="767408" y="1228410"/>
            <a:ext cx="9144000" cy="2387600"/>
          </a:xfr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zh-TW" sz="7800" dirty="0"/>
              <a:t>防疫伴伴學</a:t>
            </a:r>
            <a:endParaRPr lang="zh-TW" sz="7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 bwMode="auto">
          <a:xfrm>
            <a:off x="767408" y="3789040"/>
            <a:ext cx="9144000" cy="1655762"/>
          </a:xfrm>
          <a:solidFill>
            <a:srgbClr val="FFFFFF">
              <a:alpha val="25098"/>
            </a:srgbClr>
          </a:solidFill>
        </p:spPr>
        <p:txBody>
          <a:bodyPr/>
          <a:lstStyle/>
          <a:p>
            <a:pPr>
              <a:defRPr/>
            </a:pPr>
            <a:r>
              <a:rPr lang="zh-TW" altLang="zh-TW" dirty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zh-TW" altLang="en-US" dirty="0"/>
              <a:t>基礎操作與分享</a:t>
            </a:r>
            <a:endParaRPr lang="en-US" altLang="zh-TW" dirty="0"/>
          </a:p>
          <a:p>
            <a:pPr>
              <a:defRPr/>
            </a:pPr>
            <a:r>
              <a:rPr lang="zh-TW" dirty="0"/>
              <a:t>主講人：黑</a:t>
            </a:r>
            <a:r>
              <a:rPr lang="zh-TW" altLang="en-US" dirty="0"/>
              <a:t>貓</a:t>
            </a:r>
            <a:endParaRPr lang="zh-TW" dirty="0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52505" t="9939" r="1472" b="3450"/>
          <a:stretch/>
        </p:blipFill>
        <p:spPr>
          <a:xfrm>
            <a:off x="623392" y="620688"/>
            <a:ext cx="5112568" cy="5412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圓角矩形圖說文字 8"/>
          <p:cNvSpPr/>
          <p:nvPr/>
        </p:nvSpPr>
        <p:spPr>
          <a:xfrm>
            <a:off x="3252292" y="1052736"/>
            <a:ext cx="1043508" cy="360040"/>
          </a:xfrm>
          <a:prstGeom prst="wedgeRoundRectCallout">
            <a:avLst>
              <a:gd name="adj1" fmla="val -19502"/>
              <a:gd name="adj2" fmla="val -76765"/>
              <a:gd name="adj3" fmla="val 1666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登入</a:t>
            </a:r>
          </a:p>
        </p:txBody>
      </p:sp>
      <p:sp>
        <p:nvSpPr>
          <p:cNvPr id="10" name="圓角矩形圖說文字 9"/>
          <p:cNvSpPr/>
          <p:nvPr/>
        </p:nvSpPr>
        <p:spPr>
          <a:xfrm>
            <a:off x="4511824" y="594758"/>
            <a:ext cx="504056" cy="713773"/>
          </a:xfrm>
          <a:prstGeom prst="wedgeRoundRectCallout">
            <a:avLst>
              <a:gd name="adj1" fmla="val -78486"/>
              <a:gd name="adj2" fmla="val -21700"/>
              <a:gd name="adj3" fmla="val 1666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註冊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1" y="620687"/>
            <a:ext cx="4757539" cy="5412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圓角矩形圖說文字 11"/>
          <p:cNvSpPr/>
          <p:nvPr/>
        </p:nvSpPr>
        <p:spPr>
          <a:xfrm>
            <a:off x="9842240" y="1556792"/>
            <a:ext cx="934888" cy="288032"/>
          </a:xfrm>
          <a:prstGeom prst="wedgeRoundRectCallout">
            <a:avLst>
              <a:gd name="adj1" fmla="val -63316"/>
              <a:gd name="adj2" fmla="val -572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帳號</a:t>
            </a:r>
          </a:p>
        </p:txBody>
      </p:sp>
      <p:sp>
        <p:nvSpPr>
          <p:cNvPr id="13" name="圓角矩形圖說文字 12"/>
          <p:cNvSpPr/>
          <p:nvPr/>
        </p:nvSpPr>
        <p:spPr>
          <a:xfrm>
            <a:off x="9842240" y="2034650"/>
            <a:ext cx="934888" cy="288032"/>
          </a:xfrm>
          <a:prstGeom prst="wedgeRoundRectCallout">
            <a:avLst>
              <a:gd name="adj1" fmla="val -63316"/>
              <a:gd name="adj2" fmla="val -572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信箱</a:t>
            </a:r>
          </a:p>
        </p:txBody>
      </p:sp>
      <p:sp>
        <p:nvSpPr>
          <p:cNvPr id="14" name="圓角矩形圖說文字 13"/>
          <p:cNvSpPr/>
          <p:nvPr/>
        </p:nvSpPr>
        <p:spPr>
          <a:xfrm>
            <a:off x="9842240" y="2492896"/>
            <a:ext cx="934888" cy="288032"/>
          </a:xfrm>
          <a:prstGeom prst="wedgeRoundRectCallout">
            <a:avLst>
              <a:gd name="adj1" fmla="val -63316"/>
              <a:gd name="adj2" fmla="val -572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密碼</a:t>
            </a:r>
          </a:p>
        </p:txBody>
      </p:sp>
      <p:sp>
        <p:nvSpPr>
          <p:cNvPr id="15" name="圓角矩形圖說文字 14"/>
          <p:cNvSpPr/>
          <p:nvPr/>
        </p:nvSpPr>
        <p:spPr>
          <a:xfrm>
            <a:off x="9733012" y="3212976"/>
            <a:ext cx="1187524" cy="288032"/>
          </a:xfrm>
          <a:prstGeom prst="wedgeRoundRectCallout">
            <a:avLst>
              <a:gd name="adj1" fmla="val -59306"/>
              <a:gd name="adj2" fmla="val -572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推送更新</a:t>
            </a:r>
          </a:p>
        </p:txBody>
      </p:sp>
      <p:sp>
        <p:nvSpPr>
          <p:cNvPr id="18" name="圓角矩形圖說文字 17"/>
          <p:cNvSpPr/>
          <p:nvPr/>
        </p:nvSpPr>
        <p:spPr>
          <a:xfrm>
            <a:off x="9733012" y="3789040"/>
            <a:ext cx="1187524" cy="288032"/>
          </a:xfrm>
          <a:prstGeom prst="wedgeRoundRectCallout">
            <a:avLst>
              <a:gd name="adj1" fmla="val -45670"/>
              <a:gd name="adj2" fmla="val 10340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機器驗證</a:t>
            </a:r>
          </a:p>
        </p:txBody>
      </p:sp>
      <p:sp>
        <p:nvSpPr>
          <p:cNvPr id="19" name="圓角矩形圖說文字 18"/>
          <p:cNvSpPr/>
          <p:nvPr/>
        </p:nvSpPr>
        <p:spPr>
          <a:xfrm>
            <a:off x="10560496" y="4965968"/>
            <a:ext cx="1331540" cy="767288"/>
          </a:xfrm>
          <a:prstGeom prst="wedgeRoundRectCallout">
            <a:avLst>
              <a:gd name="adj1" fmla="val -65105"/>
              <a:gd name="adj2" fmla="val 1700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都沒問題就按這個建立帳號！</a:t>
            </a:r>
          </a:p>
        </p:txBody>
      </p:sp>
    </p:spTree>
    <p:extLst>
      <p:ext uri="{BB962C8B-B14F-4D97-AF65-F5344CB8AC3E}">
        <p14:creationId xmlns:p14="http://schemas.microsoft.com/office/powerpoint/2010/main" val="183794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332656"/>
            <a:ext cx="4591691" cy="5839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圓角矩形圖說文字 5"/>
          <p:cNvSpPr/>
          <p:nvPr/>
        </p:nvSpPr>
        <p:spPr>
          <a:xfrm>
            <a:off x="7608168" y="2420888"/>
            <a:ext cx="934888" cy="288032"/>
          </a:xfrm>
          <a:prstGeom prst="wedgeRoundRectCallout">
            <a:avLst>
              <a:gd name="adj1" fmla="val -64248"/>
              <a:gd name="adj2" fmla="val -2688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帳號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7608168" y="3252476"/>
            <a:ext cx="934888" cy="288032"/>
          </a:xfrm>
          <a:prstGeom prst="wedgeRoundRectCallout">
            <a:avLst>
              <a:gd name="adj1" fmla="val -66110"/>
              <a:gd name="adj2" fmla="val -1176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密碼</a:t>
            </a:r>
          </a:p>
        </p:txBody>
      </p:sp>
    </p:spTree>
    <p:extLst>
      <p:ext uri="{BB962C8B-B14F-4D97-AF65-F5344CB8AC3E}">
        <p14:creationId xmlns:p14="http://schemas.microsoft.com/office/powerpoint/2010/main" val="244104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528"/>
            <a:ext cx="12192000" cy="5927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91344" y="2132856"/>
            <a:ext cx="2088232" cy="1728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91344" y="4581128"/>
            <a:ext cx="2088232" cy="1438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9336" y="1312594"/>
            <a:ext cx="2232247" cy="2548454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檔案庫一覽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119336" y="4034552"/>
            <a:ext cx="2232247" cy="2086918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團隊一覽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2567608" y="836711"/>
            <a:ext cx="6336704" cy="5284759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好友</a:t>
            </a:r>
            <a:r>
              <a:rPr lang="en-US" altLang="zh-TW" b="1" dirty="0"/>
              <a:t>&amp;</a:t>
            </a:r>
            <a:r>
              <a:rPr lang="zh-TW" altLang="en-US" b="1" dirty="0"/>
              <a:t>追蹤用戶的動態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9048327" y="774601"/>
            <a:ext cx="2361457" cy="2451992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新功能</a:t>
            </a:r>
            <a:r>
              <a:rPr lang="en-US" altLang="zh-TW" b="1" dirty="0"/>
              <a:t>&amp;</a:t>
            </a:r>
            <a:r>
              <a:rPr lang="zh-TW" altLang="en-US" b="1" dirty="0"/>
              <a:t>活動消息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9048327" y="3298641"/>
            <a:ext cx="2361457" cy="2564974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推送的檔案庫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9970835" y="349079"/>
            <a:ext cx="2097512" cy="269641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通知</a:t>
            </a:r>
            <a:r>
              <a:rPr lang="en-US" altLang="zh-TW" b="1" dirty="0"/>
              <a:t>&amp;</a:t>
            </a:r>
            <a:r>
              <a:rPr lang="zh-TW" altLang="en-US" b="1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96001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75" y="404664"/>
            <a:ext cx="2695951" cy="2162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31" b="26919"/>
          <a:stretch/>
        </p:blipFill>
        <p:spPr>
          <a:xfrm>
            <a:off x="400138" y="404664"/>
            <a:ext cx="3240360" cy="5624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616162" y="2564904"/>
            <a:ext cx="2808312" cy="2324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圖說文字 6"/>
          <p:cNvSpPr/>
          <p:nvPr/>
        </p:nvSpPr>
        <p:spPr>
          <a:xfrm>
            <a:off x="2162596" y="1300361"/>
            <a:ext cx="1335522" cy="360040"/>
          </a:xfrm>
          <a:prstGeom prst="wedgeRoundRectCallout">
            <a:avLst>
              <a:gd name="adj1" fmla="val 9089"/>
              <a:gd name="adj2" fmla="val 8619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建立檔案庫</a:t>
            </a:r>
          </a:p>
        </p:txBody>
      </p:sp>
      <p:sp>
        <p:nvSpPr>
          <p:cNvPr id="10" name="圓角矩形圖說文字 9"/>
          <p:cNvSpPr/>
          <p:nvPr/>
        </p:nvSpPr>
        <p:spPr>
          <a:xfrm>
            <a:off x="3714173" y="476672"/>
            <a:ext cx="1296144" cy="360040"/>
          </a:xfrm>
          <a:prstGeom prst="wedgeRoundRectCallout">
            <a:avLst>
              <a:gd name="adj1" fmla="val 11881"/>
              <a:gd name="adj2" fmla="val 8861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建立檔案庫</a:t>
            </a:r>
          </a:p>
        </p:txBody>
      </p:sp>
      <p:sp>
        <p:nvSpPr>
          <p:cNvPr id="12" name="圓角矩形圖說文字 11"/>
          <p:cNvSpPr/>
          <p:nvPr/>
        </p:nvSpPr>
        <p:spPr>
          <a:xfrm>
            <a:off x="5251001" y="1480381"/>
            <a:ext cx="1296144" cy="360040"/>
          </a:xfrm>
          <a:prstGeom prst="wedgeRoundRectCallout">
            <a:avLst>
              <a:gd name="adj1" fmla="val -35151"/>
              <a:gd name="adj2" fmla="val -7344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匯入檔案庫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/>
          <a:srcRect r="9366"/>
          <a:stretch/>
        </p:blipFill>
        <p:spPr>
          <a:xfrm>
            <a:off x="6739231" y="404664"/>
            <a:ext cx="5079246" cy="5832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圓角矩形圖說文字 14"/>
          <p:cNvSpPr/>
          <p:nvPr/>
        </p:nvSpPr>
        <p:spPr>
          <a:xfrm>
            <a:off x="8753066" y="960522"/>
            <a:ext cx="1296144" cy="360040"/>
          </a:xfrm>
          <a:prstGeom prst="wedgeRoundRectCallout">
            <a:avLst>
              <a:gd name="adj1" fmla="val -30448"/>
              <a:gd name="adj2" fmla="val 93448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檔案庫名稱</a:t>
            </a:r>
          </a:p>
        </p:txBody>
      </p:sp>
      <p:sp>
        <p:nvSpPr>
          <p:cNvPr id="18" name="圓角矩形圖說文字 17"/>
          <p:cNvSpPr/>
          <p:nvPr/>
        </p:nvSpPr>
        <p:spPr>
          <a:xfrm>
            <a:off x="10245957" y="2627879"/>
            <a:ext cx="1440160" cy="360040"/>
          </a:xfrm>
          <a:prstGeom prst="wedgeRoundRectCallout">
            <a:avLst>
              <a:gd name="adj1" fmla="val -21042"/>
              <a:gd name="adj2" fmla="val -73448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檔案庫的介紹</a:t>
            </a:r>
          </a:p>
        </p:txBody>
      </p:sp>
      <p:sp>
        <p:nvSpPr>
          <p:cNvPr id="19" name="圓角矩形圖說文字 18"/>
          <p:cNvSpPr/>
          <p:nvPr/>
        </p:nvSpPr>
        <p:spPr>
          <a:xfrm>
            <a:off x="10200456" y="3395233"/>
            <a:ext cx="1144898" cy="360040"/>
          </a:xfrm>
          <a:prstGeom prst="wedgeRoundRectCallout">
            <a:avLst>
              <a:gd name="adj1" fmla="val -51492"/>
              <a:gd name="adj2" fmla="val -92798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公開</a:t>
            </a:r>
            <a:r>
              <a:rPr lang="en-US" altLang="zh-TW" sz="1600" b="1" dirty="0">
                <a:solidFill>
                  <a:schemeClr val="tx1"/>
                </a:solidFill>
              </a:rPr>
              <a:t>/</a:t>
            </a:r>
            <a:r>
              <a:rPr lang="zh-TW" altLang="en-US" sz="1600" b="1" dirty="0">
                <a:solidFill>
                  <a:schemeClr val="tx1"/>
                </a:solidFill>
              </a:rPr>
              <a:t>私人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6811866" y="2555871"/>
            <a:ext cx="3305138" cy="86409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圖說文字 20"/>
          <p:cNvSpPr/>
          <p:nvPr/>
        </p:nvSpPr>
        <p:spPr>
          <a:xfrm>
            <a:off x="7748569" y="6214519"/>
            <a:ext cx="1296144" cy="360040"/>
          </a:xfrm>
          <a:prstGeom prst="wedgeRoundRectCallout">
            <a:avLst>
              <a:gd name="adj1" fmla="val -37839"/>
              <a:gd name="adj2" fmla="val -71029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創建檔案庫</a:t>
            </a:r>
          </a:p>
        </p:txBody>
      </p:sp>
      <p:sp>
        <p:nvSpPr>
          <p:cNvPr id="22" name="圓角矩形圖說文字 21"/>
          <p:cNvSpPr/>
          <p:nvPr/>
        </p:nvSpPr>
        <p:spPr>
          <a:xfrm>
            <a:off x="5036443" y="3885415"/>
            <a:ext cx="1483546" cy="360040"/>
          </a:xfrm>
          <a:prstGeom prst="wedgeRoundRectCallout">
            <a:avLst>
              <a:gd name="adj1" fmla="val 67967"/>
              <a:gd name="adj2" fmla="val -17815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建立讀我檔案</a:t>
            </a:r>
          </a:p>
        </p:txBody>
      </p:sp>
      <p:sp>
        <p:nvSpPr>
          <p:cNvPr id="23" name="圓角矩形圖說文字 22"/>
          <p:cNvSpPr/>
          <p:nvPr/>
        </p:nvSpPr>
        <p:spPr>
          <a:xfrm>
            <a:off x="5036443" y="4328315"/>
            <a:ext cx="1483546" cy="360040"/>
          </a:xfrm>
          <a:prstGeom prst="wedgeRoundRectCallout">
            <a:avLst>
              <a:gd name="adj1" fmla="val 67967"/>
              <a:gd name="adj2" fmla="val -39584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建立忽略規則</a:t>
            </a:r>
          </a:p>
        </p:txBody>
      </p:sp>
      <p:sp>
        <p:nvSpPr>
          <p:cNvPr id="24" name="圓角矩形圖說文字 23"/>
          <p:cNvSpPr/>
          <p:nvPr/>
        </p:nvSpPr>
        <p:spPr>
          <a:xfrm>
            <a:off x="5447929" y="4766002"/>
            <a:ext cx="1072060" cy="360040"/>
          </a:xfrm>
          <a:prstGeom prst="wedgeRoundRectCallout">
            <a:avLst>
              <a:gd name="adj1" fmla="val 74630"/>
              <a:gd name="adj2" fmla="val -51678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選擇認證</a:t>
            </a:r>
          </a:p>
        </p:txBody>
      </p:sp>
      <p:sp>
        <p:nvSpPr>
          <p:cNvPr id="25" name="圓角矩形圖說文字 24"/>
          <p:cNvSpPr/>
          <p:nvPr/>
        </p:nvSpPr>
        <p:spPr>
          <a:xfrm>
            <a:off x="5036443" y="5581549"/>
            <a:ext cx="1543846" cy="360040"/>
          </a:xfrm>
          <a:prstGeom prst="wedgeRoundRectCallout">
            <a:avLst>
              <a:gd name="adj1" fmla="val 63867"/>
              <a:gd name="adj2" fmla="val -42003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選擇附加元件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6811866" y="3857768"/>
            <a:ext cx="3305138" cy="36489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6811866" y="4254456"/>
            <a:ext cx="3305138" cy="36489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6811866" y="4647742"/>
            <a:ext cx="3305138" cy="36489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6811992" y="5416699"/>
            <a:ext cx="4180552" cy="36489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7967088" y="1501190"/>
            <a:ext cx="3406848" cy="313237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6803536" y="2228386"/>
            <a:ext cx="4837079" cy="28621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9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85060"/>
            <a:ext cx="11856606" cy="3816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4" y="5435105"/>
            <a:ext cx="4382112" cy="4667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598" y="4682436"/>
            <a:ext cx="3639058" cy="47631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816080" y="4726402"/>
            <a:ext cx="2376264" cy="40011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這是公開的檔案庫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816080" y="5471197"/>
            <a:ext cx="2376264" cy="40011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這是私人的檔案庫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5591944" y="5511881"/>
            <a:ext cx="648072" cy="313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79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註冊帳號</a:t>
            </a:r>
            <a:endParaRPr lang="en-US" altLang="zh-TW" dirty="0"/>
          </a:p>
          <a:p>
            <a:r>
              <a:rPr lang="zh-TW" altLang="en-US" dirty="0"/>
              <a:t>新建一個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altLang="zh-TW" dirty="0"/>
              <a:t> Repository (</a:t>
            </a:r>
            <a:r>
              <a:rPr lang="zh-TW" altLang="en-US" dirty="0"/>
              <a:t>公開檔案庫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新建一個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altLang="zh-TW" dirty="0"/>
              <a:t> Repository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私人檔案庫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5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增</a:t>
            </a:r>
            <a:r>
              <a:rPr lang="en-US" altLang="zh-TW" dirty="0"/>
              <a:t>/</a:t>
            </a:r>
            <a:r>
              <a:rPr lang="zh-TW" altLang="en-US" dirty="0"/>
              <a:t>刪</a:t>
            </a:r>
            <a:r>
              <a:rPr lang="en-US" altLang="zh-TW" dirty="0"/>
              <a:t>/</a:t>
            </a:r>
            <a:r>
              <a:rPr lang="zh-TW" altLang="en-US" dirty="0"/>
              <a:t>查</a:t>
            </a:r>
            <a:r>
              <a:rPr lang="en-US" altLang="zh-TW" dirty="0"/>
              <a:t>/</a:t>
            </a:r>
            <a:r>
              <a:rPr lang="zh-TW" altLang="en-US" dirty="0"/>
              <a:t>改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9821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2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908720"/>
            <a:ext cx="11641231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圓角矩形 5"/>
          <p:cNvSpPr/>
          <p:nvPr/>
        </p:nvSpPr>
        <p:spPr>
          <a:xfrm>
            <a:off x="1923958" y="2492896"/>
            <a:ext cx="6048672" cy="360040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檔案總覽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1919536" y="3000704"/>
            <a:ext cx="6048672" cy="932352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README/markdown</a:t>
            </a:r>
            <a:r>
              <a:rPr lang="zh-TW" altLang="en-US" b="1" dirty="0"/>
              <a:t> 檔案一覽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8112224" y="1792430"/>
            <a:ext cx="2160240" cy="1060506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檔案庫的資訊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4367808" y="1814803"/>
            <a:ext cx="3672408" cy="318053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檔案庫操作區</a:t>
            </a:r>
          </a:p>
        </p:txBody>
      </p:sp>
      <p:sp>
        <p:nvSpPr>
          <p:cNvPr id="11" name="圓角矩形圖說文字 10"/>
          <p:cNvSpPr/>
          <p:nvPr/>
        </p:nvSpPr>
        <p:spPr>
          <a:xfrm>
            <a:off x="125969" y="2492896"/>
            <a:ext cx="1728192" cy="360040"/>
          </a:xfrm>
          <a:prstGeom prst="wedgeRoundRectCallout">
            <a:avLst>
              <a:gd name="adj1" fmla="val 49223"/>
              <a:gd name="adj2" fmla="val -80704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最新的更動訊息</a:t>
            </a:r>
          </a:p>
        </p:txBody>
      </p:sp>
    </p:spTree>
    <p:extLst>
      <p:ext uri="{BB962C8B-B14F-4D97-AF65-F5344CB8AC3E}">
        <p14:creationId xmlns:p14="http://schemas.microsoft.com/office/powerpoint/2010/main" val="360428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412776"/>
            <a:ext cx="3677163" cy="3791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圓角矩形圖說文字 6"/>
          <p:cNvSpPr/>
          <p:nvPr/>
        </p:nvSpPr>
        <p:spPr>
          <a:xfrm>
            <a:off x="6744072" y="2132856"/>
            <a:ext cx="1335522" cy="360040"/>
          </a:xfrm>
          <a:prstGeom prst="wedgeRoundRectCallout">
            <a:avLst>
              <a:gd name="adj1" fmla="val -61987"/>
              <a:gd name="adj2" fmla="val -1297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新建檔案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6744072" y="2641960"/>
            <a:ext cx="1335522" cy="360040"/>
          </a:xfrm>
          <a:prstGeom prst="wedgeRoundRectCallout">
            <a:avLst>
              <a:gd name="adj1" fmla="val -63291"/>
              <a:gd name="adj2" fmla="val -4684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上傳檔案</a:t>
            </a:r>
          </a:p>
        </p:txBody>
      </p:sp>
    </p:spTree>
    <p:extLst>
      <p:ext uri="{BB962C8B-B14F-4D97-AF65-F5344CB8AC3E}">
        <p14:creationId xmlns:p14="http://schemas.microsoft.com/office/powerpoint/2010/main" val="138154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24" y="476672"/>
            <a:ext cx="10322346" cy="3072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圓角矩形 8"/>
          <p:cNvSpPr/>
          <p:nvPr/>
        </p:nvSpPr>
        <p:spPr>
          <a:xfrm>
            <a:off x="1919536" y="980728"/>
            <a:ext cx="9145016" cy="360040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更動說明的主旨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919536" y="1412776"/>
            <a:ext cx="9145016" cy="792088"/>
          </a:xfrm>
          <a:prstGeom prst="roundRect">
            <a:avLst>
              <a:gd name="adj" fmla="val 2664"/>
            </a:avLst>
          </a:prstGeom>
          <a:solidFill>
            <a:srgbClr val="FFFFFF">
              <a:alpha val="25098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更動說明的細節</a:t>
            </a:r>
          </a:p>
        </p:txBody>
      </p:sp>
      <p:sp>
        <p:nvSpPr>
          <p:cNvPr id="11" name="圓角矩形圖說文字 10"/>
          <p:cNvSpPr/>
          <p:nvPr/>
        </p:nvSpPr>
        <p:spPr>
          <a:xfrm>
            <a:off x="1559496" y="3368689"/>
            <a:ext cx="1224136" cy="360040"/>
          </a:xfrm>
          <a:prstGeom prst="wedgeRoundRectCallout">
            <a:avLst>
              <a:gd name="adj1" fmla="val 28948"/>
              <a:gd name="adj2" fmla="val -9037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操作確認</a:t>
            </a:r>
          </a:p>
        </p:txBody>
      </p:sp>
      <p:sp>
        <p:nvSpPr>
          <p:cNvPr id="12" name="圓角矩形圖說文字 11"/>
          <p:cNvSpPr/>
          <p:nvPr/>
        </p:nvSpPr>
        <p:spPr>
          <a:xfrm>
            <a:off x="2855640" y="3368689"/>
            <a:ext cx="1224136" cy="360040"/>
          </a:xfrm>
          <a:prstGeom prst="wedgeRoundRectCallout">
            <a:avLst>
              <a:gd name="adj1" fmla="val 1203"/>
              <a:gd name="adj2" fmla="val -97635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取消操作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274" y="4158728"/>
            <a:ext cx="9640645" cy="1562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圓角矩形圖說文字 14"/>
          <p:cNvSpPr/>
          <p:nvPr/>
        </p:nvSpPr>
        <p:spPr>
          <a:xfrm>
            <a:off x="2639616" y="5813336"/>
            <a:ext cx="2160240" cy="360040"/>
          </a:xfrm>
          <a:prstGeom prst="wedgeRoundRectCallout">
            <a:avLst>
              <a:gd name="adj1" fmla="val 17565"/>
              <a:gd name="adj2" fmla="val -11214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出現剛剛新增的檔案</a:t>
            </a:r>
          </a:p>
        </p:txBody>
      </p:sp>
      <p:sp>
        <p:nvSpPr>
          <p:cNvPr id="16" name="圓角矩形圖說文字 15"/>
          <p:cNvSpPr/>
          <p:nvPr/>
        </p:nvSpPr>
        <p:spPr>
          <a:xfrm>
            <a:off x="3575720" y="4338748"/>
            <a:ext cx="1728192" cy="360040"/>
          </a:xfrm>
          <a:prstGeom prst="wedgeRoundRectCallout">
            <a:avLst>
              <a:gd name="adj1" fmla="val -61134"/>
              <a:gd name="adj2" fmla="val -884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最新的更動訊息</a:t>
            </a:r>
          </a:p>
        </p:txBody>
      </p:sp>
    </p:spTree>
    <p:extLst>
      <p:ext uri="{BB962C8B-B14F-4D97-AF65-F5344CB8AC3E}">
        <p14:creationId xmlns:p14="http://schemas.microsoft.com/office/powerpoint/2010/main" val="280345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8266"/>
              </p:ext>
            </p:extLst>
          </p:nvPr>
        </p:nvGraphicFramePr>
        <p:xfrm>
          <a:off x="838200" y="692696"/>
          <a:ext cx="10515600" cy="548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>
            <a:off x="7104112" y="6366669"/>
            <a:ext cx="4249688" cy="365125"/>
          </a:xfrm>
        </p:spPr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新建一到三個檔案。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</a:rPr>
              <a:t>提示：等等會用到這三個檔案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altLang="zh-TW" sz="2800" dirty="0"/>
              <a:t>File1.py</a:t>
            </a:r>
          </a:p>
          <a:p>
            <a:pPr lvl="1"/>
            <a:r>
              <a:rPr lang="en-US" altLang="zh-TW" sz="2800" dirty="0"/>
              <a:t>File2.ino</a:t>
            </a:r>
          </a:p>
          <a:p>
            <a:pPr lvl="1"/>
            <a:r>
              <a:rPr lang="en-US" altLang="zh-TW" sz="2800" dirty="0"/>
              <a:t>File3.c</a:t>
            </a:r>
          </a:p>
          <a:p>
            <a:r>
              <a:rPr lang="zh-TW" altLang="en-US" dirty="0"/>
              <a:t>將從</a:t>
            </a:r>
            <a:r>
              <a:rPr lang="en-US" altLang="zh-TW" dirty="0"/>
              <a:t>Google Drive</a:t>
            </a:r>
            <a:r>
              <a:rPr lang="zh-TW" altLang="en-US" dirty="0"/>
              <a:t>下載的程式碼上傳。</a:t>
            </a:r>
            <a:endParaRPr lang="en-US" altLang="zh-TW" sz="1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altLang="zh-TW" sz="1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altLang="zh-TW" sz="1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altLang="zh-TW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43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9" y="1484784"/>
            <a:ext cx="11474419" cy="376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圓角矩形圖說文字 7"/>
          <p:cNvSpPr/>
          <p:nvPr/>
        </p:nvSpPr>
        <p:spPr>
          <a:xfrm>
            <a:off x="9768408" y="2924944"/>
            <a:ext cx="1224136" cy="360040"/>
          </a:xfrm>
          <a:prstGeom prst="wedgeRoundRectCallout">
            <a:avLst>
              <a:gd name="adj1" fmla="val 62384"/>
              <a:gd name="adj2" fmla="val 4749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更改檔案</a:t>
            </a:r>
          </a:p>
        </p:txBody>
      </p:sp>
      <p:sp>
        <p:nvSpPr>
          <p:cNvPr id="9" name="圓角矩形圖說文字 8"/>
          <p:cNvSpPr/>
          <p:nvPr/>
        </p:nvSpPr>
        <p:spPr>
          <a:xfrm>
            <a:off x="10808972" y="2492896"/>
            <a:ext cx="1119676" cy="360040"/>
          </a:xfrm>
          <a:prstGeom prst="wedgeRoundRectCallout">
            <a:avLst>
              <a:gd name="adj1" fmla="val 12785"/>
              <a:gd name="adj2" fmla="val 16843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刪除檔案</a:t>
            </a:r>
          </a:p>
        </p:txBody>
      </p:sp>
    </p:spTree>
    <p:extLst>
      <p:ext uri="{BB962C8B-B14F-4D97-AF65-F5344CB8AC3E}">
        <p14:creationId xmlns:p14="http://schemas.microsoft.com/office/powerpoint/2010/main" val="250844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將程式碼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/>
              <a:t>做如下更動：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("This is a file that just created!!\n");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變成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("!!Hello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!!\n");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zh-TW" altLang="en-US" sz="2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刪除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3.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在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底下，新增一行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system(“pause”);</a:t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161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260648"/>
            <a:ext cx="10515600" cy="244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2938513"/>
            <a:ext cx="6264696" cy="1603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928" y="4787397"/>
            <a:ext cx="7136143" cy="1334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757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2" y="1052736"/>
            <a:ext cx="4505954" cy="4124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圓角矩形圖說文字 6"/>
          <p:cNvSpPr/>
          <p:nvPr/>
        </p:nvSpPr>
        <p:spPr>
          <a:xfrm>
            <a:off x="2783631" y="4509120"/>
            <a:ext cx="2849977" cy="360040"/>
          </a:xfrm>
          <a:prstGeom prst="wedgeRoundRectCallout">
            <a:avLst>
              <a:gd name="adj1" fmla="val -65933"/>
              <a:gd name="adj2" fmla="val -12979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打包成壓縮檔並下載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3519964" y="3948343"/>
            <a:ext cx="2792060" cy="360040"/>
          </a:xfrm>
          <a:prstGeom prst="wedgeRoundRectCallout">
            <a:avLst>
              <a:gd name="adj1" fmla="val -59751"/>
              <a:gd name="adj2" fmla="val -12979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Desktop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</a:p>
        </p:txBody>
      </p:sp>
      <p:sp>
        <p:nvSpPr>
          <p:cNvPr id="9" name="圓角矩形圖說文字 8"/>
          <p:cNvSpPr/>
          <p:nvPr/>
        </p:nvSpPr>
        <p:spPr>
          <a:xfrm>
            <a:off x="3316817" y="3375477"/>
            <a:ext cx="2283798" cy="360040"/>
          </a:xfrm>
          <a:prstGeom prst="wedgeRoundRectCallout">
            <a:avLst>
              <a:gd name="adj1" fmla="val -61550"/>
              <a:gd name="adj2" fmla="val -8141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Codespaces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</a:p>
        </p:txBody>
      </p:sp>
      <p:sp>
        <p:nvSpPr>
          <p:cNvPr id="11" name="圓角矩形圖說文字 10"/>
          <p:cNvSpPr/>
          <p:nvPr/>
        </p:nvSpPr>
        <p:spPr>
          <a:xfrm>
            <a:off x="4966617" y="2312512"/>
            <a:ext cx="1709299" cy="360040"/>
          </a:xfrm>
          <a:prstGeom prst="wedgeRoundRectCallout">
            <a:avLst>
              <a:gd name="adj1" fmla="val -60256"/>
              <a:gd name="adj2" fmla="val -12979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使用指令下載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911424" y="1766486"/>
            <a:ext cx="3888432" cy="13126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59" y="480490"/>
            <a:ext cx="4248472" cy="3250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442" y="4694292"/>
            <a:ext cx="6234140" cy="1357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圓角矩形 14"/>
          <p:cNvSpPr/>
          <p:nvPr/>
        </p:nvSpPr>
        <p:spPr>
          <a:xfrm>
            <a:off x="5804257" y="5142601"/>
            <a:ext cx="5962510" cy="25736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004393" y="1052736"/>
            <a:ext cx="3412087" cy="432047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66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將下載下來的壓縮檔解壓縮。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將壓縮檔內的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File1.py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新增如下程式碼：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print(“Hello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=“\n”)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os.exit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將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File1.py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上傳至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TW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22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心得分享 </a:t>
            </a:r>
            <a:r>
              <a:rPr lang="en-US" altLang="zh-TW" dirty="0"/>
              <a:t>&amp;</a:t>
            </a:r>
            <a:r>
              <a:rPr lang="zh-TW" altLang="en-US" dirty="0"/>
              <a:t> 總結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831850" y="4725144"/>
            <a:ext cx="10515600" cy="1364506"/>
          </a:xfrm>
        </p:spPr>
        <p:txBody>
          <a:bodyPr/>
          <a:lstStyle/>
          <a:p>
            <a:r>
              <a:rPr lang="zh-TW" altLang="en-US" dirty="0"/>
              <a:t>想說甚麼就說甚麼</a:t>
            </a:r>
            <a:r>
              <a:rPr lang="en-US" altLang="zh-TW" dirty="0"/>
              <a:t>~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764704"/>
            <a:ext cx="3292297" cy="3292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51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762263" y="2953357"/>
            <a:ext cx="10586392" cy="1143198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zh-TW" altLang="en-US" dirty="0"/>
              <a:t>你會用怎樣做檔案管理？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文字版面配置區 10"/>
          <p:cNvSpPr>
            <a:spLocks noGrp="1"/>
          </p:cNvSpPr>
          <p:nvPr>
            <p:ph type="body" idx="1"/>
          </p:nvPr>
        </p:nvSpPr>
        <p:spPr>
          <a:xfrm>
            <a:off x="762263" y="2492896"/>
            <a:ext cx="10586392" cy="460461"/>
          </a:xfrm>
          <a:solidFill>
            <a:srgbClr val="FFFFFF">
              <a:alpha val="24706"/>
            </a:srgbClr>
          </a:solidFill>
        </p:spPr>
        <p:txBody>
          <a:bodyPr>
            <a:normAutofit lnSpcReduction="10000"/>
          </a:bodyPr>
          <a:lstStyle/>
          <a:p>
            <a:r>
              <a:rPr lang="zh-TW" altLang="en-US" dirty="0"/>
              <a:t>問題：</a:t>
            </a: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 rot="20905484">
            <a:off x="2299056" y="106203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Main0530.c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 rot="20905484">
            <a:off x="7466999" y="4770856"/>
            <a:ext cx="336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mainFunctionV1_Final.py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🇲🇽 25+ Best Memes About Flp | Flp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626367"/>
            <a:ext cx="4762500" cy="5343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>
                <a:hlinkClick r:id="rId4"/>
              </a:rPr>
              <a:t>https://esmemes.com/t/flp</a:t>
            </a:r>
            <a:r>
              <a:rPr lang="en-US" altLang="zh-TW" dirty="0"/>
              <a:t>, https://reurl.cc/6a28Ky</a:t>
            </a:r>
            <a:endParaRPr lang="zh-TW" altLang="en-US" dirty="0"/>
          </a:p>
        </p:txBody>
      </p:sp>
      <p:pic>
        <p:nvPicPr>
          <p:cNvPr id="1030" name="Picture 6" descr="EST310Projectv3 1apk EST310Projectvs 6FinalBuildapk EST310Projectv3  6FinalBuild1apk | Control Meme on awwmemes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869380"/>
            <a:ext cx="47625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16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762263" y="2953357"/>
            <a:ext cx="10586392" cy="1143198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zh-TW" altLang="en-US" dirty="0"/>
              <a:t>找工具？用甚麼工具？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文字版面配置區 10"/>
          <p:cNvSpPr>
            <a:spLocks noGrp="1"/>
          </p:cNvSpPr>
          <p:nvPr>
            <p:ph type="body" idx="1"/>
          </p:nvPr>
        </p:nvSpPr>
        <p:spPr>
          <a:xfrm>
            <a:off x="762263" y="2492896"/>
            <a:ext cx="10586392" cy="460461"/>
          </a:xfrm>
          <a:solidFill>
            <a:srgbClr val="FFFFFF">
              <a:alpha val="24706"/>
            </a:srgbClr>
          </a:solidFill>
        </p:spPr>
        <p:txBody>
          <a:bodyPr>
            <a:normAutofit lnSpcReduction="10000"/>
          </a:bodyPr>
          <a:lstStyle/>
          <a:p>
            <a:r>
              <a:rPr lang="zh-TW" altLang="en-US" dirty="0"/>
              <a:t>問題：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29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4" name="Picture 2" descr="Git and GitHub for Beginners III(Tutorial) | by PJ Wang | CS Not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692696"/>
            <a:ext cx="9861907" cy="5544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https://medium.com/cs-note/git-and-github-for-beginners-iii-tutorial-fb64f7430721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49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1" y="521743"/>
            <a:ext cx="11404200" cy="5544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3861048"/>
            <a:ext cx="19050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https://andrewintw.github.io/introduction-to-version-control-with-git/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28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subTitle" idx="1"/>
          </p:nvPr>
        </p:nvSpPr>
        <p:spPr>
          <a:xfrm>
            <a:off x="767408" y="5157191"/>
            <a:ext cx="9577064" cy="529977"/>
          </a:xfrm>
        </p:spPr>
        <p:txBody>
          <a:bodyPr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因為很重要，所以說三次。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767408" y="679500"/>
            <a:ext cx="9577064" cy="4189660"/>
          </a:xfrm>
        </p:spPr>
        <p:txBody>
          <a:bodyPr>
            <a:normAutofit/>
          </a:bodyPr>
          <a:lstStyle/>
          <a:p>
            <a:r>
              <a:rPr lang="zh-TW" altLang="en-US" sz="7800" dirty="0">
                <a:solidFill>
                  <a:srgbClr val="002060"/>
                </a:solidFill>
              </a:rPr>
              <a:t>這不是考試！</a:t>
            </a:r>
            <a:br>
              <a:rPr lang="en-US" altLang="zh-TW" sz="7800" dirty="0">
                <a:solidFill>
                  <a:srgbClr val="002060"/>
                </a:solidFill>
              </a:rPr>
            </a:br>
            <a:r>
              <a:rPr lang="zh-TW" altLang="en-US" sz="7800" dirty="0">
                <a:solidFill>
                  <a:srgbClr val="002060"/>
                </a:solidFill>
              </a:rPr>
              <a:t>這不是考試！</a:t>
            </a:r>
            <a:br>
              <a:rPr lang="en-US" altLang="zh-TW" sz="7800" dirty="0">
                <a:solidFill>
                  <a:srgbClr val="002060"/>
                </a:solidFill>
              </a:rPr>
            </a:br>
            <a:r>
              <a:rPr lang="zh-TW" altLang="en-US" sz="7800" dirty="0">
                <a:solidFill>
                  <a:srgbClr val="002060"/>
                </a:solidFill>
              </a:rPr>
              <a:t>這不是考試！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91344" y="6366669"/>
            <a:ext cx="7056784" cy="365125"/>
          </a:xfrm>
        </p:spPr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https://twitter.com/memetranslation/status/1130394476185128960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迷因翻譯on Twitter: &quot;[公告] 我出院了(破門而出- [半自製迷因] 如果是考理科類的我在考試的時候就已經在寫遺囑了QQ #meme  #memetranslation… 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268760"/>
            <a:ext cx="3782705" cy="3433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6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5/27/2021</a:t>
            </a:r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圖片來源：</a:t>
            </a:r>
            <a:r>
              <a:rPr lang="en-US" altLang="zh-TW" dirty="0"/>
              <a:t>https://github.com/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5FD-D757-48F7-8D14-B83F48A371B0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529" t="9939" r="1471" b="3450"/>
          <a:stretch/>
        </p:blipFill>
        <p:spPr>
          <a:xfrm>
            <a:off x="400360" y="332656"/>
            <a:ext cx="11442751" cy="5688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69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723</Words>
  <Application>Microsoft Office PowerPoint</Application>
  <DocSecurity>0</DocSecurity>
  <PresentationFormat>寬螢幕</PresentationFormat>
  <Paragraphs>180</Paragraphs>
  <Slides>26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Calibri</vt:lpstr>
      <vt:lpstr>Courier New</vt:lpstr>
      <vt:lpstr>Office 佈景主題</vt:lpstr>
      <vt:lpstr>防疫伴伴學</vt:lpstr>
      <vt:lpstr>PowerPoint 簡報</vt:lpstr>
      <vt:lpstr>你會用怎樣做檔案管理？</vt:lpstr>
      <vt:lpstr>PowerPoint 簡報</vt:lpstr>
      <vt:lpstr>找工具？用甚麼工具？</vt:lpstr>
      <vt:lpstr>PowerPoint 簡報</vt:lpstr>
      <vt:lpstr>PowerPoint 簡報</vt:lpstr>
      <vt:lpstr>這不是考試！ 這不是考試！ 這不是考試！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練習1</vt:lpstr>
      <vt:lpstr>增/刪/查/改</vt:lpstr>
      <vt:lpstr>PowerPoint 簡報</vt:lpstr>
      <vt:lpstr>PowerPoint 簡報</vt:lpstr>
      <vt:lpstr>PowerPoint 簡報</vt:lpstr>
      <vt:lpstr>練習2</vt:lpstr>
      <vt:lpstr>PowerPoint 簡報</vt:lpstr>
      <vt:lpstr>練習3</vt:lpstr>
      <vt:lpstr>PowerPoint 簡報</vt:lpstr>
      <vt:lpstr>PowerPoint 簡報</vt:lpstr>
      <vt:lpstr>練習4</vt:lpstr>
      <vt:lpstr>心得分享 &amp; 總結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XO Tsai</dc:creator>
  <cp:keywords/>
  <dc:description/>
  <cp:lastModifiedBy>XO Tsai</cp:lastModifiedBy>
  <cp:revision>38</cp:revision>
  <dcterms:created xsi:type="dcterms:W3CDTF">2021-05-25T01:41:49Z</dcterms:created>
  <dcterms:modified xsi:type="dcterms:W3CDTF">2021-06-05T12:52:25Z</dcterms:modified>
  <cp:category/>
  <dc:identifier/>
  <cp:contentStatus/>
  <dc:language/>
  <cp:version/>
</cp:coreProperties>
</file>