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10" y="366"/>
      </p:cViewPr>
      <p:guideLst>
        <p:guide orient="horz" pos="2568"/>
        <p:guide pos="2880"/>
        <p:guide pos="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68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93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36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7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6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7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4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48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3FF-CD9B-489D-BECD-99196539CA05}" type="datetimeFigureOut">
              <a:rPr lang="pt-BR" smtClean="0"/>
              <a:t>07/09/2013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3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esar\p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70" y="1728105"/>
            <a:ext cx="1253494" cy="2520280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607298" y="2121226"/>
            <a:ext cx="4597734" cy="1895518"/>
            <a:chOff x="2607298" y="2121226"/>
            <a:chExt cx="4597734" cy="1895518"/>
          </a:xfrm>
        </p:grpSpPr>
        <p:sp>
          <p:nvSpPr>
            <p:cNvPr id="11" name="TextBox 10"/>
            <p:cNvSpPr txBox="1"/>
            <p:nvPr/>
          </p:nvSpPr>
          <p:spPr>
            <a:xfrm>
              <a:off x="2607298" y="2121226"/>
              <a:ext cx="4597734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haroni" pitchFamily="2" charset="-79"/>
                  <a:cs typeface="Aharoni" pitchFamily="2" charset="-79"/>
                </a:rPr>
                <a:t>Accord.NET</a:t>
              </a:r>
              <a:endParaRPr lang="pt-BR" sz="6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0936" y="3247304"/>
              <a:ext cx="4010458" cy="769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400" b="1" spc="300" dirty="0" smtClean="0">
                  <a:latin typeface="Arial Black" pitchFamily="34" charset="0"/>
                </a:rPr>
                <a:t>Framework</a:t>
              </a:r>
              <a:endParaRPr lang="pt-BR" sz="4400" b="1" spc="300" dirty="0">
                <a:latin typeface="Arial Black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271599" y="3198088"/>
              <a:ext cx="3269131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1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Accord.NET\Sources\Docs\Resources\Accord.NET (large icon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866900"/>
            <a:ext cx="4857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3813" y="2020198"/>
            <a:ext cx="17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Aharoni" pitchFamily="2" charset="-79"/>
                <a:cs typeface="Aharoni" pitchFamily="2" charset="-79"/>
              </a:rPr>
              <a:t>Accord.NET</a:t>
            </a:r>
            <a:endParaRPr lang="pt-B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6847" y="2430803"/>
            <a:ext cx="1641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spc="300" dirty="0" smtClean="0">
                <a:latin typeface="Arial Black" pitchFamily="34" charset="0"/>
              </a:rPr>
              <a:t>Framework</a:t>
            </a:r>
            <a:endParaRPr lang="pt-BR" sz="1400" b="1" spc="300" dirty="0">
              <a:latin typeface="Arial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11632" y="2426826"/>
            <a:ext cx="1192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:\Projects\Accord.NET\Sources\Docs\Resources\Accord.NET (large icon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32" y="1805130"/>
            <a:ext cx="485775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08640" y="1958428"/>
            <a:ext cx="17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Accord.NET</a:t>
            </a:r>
            <a:endParaRPr lang="pt-BR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1674" y="2369033"/>
            <a:ext cx="1641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spc="300" dirty="0" smtClean="0">
                <a:latin typeface="Arial Black" pitchFamily="34" charset="0"/>
              </a:rPr>
              <a:t>Framework</a:t>
            </a:r>
            <a:endParaRPr lang="pt-BR" sz="1400" b="1" spc="300" dirty="0">
              <a:latin typeface="Arial Black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06459" y="2370994"/>
            <a:ext cx="1192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D:\Projects\Accord.NET\Sources\Docs\Resources\Accord.NET (large icon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45" y="3861048"/>
            <a:ext cx="485775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9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8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esar\p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70" y="1728105"/>
            <a:ext cx="1531646" cy="3079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70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Cesar\p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23151"/>
            <a:ext cx="1531646" cy="3079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5094" y="2703966"/>
            <a:ext cx="35621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haroni" pitchFamily="2" charset="-79"/>
                <a:cs typeface="Aharoni" pitchFamily="2" charset="-79"/>
              </a:rPr>
              <a:t>Acc     rd</a:t>
            </a:r>
            <a:endParaRPr lang="pt-BR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1056" y="3240635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haroni" pitchFamily="2" charset="-79"/>
                <a:cs typeface="Aharoni" pitchFamily="2" charset="-79"/>
              </a:rPr>
              <a:t>.NET</a:t>
            </a:r>
            <a:endParaRPr lang="pt-BR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2456" y="3586437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haroni" pitchFamily="2" charset="-79"/>
                <a:cs typeface="Aharoni" pitchFamily="2" charset="-79"/>
              </a:rPr>
              <a:t>Framework</a:t>
            </a:r>
            <a:endParaRPr lang="pt-BR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91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29844" y="1723151"/>
            <a:ext cx="3567444" cy="3079534"/>
            <a:chOff x="1129844" y="1723151"/>
            <a:chExt cx="3567444" cy="3079534"/>
          </a:xfrm>
        </p:grpSpPr>
        <p:pic>
          <p:nvPicPr>
            <p:cNvPr id="3" name="Picture 2" descr="C:\Users\Cesar\page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723151"/>
              <a:ext cx="1531646" cy="307953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135094" y="2703966"/>
              <a:ext cx="3562194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haroni" pitchFamily="2" charset="-79"/>
                  <a:cs typeface="Aharoni" pitchFamily="2" charset="-79"/>
                </a:rPr>
                <a:t>Acc     rd</a:t>
              </a:r>
              <a:endParaRPr lang="pt-BR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6917" y="3545720"/>
              <a:ext cx="120577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haroni" pitchFamily="2" charset="-79"/>
                  <a:cs typeface="Aharoni" pitchFamily="2" charset="-79"/>
                </a:rPr>
                <a:t>.NET</a:t>
              </a:r>
              <a:endParaRPr lang="pt-BR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29844" y="3730664"/>
              <a:ext cx="18838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3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haroni" pitchFamily="2" charset="-79"/>
                  <a:cs typeface="Aharoni" pitchFamily="2" charset="-79"/>
                </a:rPr>
                <a:t>Framework</a:t>
              </a:r>
              <a:endParaRPr lang="pt-BR" sz="23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24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35094" y="1723151"/>
            <a:ext cx="3562194" cy="3079534"/>
            <a:chOff x="1135094" y="1723151"/>
            <a:chExt cx="3562194" cy="3079534"/>
          </a:xfrm>
        </p:grpSpPr>
        <p:pic>
          <p:nvPicPr>
            <p:cNvPr id="3" name="Picture 2" descr="C:\Users\Cesar\page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723151"/>
              <a:ext cx="1531646" cy="307953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135094" y="2703966"/>
              <a:ext cx="3562194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haroni" pitchFamily="2" charset="-79"/>
                  <a:cs typeface="Aharoni" pitchFamily="2" charset="-79"/>
                </a:rPr>
                <a:t>Acc     rd</a:t>
              </a:r>
              <a:endParaRPr lang="pt-BR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6917" y="3545720"/>
              <a:ext cx="120577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0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Aharoni" pitchFamily="2" charset="-79"/>
                  <a:cs typeface="Aharoni" pitchFamily="2" charset="-79"/>
                </a:rPr>
                <a:t>.NET</a:t>
              </a:r>
              <a:endParaRPr lang="pt-BR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79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20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Roberto de Souza</dc:creator>
  <cp:lastModifiedBy>César Roberto de Souza</cp:lastModifiedBy>
  <cp:revision>26</cp:revision>
  <dcterms:created xsi:type="dcterms:W3CDTF">2010-10-29T22:56:42Z</dcterms:created>
  <dcterms:modified xsi:type="dcterms:W3CDTF">2013-09-07T21:08:15Z</dcterms:modified>
</cp:coreProperties>
</file>