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401" r:id="rId2"/>
    <p:sldId id="403" r:id="rId3"/>
    <p:sldId id="357" r:id="rId4"/>
    <p:sldId id="404" r:id="rId5"/>
    <p:sldId id="409" r:id="rId6"/>
    <p:sldId id="410" r:id="rId7"/>
    <p:sldId id="412" r:id="rId8"/>
    <p:sldId id="267" r:id="rId9"/>
    <p:sldId id="417" r:id="rId10"/>
    <p:sldId id="418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69" d="100"/>
          <a:sy n="69" d="100"/>
        </p:scale>
        <p:origin x="4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19-Dec-15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KdWSHD" TargetMode="External"/><Relationship Id="rId13" Type="http://schemas.openxmlformats.org/officeDocument/2006/relationships/hyperlink" Target="http://bit.ly/1OtTL1f" TargetMode="External"/><Relationship Id="rId3" Type="http://schemas.openxmlformats.org/officeDocument/2006/relationships/hyperlink" Target="http://bit.ly/1OtU7ow" TargetMode="External"/><Relationship Id="rId7" Type="http://schemas.openxmlformats.org/officeDocument/2006/relationships/hyperlink" Target="http://bit.ly/1UO1M0L" TargetMode="External"/><Relationship Id="rId12" Type="http://schemas.openxmlformats.org/officeDocument/2006/relationships/hyperlink" Target="http://bit.ly/1KdXhd5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://amzn.to/1OtU9wI" TargetMode="External"/><Relationship Id="rId10" Type="http://schemas.openxmlformats.org/officeDocument/2006/relationships/hyperlink" Target="http://bit.ly/1KdX75o" TargetMode="External"/><Relationship Id="rId4" Type="http://schemas.openxmlformats.org/officeDocument/2006/relationships/hyperlink" Target="http://bit.ly/1UO1uXB" TargetMode="External"/><Relationship Id="rId9" Type="http://schemas.openxmlformats.org/officeDocument/2006/relationships/hyperlink" Target="http://bit.ly/1KdX0q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06948"/>
          </a:xfrm>
        </p:spPr>
        <p:txBody>
          <a:bodyPr/>
          <a:lstStyle/>
          <a:p>
            <a:r>
              <a:rPr lang="en-US" dirty="0" smtClean="0"/>
              <a:t>An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2"/>
            <a:ext cx="5444259" cy="1274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Karim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Supervised by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Dr. Nova Ahmed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2809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 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dirty="0" smtClean="0"/>
              <a:t>References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1668881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396157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82039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210" y="1244639"/>
            <a:ext cx="682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Keeping a close relationship between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engineers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developers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85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15651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15651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536856"/>
            <a:ext cx="4644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Rich optimized registration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Optimized for large scale users.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 management system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Web Optimization Out of the box (</a:t>
            </a:r>
            <a:r>
              <a:rPr lang="en-US" dirty="0" err="1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Tons of </a:t>
            </a:r>
            <a:r>
              <a:rPr lang="en-US" dirty="0" smtClean="0"/>
              <a:t>components (Combo, </a:t>
            </a:r>
            <a:r>
              <a:rPr lang="en-US" dirty="0" err="1" smtClean="0"/>
              <a:t>DateTime</a:t>
            </a:r>
            <a:r>
              <a:rPr lang="en-US" dirty="0" smtClean="0"/>
              <a:t>…)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DevMvcComponent</a:t>
            </a:r>
            <a:r>
              <a:rPr lang="en-US" dirty="0" smtClean="0"/>
              <a:t> integration.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IP to country detection.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536856"/>
            <a:ext cx="5820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Basic registration system with inefficient primary key.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Developers has to learn it and then implement it.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user management system out of the box.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Scaffoldings are not efficient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Web Optimization is not integrated efficiently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existing component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DevMvcComponent</a:t>
            </a:r>
            <a:r>
              <a:rPr lang="en-US" dirty="0" smtClean="0">
                <a:solidFill>
                  <a:srgbClr val="FF0000"/>
                </a:solidFill>
              </a:rPr>
              <a:t> is not implemented.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IP </a:t>
            </a:r>
            <a:r>
              <a:rPr lang="en-US" dirty="0"/>
              <a:t>to country detection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ASP.NET MVC </a:t>
            </a:r>
            <a:r>
              <a:rPr lang="en-US" dirty="0"/>
              <a:t>Basics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bit.ly/1OtU7ow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Yslow</a:t>
            </a:r>
            <a:r>
              <a:rPr lang="en-US" dirty="0" smtClean="0"/>
              <a:t> Implementation : Bigger</a:t>
            </a:r>
            <a:r>
              <a:rPr lang="en-US" dirty="0"/>
              <a:t>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amzn.to/1OtU9wI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629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JavaScript Framework how it is implemented 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bit.ly/1KdWSHD</a:t>
            </a:r>
            <a:r>
              <a:rPr lang="en-US" dirty="0"/>
              <a:t> |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bit.ly/1KdX0qq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/>
              <a:t>Lesshat</a:t>
            </a:r>
            <a:r>
              <a:rPr lang="en-US" dirty="0"/>
              <a:t> 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bit.ly/1KdX75o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Twitter Bootstrap 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getbootstrap.com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DevMvcComponent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>
                <a:hlinkClick r:id="rId12"/>
              </a:rPr>
              <a:t>http://</a:t>
            </a:r>
            <a:r>
              <a:rPr lang="en-US" b="1" dirty="0" smtClean="0">
                <a:hlinkClick r:id="rId12"/>
              </a:rPr>
              <a:t>bit.ly/1KdXhd5</a:t>
            </a:r>
            <a:endParaRPr lang="en-US" b="1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Presentation Codes </a:t>
            </a:r>
            <a:r>
              <a:rPr lang="en-US" b="1" dirty="0"/>
              <a:t>: </a:t>
            </a:r>
            <a:r>
              <a:rPr lang="en-US" b="1" dirty="0">
                <a:hlinkClick r:id="rId13"/>
              </a:rPr>
              <a:t>http://</a:t>
            </a:r>
            <a:r>
              <a:rPr lang="en-US" b="1" dirty="0" smtClean="0">
                <a:hlinkClick r:id="rId13"/>
              </a:rPr>
              <a:t>bit.ly/1OtTL1f</a:t>
            </a:r>
            <a:r>
              <a:rPr lang="en-US" b="1" dirty="0" smtClean="0"/>
              <a:t>   </a:t>
            </a:r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616</Words>
  <Application>Microsoft Office PowerPoint</Application>
  <PresentationFormat>Widescreen</PresentationFormat>
  <Paragraphs>115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870</cp:revision>
  <dcterms:created xsi:type="dcterms:W3CDTF">2014-03-24T16:58:44Z</dcterms:created>
  <dcterms:modified xsi:type="dcterms:W3CDTF">2015-12-19T11:21:26Z</dcterms:modified>
</cp:coreProperties>
</file>