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83" r:id="rId3"/>
    <p:sldId id="285" r:id="rId4"/>
    <p:sldId id="295" r:id="rId5"/>
    <p:sldId id="286" r:id="rId6"/>
    <p:sldId id="278" r:id="rId7"/>
    <p:sldId id="287" r:id="rId8"/>
    <p:sldId id="302" r:id="rId9"/>
    <p:sldId id="279" r:id="rId10"/>
    <p:sldId id="290" r:id="rId11"/>
    <p:sldId id="288" r:id="rId12"/>
    <p:sldId id="289" r:id="rId13"/>
    <p:sldId id="280" r:id="rId14"/>
    <p:sldId id="291" r:id="rId15"/>
    <p:sldId id="292" r:id="rId16"/>
    <p:sldId id="293" r:id="rId17"/>
    <p:sldId id="294" r:id="rId18"/>
    <p:sldId id="296" r:id="rId19"/>
    <p:sldId id="301" r:id="rId20"/>
    <p:sldId id="303" r:id="rId21"/>
    <p:sldId id="304" r:id="rId22"/>
    <p:sldId id="282" r:id="rId23"/>
    <p:sldId id="298" r:id="rId24"/>
    <p:sldId id="258" r:id="rId25"/>
    <p:sldId id="260" r:id="rId26"/>
    <p:sldId id="261" r:id="rId27"/>
    <p:sldId id="262" r:id="rId28"/>
    <p:sldId id="263" r:id="rId29"/>
    <p:sldId id="264" r:id="rId30"/>
    <p:sldId id="265" r:id="rId31"/>
    <p:sldId id="299" r:id="rId32"/>
    <p:sldId id="267" r:id="rId33"/>
    <p:sldId id="271" r:id="rId34"/>
    <p:sldId id="266" r:id="rId35"/>
    <p:sldId id="27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39AAB-CFE4-44B0-AE57-D7873415BE5F}">
      <dgm:prSet phldrT="[Text]"/>
      <dgm:spPr/>
      <dgm:t>
        <a:bodyPr/>
        <a:lstStyle/>
        <a:p>
          <a:r>
            <a:rPr lang="en-US" dirty="0" smtClean="0"/>
            <a:t>Analyzing</a:t>
          </a:r>
          <a:endParaRPr lang="en-US" dirty="0"/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033D-8E8F-4FCA-8D03-BF8AB0786D23}" type="pres">
      <dgm:prSet presAssocID="{1325C46B-6364-448A-970F-2C6DB11FDD1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FD80C006-92EA-41DE-82C1-B385100115D9}" type="presOf" srcId="{4F9068AE-75C5-4B23-B7FF-05D2AB77206A}" destId="{177D7915-8E51-4124-93B0-0305F7B518FE}" srcOrd="0" destOrd="0" presId="urn:microsoft.com/office/officeart/2005/8/layout/cycle3"/>
    <dgm:cxn modelId="{E8895CF9-EBE7-4CC9-9072-8C299065E0FE}" type="presOf" srcId="{A96398E9-1BE3-48FB-8DD5-9EA411837F3C}" destId="{118EDD52-B04E-47D7-9947-E75854CAC112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4E1E2956-A85C-415A-A8A7-45473680ACCD}" type="presOf" srcId="{B7C65986-1D36-4944-AF21-7E159A0D6700}" destId="{8328ED8B-CB77-47F9-A0FA-B709C79AB662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04AD2045-C0EF-42D6-BBB0-9A80C00307E2}" type="presOf" srcId="{A0622912-2DAD-4539-95B9-096F3C95D5CC}" destId="{A1C1FE4F-6CAC-4124-B118-1A70141218EE}" srcOrd="0" destOrd="0" presId="urn:microsoft.com/office/officeart/2005/8/layout/cycle3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07E20C12-7EB2-462E-8BD4-987D1AA693CD}" type="presOf" srcId="{1325C46B-6364-448A-970F-2C6DB11FDD1F}" destId="{80B6033D-8E8F-4FCA-8D03-BF8AB0786D23}" srcOrd="0" destOrd="0" presId="urn:microsoft.com/office/officeart/2005/8/layout/cycle3"/>
    <dgm:cxn modelId="{C9D55B6E-568A-4F41-91D3-96AEA6429945}" type="presOf" srcId="{041125DE-48F4-48AF-8F08-65BB8898AE79}" destId="{D3AFB453-A763-4C31-9A15-DCE2B56C0C9D}" srcOrd="0" destOrd="0" presId="urn:microsoft.com/office/officeart/2005/8/layout/cycle3"/>
    <dgm:cxn modelId="{D6364521-9BBB-40E1-B572-EFBE561C6647}" type="presOf" srcId="{B7639AAB-CFE4-44B0-AE57-D7873415BE5F}" destId="{4D463DF4-9660-4B27-B22D-E314510A94A1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9A16714C-154D-4FE4-A8ED-DEA8C7781850}" type="presOf" srcId="{03BC55C6-1986-4A71-8F02-CBCDC1E6F80C}" destId="{8DCD8F56-B764-4617-9BB7-CE7EC4B6B43D}" srcOrd="0" destOrd="0" presId="urn:microsoft.com/office/officeart/2005/8/layout/cycle3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59F152D2-9743-409F-BE56-B5492923DE61}" type="presOf" srcId="{95818411-18EE-4957-A7BC-37B3E2B89B7A}" destId="{621C1EB5-404C-4350-8EDC-4E8FBC416EBE}" srcOrd="0" destOrd="0" presId="urn:microsoft.com/office/officeart/2005/8/layout/cycle3"/>
    <dgm:cxn modelId="{D9E8AB02-A1E4-410B-B98D-AF454338507C}" type="presParOf" srcId="{8328ED8B-CB77-47F9-A0FA-B709C79AB662}" destId="{3392812A-9DF2-4A5E-AA94-B0A3096F87FD}" srcOrd="0" destOrd="0" presId="urn:microsoft.com/office/officeart/2005/8/layout/cycle3"/>
    <dgm:cxn modelId="{6DB3F42A-4FDA-4F32-9FB3-C65A8F2D2F51}" type="presParOf" srcId="{3392812A-9DF2-4A5E-AA94-B0A3096F87FD}" destId="{4D463DF4-9660-4B27-B22D-E314510A94A1}" srcOrd="0" destOrd="0" presId="urn:microsoft.com/office/officeart/2005/8/layout/cycle3"/>
    <dgm:cxn modelId="{B7A2FCB8-7FD7-4227-9784-211DBD8C4FAE}" type="presParOf" srcId="{3392812A-9DF2-4A5E-AA94-B0A3096F87FD}" destId="{80B6033D-8E8F-4FCA-8D03-BF8AB0786D23}" srcOrd="1" destOrd="0" presId="urn:microsoft.com/office/officeart/2005/8/layout/cycle3"/>
    <dgm:cxn modelId="{F9E739B9-E011-4869-96EF-FD4C516FFFC7}" type="presParOf" srcId="{3392812A-9DF2-4A5E-AA94-B0A3096F87FD}" destId="{8DCD8F56-B764-4617-9BB7-CE7EC4B6B43D}" srcOrd="2" destOrd="0" presId="urn:microsoft.com/office/officeart/2005/8/layout/cycle3"/>
    <dgm:cxn modelId="{0327B0A8-A0B6-41FE-B406-27565E938785}" type="presParOf" srcId="{3392812A-9DF2-4A5E-AA94-B0A3096F87FD}" destId="{D3AFB453-A763-4C31-9A15-DCE2B56C0C9D}" srcOrd="3" destOrd="0" presId="urn:microsoft.com/office/officeart/2005/8/layout/cycle3"/>
    <dgm:cxn modelId="{CFE64BF7-C5E5-40AE-BA07-176448647EAA}" type="presParOf" srcId="{3392812A-9DF2-4A5E-AA94-B0A3096F87FD}" destId="{621C1EB5-404C-4350-8EDC-4E8FBC416EBE}" srcOrd="4" destOrd="0" presId="urn:microsoft.com/office/officeart/2005/8/layout/cycle3"/>
    <dgm:cxn modelId="{3DA7FA5E-E941-43E5-90DD-5E8E91D35B66}" type="presParOf" srcId="{3392812A-9DF2-4A5E-AA94-B0A3096F87FD}" destId="{177D7915-8E51-4124-93B0-0305F7B518FE}" srcOrd="5" destOrd="0" presId="urn:microsoft.com/office/officeart/2005/8/layout/cycle3"/>
    <dgm:cxn modelId="{78335DA9-3AC1-478E-BC87-49E0F8401C2A}" type="presParOf" srcId="{3392812A-9DF2-4A5E-AA94-B0A3096F87FD}" destId="{A1C1FE4F-6CAC-4124-B118-1A70141218EE}" srcOrd="6" destOrd="0" presId="urn:microsoft.com/office/officeart/2005/8/layout/cycle3"/>
    <dgm:cxn modelId="{AA5CDBD8-E120-40B0-B3BB-7006A53B03A7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7639AAB-CFE4-44B0-AE57-D7873415BE5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Analyzing</a:t>
          </a:r>
          <a:endParaRPr lang="en-US" dirty="0">
            <a:solidFill>
              <a:schemeClr val="bg1"/>
            </a:solidFill>
          </a:endParaRPr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033D-8E8F-4FCA-8D03-BF8AB0786D23}" type="pres">
      <dgm:prSet presAssocID="{1325C46B-6364-448A-970F-2C6DB11FDD1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C31D0-49BC-4F5C-8865-83DC5818EA63}" type="presOf" srcId="{B7639AAB-CFE4-44B0-AE57-D7873415BE5F}" destId="{4D463DF4-9660-4B27-B22D-E314510A94A1}" srcOrd="0" destOrd="0" presId="urn:microsoft.com/office/officeart/2005/8/layout/cycle3"/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8A6C18A3-0D8B-465A-8C49-A09B849C5734}" type="presOf" srcId="{95818411-18EE-4957-A7BC-37B3E2B89B7A}" destId="{621C1EB5-404C-4350-8EDC-4E8FBC416EBE}" srcOrd="0" destOrd="0" presId="urn:microsoft.com/office/officeart/2005/8/layout/cycle3"/>
    <dgm:cxn modelId="{B83B862F-6E54-430A-8E2E-11A5A80C97CE}" type="presOf" srcId="{B7C65986-1D36-4944-AF21-7E159A0D6700}" destId="{8328ED8B-CB77-47F9-A0FA-B709C79AB662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C2180D1D-7381-4CE2-8AD6-6A52913D79F9}" type="presOf" srcId="{03BC55C6-1986-4A71-8F02-CBCDC1E6F80C}" destId="{8DCD8F56-B764-4617-9BB7-CE7EC4B6B43D}" srcOrd="0" destOrd="0" presId="urn:microsoft.com/office/officeart/2005/8/layout/cycle3"/>
    <dgm:cxn modelId="{5B39B638-59C6-45DA-983B-BF634A13E955}" type="presOf" srcId="{041125DE-48F4-48AF-8F08-65BB8898AE79}" destId="{D3AFB453-A763-4C31-9A15-DCE2B56C0C9D}" srcOrd="0" destOrd="0" presId="urn:microsoft.com/office/officeart/2005/8/layout/cycle3"/>
    <dgm:cxn modelId="{BF718010-2DB2-45D1-BE5C-F1FC3A28E2A8}" type="presOf" srcId="{A0622912-2DAD-4539-95B9-096F3C95D5CC}" destId="{A1C1FE4F-6CAC-4124-B118-1A70141218EE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06868D1B-675E-49F1-82C7-A66890CBC0BF}" type="presOf" srcId="{4F9068AE-75C5-4B23-B7FF-05D2AB77206A}" destId="{177D7915-8E51-4124-93B0-0305F7B518FE}" srcOrd="0" destOrd="0" presId="urn:microsoft.com/office/officeart/2005/8/layout/cycle3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7400EB30-969A-45CE-BF7E-89362CA8470A}" type="presOf" srcId="{1325C46B-6364-448A-970F-2C6DB11FDD1F}" destId="{80B6033D-8E8F-4FCA-8D03-BF8AB0786D23}" srcOrd="0" destOrd="0" presId="urn:microsoft.com/office/officeart/2005/8/layout/cycle3"/>
    <dgm:cxn modelId="{EA808E82-FF89-4B1C-9B85-E0063B2C2E6B}" type="presOf" srcId="{A96398E9-1BE3-48FB-8DD5-9EA411837F3C}" destId="{118EDD52-B04E-47D7-9947-E75854CAC112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989A2BF6-E1FD-4BF3-9235-06BFDB99EC2B}" type="presParOf" srcId="{8328ED8B-CB77-47F9-A0FA-B709C79AB662}" destId="{3392812A-9DF2-4A5E-AA94-B0A3096F87FD}" srcOrd="0" destOrd="0" presId="urn:microsoft.com/office/officeart/2005/8/layout/cycle3"/>
    <dgm:cxn modelId="{D5B137E4-F60D-4149-A67F-9401D9BECEB0}" type="presParOf" srcId="{3392812A-9DF2-4A5E-AA94-B0A3096F87FD}" destId="{4D463DF4-9660-4B27-B22D-E314510A94A1}" srcOrd="0" destOrd="0" presId="urn:microsoft.com/office/officeart/2005/8/layout/cycle3"/>
    <dgm:cxn modelId="{B2F2B369-1F9E-479C-B8E7-3072D8F28D4C}" type="presParOf" srcId="{3392812A-9DF2-4A5E-AA94-B0A3096F87FD}" destId="{80B6033D-8E8F-4FCA-8D03-BF8AB0786D23}" srcOrd="1" destOrd="0" presId="urn:microsoft.com/office/officeart/2005/8/layout/cycle3"/>
    <dgm:cxn modelId="{3232EB9A-3119-4A3B-88A4-9DA30D983B90}" type="presParOf" srcId="{3392812A-9DF2-4A5E-AA94-B0A3096F87FD}" destId="{8DCD8F56-B764-4617-9BB7-CE7EC4B6B43D}" srcOrd="2" destOrd="0" presId="urn:microsoft.com/office/officeart/2005/8/layout/cycle3"/>
    <dgm:cxn modelId="{290B82F8-B131-4616-9EC8-ACEF9F5605E5}" type="presParOf" srcId="{3392812A-9DF2-4A5E-AA94-B0A3096F87FD}" destId="{D3AFB453-A763-4C31-9A15-DCE2B56C0C9D}" srcOrd="3" destOrd="0" presId="urn:microsoft.com/office/officeart/2005/8/layout/cycle3"/>
    <dgm:cxn modelId="{7C8C6772-6D67-4910-AE8D-8816159A19AF}" type="presParOf" srcId="{3392812A-9DF2-4A5E-AA94-B0A3096F87FD}" destId="{621C1EB5-404C-4350-8EDC-4E8FBC416EBE}" srcOrd="4" destOrd="0" presId="urn:microsoft.com/office/officeart/2005/8/layout/cycle3"/>
    <dgm:cxn modelId="{EF871ADF-828A-49D4-ACBF-D73F7B742A7B}" type="presParOf" srcId="{3392812A-9DF2-4A5E-AA94-B0A3096F87FD}" destId="{177D7915-8E51-4124-93B0-0305F7B518FE}" srcOrd="5" destOrd="0" presId="urn:microsoft.com/office/officeart/2005/8/layout/cycle3"/>
    <dgm:cxn modelId="{53FB4B14-C1F0-4770-953B-F6E65EF2B061}" type="presParOf" srcId="{3392812A-9DF2-4A5E-AA94-B0A3096F87FD}" destId="{A1C1FE4F-6CAC-4124-B118-1A70141218EE}" srcOrd="6" destOrd="0" presId="urn:microsoft.com/office/officeart/2005/8/layout/cycle3"/>
    <dgm:cxn modelId="{C76FE0C7-6E8C-454F-A348-51239277913D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505F6-B7A2-496A-B5D3-C0AA6C775D4A}" type="doc">
      <dgm:prSet loTypeId="urn:microsoft.com/office/officeart/2005/8/layout/cycle3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1476E-796B-4B7D-A50F-17FF0E1743F5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9E8E35E0-3B76-425A-8AB7-FDB7B1B651AE}" type="parTrans" cxnId="{FB8F28C4-8C9A-491D-ADF5-07172DD530FA}">
      <dgm:prSet/>
      <dgm:spPr/>
      <dgm:t>
        <a:bodyPr/>
        <a:lstStyle/>
        <a:p>
          <a:endParaRPr lang="en-US"/>
        </a:p>
      </dgm:t>
    </dgm:pt>
    <dgm:pt modelId="{81E80527-00A3-47ED-A5C1-E7DACA664744}" type="sibTrans" cxnId="{FB8F28C4-8C9A-491D-ADF5-07172DD530FA}">
      <dgm:prSet/>
      <dgm:spPr/>
      <dgm:t>
        <a:bodyPr/>
        <a:lstStyle/>
        <a:p>
          <a:endParaRPr lang="en-US"/>
        </a:p>
      </dgm:t>
    </dgm:pt>
    <dgm:pt modelId="{C70F26BC-96E8-452A-9517-949BFA65F569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FB476C6-7612-4BA4-90BB-61C03C43355F}" type="parTrans" cxnId="{2E4339DA-573F-4E32-96AB-CB4CF8699178}">
      <dgm:prSet/>
      <dgm:spPr/>
      <dgm:t>
        <a:bodyPr/>
        <a:lstStyle/>
        <a:p>
          <a:endParaRPr lang="en-US"/>
        </a:p>
      </dgm:t>
    </dgm:pt>
    <dgm:pt modelId="{C2A0F025-4661-454B-8A2E-D8735A96DADA}" type="sibTrans" cxnId="{2E4339DA-573F-4E32-96AB-CB4CF8699178}">
      <dgm:prSet/>
      <dgm:spPr/>
      <dgm:t>
        <a:bodyPr/>
        <a:lstStyle/>
        <a:p>
          <a:endParaRPr lang="en-US"/>
        </a:p>
      </dgm:t>
    </dgm:pt>
    <dgm:pt modelId="{878199D8-5FC1-45CA-983A-7B4D936941A6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A54B5FAF-6583-4760-92CB-C91E5BFC30A4}" type="parTrans" cxnId="{3A97BC67-01FE-412A-86E7-9FE6374DD825}">
      <dgm:prSet/>
      <dgm:spPr/>
      <dgm:t>
        <a:bodyPr/>
        <a:lstStyle/>
        <a:p>
          <a:endParaRPr lang="en-US"/>
        </a:p>
      </dgm:t>
    </dgm:pt>
    <dgm:pt modelId="{D83EAAA7-D97C-41DF-9A2E-0F87DB1D970F}" type="sibTrans" cxnId="{3A97BC67-01FE-412A-86E7-9FE6374DD825}">
      <dgm:prSet/>
      <dgm:spPr/>
      <dgm:t>
        <a:bodyPr/>
        <a:lstStyle/>
        <a:p>
          <a:endParaRPr lang="en-US"/>
        </a:p>
      </dgm:t>
    </dgm:pt>
    <dgm:pt modelId="{7C7EBBB2-A9CE-4C9F-A123-4320546671B4}" type="pres">
      <dgm:prSet presAssocID="{754505F6-B7A2-496A-B5D3-C0AA6C775D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4CCC1D-D1B2-4552-B1E5-B9ACFA74DF67}" type="pres">
      <dgm:prSet presAssocID="{754505F6-B7A2-496A-B5D3-C0AA6C775D4A}" presName="cycle" presStyleCnt="0"/>
      <dgm:spPr/>
    </dgm:pt>
    <dgm:pt modelId="{7E66F6DE-B805-40A3-A25B-26B230FC592E}" type="pres">
      <dgm:prSet presAssocID="{1E51476E-796B-4B7D-A50F-17FF0E1743F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2AF8A-E670-4B50-AB4C-B59F504F9FC9}" type="pres">
      <dgm:prSet presAssocID="{81E80527-00A3-47ED-A5C1-E7DACA66474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DBC6269-C8BE-4A25-8558-BB5A49305530}" type="pres">
      <dgm:prSet presAssocID="{C70F26BC-96E8-452A-9517-949BFA65F569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4A4C6-6587-47A1-96D7-FA5CB1849A20}" type="pres">
      <dgm:prSet presAssocID="{878199D8-5FC1-45CA-983A-7B4D936941A6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3E55A-6B6F-4C61-9A2B-AD76A75490ED}" type="presOf" srcId="{81E80527-00A3-47ED-A5C1-E7DACA664744}" destId="{51A2AF8A-E670-4B50-AB4C-B59F504F9FC9}" srcOrd="0" destOrd="0" presId="urn:microsoft.com/office/officeart/2005/8/layout/cycle3"/>
    <dgm:cxn modelId="{2E4339DA-573F-4E32-96AB-CB4CF8699178}" srcId="{754505F6-B7A2-496A-B5D3-C0AA6C775D4A}" destId="{C70F26BC-96E8-452A-9517-949BFA65F569}" srcOrd="1" destOrd="0" parTransId="{FFB476C6-7612-4BA4-90BB-61C03C43355F}" sibTransId="{C2A0F025-4661-454B-8A2E-D8735A96DADA}"/>
    <dgm:cxn modelId="{FB8F28C4-8C9A-491D-ADF5-07172DD530FA}" srcId="{754505F6-B7A2-496A-B5D3-C0AA6C775D4A}" destId="{1E51476E-796B-4B7D-A50F-17FF0E1743F5}" srcOrd="0" destOrd="0" parTransId="{9E8E35E0-3B76-425A-8AB7-FDB7B1B651AE}" sibTransId="{81E80527-00A3-47ED-A5C1-E7DACA664744}"/>
    <dgm:cxn modelId="{3A97BC67-01FE-412A-86E7-9FE6374DD825}" srcId="{754505F6-B7A2-496A-B5D3-C0AA6C775D4A}" destId="{878199D8-5FC1-45CA-983A-7B4D936941A6}" srcOrd="2" destOrd="0" parTransId="{A54B5FAF-6583-4760-92CB-C91E5BFC30A4}" sibTransId="{D83EAAA7-D97C-41DF-9A2E-0F87DB1D970F}"/>
    <dgm:cxn modelId="{662D80B7-4DE1-46B9-9476-EA8A9151F798}" type="presOf" srcId="{878199D8-5FC1-45CA-983A-7B4D936941A6}" destId="{2034A4C6-6587-47A1-96D7-FA5CB1849A20}" srcOrd="0" destOrd="0" presId="urn:microsoft.com/office/officeart/2005/8/layout/cycle3"/>
    <dgm:cxn modelId="{F6164ADC-30E8-4C4B-94FB-7B16682B0385}" type="presOf" srcId="{1E51476E-796B-4B7D-A50F-17FF0E1743F5}" destId="{7E66F6DE-B805-40A3-A25B-26B230FC592E}" srcOrd="0" destOrd="0" presId="urn:microsoft.com/office/officeart/2005/8/layout/cycle3"/>
    <dgm:cxn modelId="{707E7A57-A9FA-4CAA-8578-3604F9B284AC}" type="presOf" srcId="{754505F6-B7A2-496A-B5D3-C0AA6C775D4A}" destId="{7C7EBBB2-A9CE-4C9F-A123-4320546671B4}" srcOrd="0" destOrd="0" presId="urn:microsoft.com/office/officeart/2005/8/layout/cycle3"/>
    <dgm:cxn modelId="{34F54879-2961-4CE7-B246-13779C8A5865}" type="presOf" srcId="{C70F26BC-96E8-452A-9517-949BFA65F569}" destId="{FDBC6269-C8BE-4A25-8558-BB5A49305530}" srcOrd="0" destOrd="0" presId="urn:microsoft.com/office/officeart/2005/8/layout/cycle3"/>
    <dgm:cxn modelId="{76BCA54D-1A5E-4E5A-B92C-885BF9B860DC}" type="presParOf" srcId="{7C7EBBB2-A9CE-4C9F-A123-4320546671B4}" destId="{4C4CCC1D-D1B2-4552-B1E5-B9ACFA74DF67}" srcOrd="0" destOrd="0" presId="urn:microsoft.com/office/officeart/2005/8/layout/cycle3"/>
    <dgm:cxn modelId="{B2E68305-D945-4E9C-AA77-AE151D3A852E}" type="presParOf" srcId="{4C4CCC1D-D1B2-4552-B1E5-B9ACFA74DF67}" destId="{7E66F6DE-B805-40A3-A25B-26B230FC592E}" srcOrd="0" destOrd="0" presId="urn:microsoft.com/office/officeart/2005/8/layout/cycle3"/>
    <dgm:cxn modelId="{1C7554F6-78D9-4AC7-9AC8-F5C8C1A58C0E}" type="presParOf" srcId="{4C4CCC1D-D1B2-4552-B1E5-B9ACFA74DF67}" destId="{51A2AF8A-E670-4B50-AB4C-B59F504F9FC9}" srcOrd="1" destOrd="0" presId="urn:microsoft.com/office/officeart/2005/8/layout/cycle3"/>
    <dgm:cxn modelId="{C059FE3C-1CC8-4A0F-BF89-ADF65146E6E5}" type="presParOf" srcId="{4C4CCC1D-D1B2-4552-B1E5-B9ACFA74DF67}" destId="{FDBC6269-C8BE-4A25-8558-BB5A49305530}" srcOrd="2" destOrd="0" presId="urn:microsoft.com/office/officeart/2005/8/layout/cycle3"/>
    <dgm:cxn modelId="{221FE807-AE95-47DF-A8CA-7A411FC1E19E}" type="presParOf" srcId="{4C4CCC1D-D1B2-4552-B1E5-B9ACFA74DF67}" destId="{2034A4C6-6587-47A1-96D7-FA5CB1849A20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6033D-8E8F-4FCA-8D03-BF8AB0786D23}">
      <dsp:nvSpPr>
        <dsp:cNvPr id="0" name=""/>
        <dsp:cNvSpPr/>
      </dsp:nvSpPr>
      <dsp:spPr>
        <a:xfrm>
          <a:off x="836211" y="-28773"/>
          <a:ext cx="4425422" cy="4425422"/>
        </a:xfrm>
        <a:prstGeom prst="circularArrow">
          <a:avLst>
            <a:gd name="adj1" fmla="val 5544"/>
            <a:gd name="adj2" fmla="val 330680"/>
            <a:gd name="adj3" fmla="val 14528647"/>
            <a:gd name="adj4" fmla="val 1694287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463DF4-9660-4B27-B22D-E314510A94A1}">
      <dsp:nvSpPr>
        <dsp:cNvPr id="0" name=""/>
        <dsp:cNvSpPr/>
      </dsp:nvSpPr>
      <dsp:spPr>
        <a:xfrm>
          <a:off x="2366339" y="2505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Analyzing</a:t>
          </a:r>
          <a:endParaRPr lang="en-US" sz="1400" kern="1200" dirty="0"/>
        </a:p>
      </dsp:txBody>
      <dsp:txXfrm>
        <a:off x="2399660" y="35826"/>
        <a:ext cx="1298525" cy="615941"/>
      </dsp:txXfrm>
    </dsp:sp>
    <dsp:sp modelId="{8DCD8F56-B764-4617-9BB7-CE7EC4B6B43D}">
      <dsp:nvSpPr>
        <dsp:cNvPr id="0" name=""/>
        <dsp:cNvSpPr/>
      </dsp:nvSpPr>
      <dsp:spPr>
        <a:xfrm>
          <a:off x="3841791" y="713045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Designing</a:t>
          </a:r>
          <a:endParaRPr lang="en-US" sz="1400" kern="1200" dirty="0" smtClean="0"/>
        </a:p>
      </dsp:txBody>
      <dsp:txXfrm>
        <a:off x="3875112" y="746366"/>
        <a:ext cx="1298525" cy="615941"/>
      </dsp:txXfrm>
    </dsp:sp>
    <dsp:sp modelId="{D3AFB453-A763-4C31-9A15-DCE2B56C0C9D}">
      <dsp:nvSpPr>
        <dsp:cNvPr id="0" name=""/>
        <dsp:cNvSpPr/>
      </dsp:nvSpPr>
      <dsp:spPr>
        <a:xfrm>
          <a:off x="4206197" y="230961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Building</a:t>
          </a:r>
          <a:endParaRPr lang="en-US" sz="1400" kern="1200" dirty="0" smtClean="0"/>
        </a:p>
      </dsp:txBody>
      <dsp:txXfrm>
        <a:off x="4239518" y="2342935"/>
        <a:ext cx="1298525" cy="615941"/>
      </dsp:txXfrm>
    </dsp:sp>
    <dsp:sp modelId="{621C1EB5-404C-4350-8EDC-4E8FBC416EBE}">
      <dsp:nvSpPr>
        <dsp:cNvPr id="0" name=""/>
        <dsp:cNvSpPr/>
      </dsp:nvSpPr>
      <dsp:spPr>
        <a:xfrm>
          <a:off x="3185153" y="358996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Coding</a:t>
          </a:r>
          <a:endParaRPr lang="en-US" sz="1400" kern="1200" dirty="0" smtClean="0"/>
        </a:p>
      </dsp:txBody>
      <dsp:txXfrm>
        <a:off x="3218474" y="3623285"/>
        <a:ext cx="1298525" cy="615941"/>
      </dsp:txXfrm>
    </dsp:sp>
    <dsp:sp modelId="{177D7915-8E51-4124-93B0-0305F7B518FE}">
      <dsp:nvSpPr>
        <dsp:cNvPr id="0" name=""/>
        <dsp:cNvSpPr/>
      </dsp:nvSpPr>
      <dsp:spPr>
        <a:xfrm>
          <a:off x="1547525" y="358996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Testing</a:t>
          </a:r>
          <a:endParaRPr lang="en-US" sz="1400" kern="1200" dirty="0" smtClean="0"/>
        </a:p>
      </dsp:txBody>
      <dsp:txXfrm>
        <a:off x="1580846" y="3623285"/>
        <a:ext cx="1298525" cy="615941"/>
      </dsp:txXfrm>
    </dsp:sp>
    <dsp:sp modelId="{A1C1FE4F-6CAC-4124-B118-1A70141218EE}">
      <dsp:nvSpPr>
        <dsp:cNvPr id="0" name=""/>
        <dsp:cNvSpPr/>
      </dsp:nvSpPr>
      <dsp:spPr>
        <a:xfrm>
          <a:off x="526480" y="230961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Production </a:t>
          </a:r>
          <a:endParaRPr lang="en-US" sz="1400" kern="1200" dirty="0" smtClean="0"/>
        </a:p>
      </dsp:txBody>
      <dsp:txXfrm>
        <a:off x="559801" y="2342935"/>
        <a:ext cx="1298525" cy="615941"/>
      </dsp:txXfrm>
    </dsp:sp>
    <dsp:sp modelId="{118EDD52-B04E-47D7-9947-E75854CAC112}">
      <dsp:nvSpPr>
        <dsp:cNvPr id="0" name=""/>
        <dsp:cNvSpPr/>
      </dsp:nvSpPr>
      <dsp:spPr>
        <a:xfrm>
          <a:off x="890887" y="713045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Maintenance </a:t>
          </a:r>
          <a:endParaRPr lang="en-US" sz="1400" kern="1200" dirty="0"/>
        </a:p>
      </dsp:txBody>
      <dsp:txXfrm>
        <a:off x="924208" y="746366"/>
        <a:ext cx="1298525" cy="61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6033D-8E8F-4FCA-8D03-BF8AB0786D23}">
      <dsp:nvSpPr>
        <dsp:cNvPr id="0" name=""/>
        <dsp:cNvSpPr/>
      </dsp:nvSpPr>
      <dsp:spPr>
        <a:xfrm>
          <a:off x="836211" y="-28773"/>
          <a:ext cx="4425422" cy="4425422"/>
        </a:xfrm>
        <a:prstGeom prst="circularArrow">
          <a:avLst>
            <a:gd name="adj1" fmla="val 5544"/>
            <a:gd name="adj2" fmla="val 330680"/>
            <a:gd name="adj3" fmla="val 14528647"/>
            <a:gd name="adj4" fmla="val 16942875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463DF4-9660-4B27-B22D-E314510A94A1}">
      <dsp:nvSpPr>
        <dsp:cNvPr id="0" name=""/>
        <dsp:cNvSpPr/>
      </dsp:nvSpPr>
      <dsp:spPr>
        <a:xfrm>
          <a:off x="2366339" y="2505"/>
          <a:ext cx="1365167" cy="682583"/>
        </a:xfrm>
        <a:prstGeom prst="roundRect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Analyzing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399660" y="35826"/>
        <a:ext cx="1298525" cy="615941"/>
      </dsp:txXfrm>
    </dsp:sp>
    <dsp:sp modelId="{8DCD8F56-B764-4617-9BB7-CE7EC4B6B43D}">
      <dsp:nvSpPr>
        <dsp:cNvPr id="0" name=""/>
        <dsp:cNvSpPr/>
      </dsp:nvSpPr>
      <dsp:spPr>
        <a:xfrm>
          <a:off x="3841791" y="713045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Designing</a:t>
          </a:r>
          <a:endParaRPr lang="en-US" sz="1400" kern="1200" dirty="0" smtClean="0"/>
        </a:p>
      </dsp:txBody>
      <dsp:txXfrm>
        <a:off x="3875112" y="746366"/>
        <a:ext cx="1298525" cy="615941"/>
      </dsp:txXfrm>
    </dsp:sp>
    <dsp:sp modelId="{D3AFB453-A763-4C31-9A15-DCE2B56C0C9D}">
      <dsp:nvSpPr>
        <dsp:cNvPr id="0" name=""/>
        <dsp:cNvSpPr/>
      </dsp:nvSpPr>
      <dsp:spPr>
        <a:xfrm>
          <a:off x="4206197" y="230961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Building</a:t>
          </a:r>
          <a:endParaRPr lang="en-US" sz="1400" kern="1200" dirty="0" smtClean="0"/>
        </a:p>
      </dsp:txBody>
      <dsp:txXfrm>
        <a:off x="4239518" y="2342935"/>
        <a:ext cx="1298525" cy="615941"/>
      </dsp:txXfrm>
    </dsp:sp>
    <dsp:sp modelId="{621C1EB5-404C-4350-8EDC-4E8FBC416EBE}">
      <dsp:nvSpPr>
        <dsp:cNvPr id="0" name=""/>
        <dsp:cNvSpPr/>
      </dsp:nvSpPr>
      <dsp:spPr>
        <a:xfrm>
          <a:off x="3185153" y="358996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Coding</a:t>
          </a:r>
          <a:endParaRPr lang="en-US" sz="1400" kern="1200" dirty="0" smtClean="0"/>
        </a:p>
      </dsp:txBody>
      <dsp:txXfrm>
        <a:off x="3218474" y="3623285"/>
        <a:ext cx="1298525" cy="615941"/>
      </dsp:txXfrm>
    </dsp:sp>
    <dsp:sp modelId="{177D7915-8E51-4124-93B0-0305F7B518FE}">
      <dsp:nvSpPr>
        <dsp:cNvPr id="0" name=""/>
        <dsp:cNvSpPr/>
      </dsp:nvSpPr>
      <dsp:spPr>
        <a:xfrm>
          <a:off x="1547525" y="358996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Testing</a:t>
          </a:r>
          <a:endParaRPr lang="en-US" sz="1400" kern="1200" dirty="0" smtClean="0"/>
        </a:p>
      </dsp:txBody>
      <dsp:txXfrm>
        <a:off x="1580846" y="3623285"/>
        <a:ext cx="1298525" cy="615941"/>
      </dsp:txXfrm>
    </dsp:sp>
    <dsp:sp modelId="{A1C1FE4F-6CAC-4124-B118-1A70141218EE}">
      <dsp:nvSpPr>
        <dsp:cNvPr id="0" name=""/>
        <dsp:cNvSpPr/>
      </dsp:nvSpPr>
      <dsp:spPr>
        <a:xfrm>
          <a:off x="526480" y="230961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Production </a:t>
          </a:r>
          <a:endParaRPr lang="en-US" sz="1400" kern="1200" dirty="0" smtClean="0"/>
        </a:p>
      </dsp:txBody>
      <dsp:txXfrm>
        <a:off x="559801" y="2342935"/>
        <a:ext cx="1298525" cy="615941"/>
      </dsp:txXfrm>
    </dsp:sp>
    <dsp:sp modelId="{118EDD52-B04E-47D7-9947-E75854CAC112}">
      <dsp:nvSpPr>
        <dsp:cNvPr id="0" name=""/>
        <dsp:cNvSpPr/>
      </dsp:nvSpPr>
      <dsp:spPr>
        <a:xfrm>
          <a:off x="890887" y="713045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Maintenance </a:t>
          </a:r>
          <a:endParaRPr lang="en-US" sz="1400" kern="1200" dirty="0"/>
        </a:p>
      </dsp:txBody>
      <dsp:txXfrm>
        <a:off x="924208" y="746366"/>
        <a:ext cx="1298525" cy="61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2AF8A-E670-4B50-AB4C-B59F504F9FC9}">
      <dsp:nvSpPr>
        <dsp:cNvPr id="0" name=""/>
        <dsp:cNvSpPr/>
      </dsp:nvSpPr>
      <dsp:spPr>
        <a:xfrm>
          <a:off x="1854351" y="-190005"/>
          <a:ext cx="3364660" cy="3364660"/>
        </a:xfrm>
        <a:prstGeom prst="circularArrow">
          <a:avLst>
            <a:gd name="adj1" fmla="val 5689"/>
            <a:gd name="adj2" fmla="val 340510"/>
            <a:gd name="adj3" fmla="val 12417534"/>
            <a:gd name="adj4" fmla="val 18272785"/>
            <a:gd name="adj5" fmla="val 5908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66F6DE-B805-40A3-A25B-26B230FC592E}">
      <dsp:nvSpPr>
        <dsp:cNvPr id="0" name=""/>
        <dsp:cNvSpPr/>
      </dsp:nvSpPr>
      <dsp:spPr>
        <a:xfrm>
          <a:off x="2352031" y="867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Controller</a:t>
          </a:r>
          <a:endParaRPr lang="en-US" sz="3300" kern="1200" dirty="0"/>
        </a:p>
      </dsp:txBody>
      <dsp:txXfrm>
        <a:off x="2409861" y="58697"/>
        <a:ext cx="2253640" cy="1068990"/>
      </dsp:txXfrm>
    </dsp:sp>
    <dsp:sp modelId="{FDBC6269-C8BE-4A25-8558-BB5A49305530}">
      <dsp:nvSpPr>
        <dsp:cNvPr id="0" name=""/>
        <dsp:cNvSpPr/>
      </dsp:nvSpPr>
      <dsp:spPr>
        <a:xfrm>
          <a:off x="3627252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6914279"/>
                <a:satOff val="1970"/>
                <a:lumOff val="5686"/>
                <a:alphaOff val="0"/>
                <a:tint val="98000"/>
                <a:lumMod val="114000"/>
              </a:schemeClr>
            </a:gs>
            <a:gs pos="100000">
              <a:schemeClr val="accent4">
                <a:hueOff val="6914279"/>
                <a:satOff val="1970"/>
                <a:lumOff val="5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Model</a:t>
          </a:r>
          <a:endParaRPr lang="en-US" sz="3300" kern="1200" dirty="0"/>
        </a:p>
      </dsp:txBody>
      <dsp:txXfrm>
        <a:off x="3685082" y="2267445"/>
        <a:ext cx="2253640" cy="1068990"/>
      </dsp:txXfrm>
    </dsp:sp>
    <dsp:sp modelId="{2034A4C6-6587-47A1-96D7-FA5CB1849A20}">
      <dsp:nvSpPr>
        <dsp:cNvPr id="0" name=""/>
        <dsp:cNvSpPr/>
      </dsp:nvSpPr>
      <dsp:spPr>
        <a:xfrm>
          <a:off x="1076809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View</a:t>
          </a:r>
          <a:endParaRPr lang="en-US" sz="3300" kern="1200" dirty="0"/>
        </a:p>
      </dsp:txBody>
      <dsp:txXfrm>
        <a:off x="1134639" y="2267445"/>
        <a:ext cx="2253640" cy="1068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1EA5-F7D0-4EB5-9769-D15C11809D34}" type="datetimeFigureOut">
              <a:rPr lang="en-US" smtClean="0"/>
              <a:t>19-Mar-15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EE67-88F3-41BA-B55A-CBFAF31B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53097"/>
            <a:ext cx="8825658" cy="1224284"/>
          </a:xfrm>
        </p:spPr>
        <p:txBody>
          <a:bodyPr/>
          <a:lstStyle/>
          <a:p>
            <a:r>
              <a:rPr lang="en-US" dirty="0" err="1" smtClean="0"/>
              <a:t>ReliSource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architecture development.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Alim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Karim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473048"/>
            <a:ext cx="23622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One of the most important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UX and UI</a:t>
            </a:r>
          </a:p>
        </p:txBody>
      </p:sp>
    </p:spTree>
    <p:extLst>
      <p:ext uri="{BB962C8B-B14F-4D97-AF65-F5344CB8AC3E}">
        <p14:creationId xmlns:p14="http://schemas.microsoft.com/office/powerpoint/2010/main" val="28267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system where developers </a:t>
            </a:r>
            <a:r>
              <a:rPr lang="en-US" b="1" u="sng" dirty="0" smtClean="0"/>
              <a:t>doesn’t have to think much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796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UX and UI: </a:t>
            </a:r>
          </a:p>
          <a:p>
            <a:r>
              <a:rPr lang="en-US" dirty="0" smtClean="0"/>
              <a:t>Right component for </a:t>
            </a:r>
            <a:r>
              <a:rPr lang="en-US" smtClean="0"/>
              <a:t>the right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320871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Focusing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81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10325455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895" y="32585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3552600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4895" y="32585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balance between work and life.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b="1" u="sng" dirty="0" smtClean="0"/>
              <a:t>developer’s</a:t>
            </a:r>
            <a:r>
              <a:rPr lang="en-US" dirty="0" smtClean="0"/>
              <a:t> time and life is </a:t>
            </a:r>
            <a:r>
              <a:rPr lang="en-US" u="sng" dirty="0" smtClean="0"/>
              <a:t>important</a:t>
            </a:r>
            <a:r>
              <a:rPr lang="en-US" dirty="0" smtClean="0"/>
              <a:t>. I always I think how to make it better and efficient.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294270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4342016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all, </a:t>
            </a:r>
            <a:r>
              <a:rPr lang="en-US" dirty="0" smtClean="0">
                <a:solidFill>
                  <a:schemeClr val="bg1"/>
                </a:solidFill>
              </a:rPr>
              <a:t>developers are </a:t>
            </a:r>
            <a:r>
              <a:rPr lang="en-US" u="sng" dirty="0" smtClean="0">
                <a:solidFill>
                  <a:schemeClr val="bg1"/>
                </a:solidFill>
              </a:rPr>
              <a:t>human</a:t>
            </a:r>
            <a:r>
              <a:rPr lang="en-US" dirty="0" smtClean="0">
                <a:solidFill>
                  <a:schemeClr val="bg1"/>
                </a:solidFill>
              </a:rPr>
              <a:t> not </a:t>
            </a:r>
            <a:r>
              <a:rPr lang="en-US" u="sng" dirty="0" smtClean="0">
                <a:solidFill>
                  <a:schemeClr val="bg1"/>
                </a:solidFill>
              </a:rPr>
              <a:t>machine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 smtClean="0"/>
              <a:t>Getting the bes</a:t>
            </a:r>
            <a:r>
              <a:rPr lang="en-US" sz="2400" dirty="0" smtClean="0"/>
              <a:t>t of both worlds.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Productive : Return on Investment (Quick)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305954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4342016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Since developers </a:t>
            </a:r>
            <a:r>
              <a:rPr lang="en-US" dirty="0" smtClean="0">
                <a:solidFill>
                  <a:schemeClr val="bg1"/>
                </a:solidFill>
              </a:rPr>
              <a:t>are </a:t>
            </a:r>
            <a:r>
              <a:rPr lang="en-US" u="sng" dirty="0" smtClean="0">
                <a:solidFill>
                  <a:schemeClr val="bg1"/>
                </a:solidFill>
              </a:rPr>
              <a:t>human</a:t>
            </a:r>
            <a:r>
              <a:rPr lang="en-US" dirty="0" smtClean="0">
                <a:solidFill>
                  <a:schemeClr val="bg1"/>
                </a:solidFill>
              </a:rPr>
              <a:t> not </a:t>
            </a:r>
            <a:r>
              <a:rPr lang="en-US" u="sng" dirty="0" smtClean="0">
                <a:solidFill>
                  <a:schemeClr val="bg1"/>
                </a:solidFill>
              </a:rPr>
              <a:t>machine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7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 smtClean="0"/>
              <a:t>So what if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We could </a:t>
            </a:r>
            <a:r>
              <a:rPr lang="en-US" b="1" u="sng" dirty="0" smtClean="0"/>
              <a:t>reduce repeating task </a:t>
            </a:r>
            <a:r>
              <a:rPr lang="en-US" dirty="0" smtClean="0"/>
              <a:t>that every developer do everyday.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294270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7166" y="3819555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close to the solution.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0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/>
              <a:t>Efficiency and </a:t>
            </a:r>
            <a:r>
              <a:rPr lang="en-US" sz="2400" dirty="0" smtClean="0"/>
              <a:t>productivity oppose each other.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Make system 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324421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Better development rather than 3-tier.</a:t>
            </a:r>
          </a:p>
          <a:p>
            <a:r>
              <a:rPr lang="en-US" dirty="0" smtClean="0"/>
              <a:t>Don’t make me think. (Right tool for the right job).</a:t>
            </a:r>
          </a:p>
          <a:p>
            <a:r>
              <a:rPr lang="en-US" dirty="0" smtClean="0"/>
              <a:t>Thinking areas </a:t>
            </a:r>
            <a:r>
              <a:rPr lang="en-US" dirty="0" err="1" smtClean="0"/>
              <a:t>ie</a:t>
            </a:r>
            <a:r>
              <a:rPr lang="en-US" dirty="0" smtClean="0"/>
              <a:t>. Better SDLC</a:t>
            </a:r>
          </a:p>
          <a:p>
            <a:r>
              <a:rPr lang="en-US" dirty="0" smtClean="0"/>
              <a:t>Productive thus ROI</a:t>
            </a:r>
          </a:p>
          <a:p>
            <a:r>
              <a:rPr lang="en-US" dirty="0" smtClean="0"/>
              <a:t>Efficient at the time productive</a:t>
            </a:r>
          </a:p>
          <a:p>
            <a:r>
              <a:rPr lang="en-US" dirty="0" smtClean="0"/>
              <a:t>Give a balance to developers life. So that they can achieve their best.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68" y="2353744"/>
            <a:ext cx="5779112" cy="3322989"/>
          </a:xfrm>
        </p:spPr>
      </p:pic>
      <p:sp>
        <p:nvSpPr>
          <p:cNvPr id="5" name="TextBox 4"/>
          <p:cNvSpPr txBox="1"/>
          <p:nvPr/>
        </p:nvSpPr>
        <p:spPr>
          <a:xfrm>
            <a:off x="4219866" y="5826035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not the cutting edge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Where machine could solve the repeating task. (This where the machines were invented)</a:t>
            </a:r>
          </a:p>
          <a:p>
            <a:r>
              <a:rPr lang="en-US" dirty="0" smtClean="0"/>
              <a:t>Efficiency should be built in and so on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(making)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We have to modify Visual Studio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T4 templates</a:t>
            </a:r>
          </a:p>
          <a:p>
            <a:pPr lvl="1"/>
            <a:r>
              <a:rPr lang="en-US" dirty="0" smtClean="0"/>
              <a:t>Managed Extensible Framework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478" y="2594517"/>
            <a:ext cx="4351025" cy="228382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 started with something and then it became something else.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picaso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anyone knows in which system </a:t>
            </a:r>
            <a:r>
              <a:rPr lang="en-US" dirty="0" err="1" smtClean="0"/>
              <a:t>stackoverflow</a:t>
            </a:r>
            <a:r>
              <a:rPr lang="en-US" dirty="0" smtClean="0"/>
              <a:t> is developed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ASP.NET MVC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752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MVC 5.3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4431626"/>
              </p:ext>
            </p:extLst>
          </p:nvPr>
        </p:nvGraphicFramePr>
        <p:xfrm>
          <a:off x="2231506" y="703041"/>
          <a:ext cx="7073363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can work with database in 3 ways.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Code First (by Default)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Code First, Database First, Model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need much database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fan out everywhere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76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 to write a lot of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 to change data-types in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doesn’t optimize much.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Efficient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Very much rapid development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portable.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doesn’t fan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Changing in relationship takes time to sync.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62" y="2353744"/>
            <a:ext cx="3615924" cy="3322989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Seems like 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5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ction speaks louder than 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Enough talk!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927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</a:t>
            </a:r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did a lot of optimization in Db as well as writing your own code.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Return </a:t>
            </a:r>
            <a:r>
              <a:rPr lang="en-US" dirty="0"/>
              <a:t>on Investment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Our main concept of ROI is </a:t>
            </a:r>
            <a:r>
              <a:rPr lang="en-US" b="1" u="sng" dirty="0" smtClean="0"/>
              <a:t>donation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It’s an </a:t>
            </a:r>
            <a:r>
              <a:rPr lang="en-US" b="1" u="sng" dirty="0" smtClean="0"/>
              <a:t>open source</a:t>
            </a:r>
            <a:r>
              <a:rPr lang="en-US" dirty="0" smtClean="0"/>
              <a:t> system you can download and use it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Maybe in </a:t>
            </a:r>
            <a:r>
              <a:rPr lang="en-US" b="1" u="sng" dirty="0" smtClean="0"/>
              <a:t>future</a:t>
            </a:r>
            <a:r>
              <a:rPr lang="en-US" dirty="0" smtClean="0"/>
              <a:t> we will include </a:t>
            </a:r>
            <a:r>
              <a:rPr lang="en-US" b="1" u="sng" dirty="0" smtClean="0"/>
              <a:t>advertisement concept.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3930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72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Questions </a:t>
            </a:r>
            <a:r>
              <a:rPr lang="en-US" sz="4800" dirty="0" smtClean="0">
                <a:latin typeface="Calibri" panose="020F0502020204030204" pitchFamily="34" charset="0"/>
              </a:rPr>
              <a:t>?</a:t>
            </a:r>
            <a:endParaRPr lang="en-US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  <a:endParaRPr lang="en-US" sz="1200" dirty="0"/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  <a:endParaRPr lang="en-US" sz="1200" b="1" dirty="0"/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  <a:endParaRPr lang="en-US" sz="1200" b="1" dirty="0"/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  <a:endParaRPr lang="en-US" sz="1200" b="1" dirty="0"/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(Internet Explorer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Tier: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Linux/Windows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Apache/IIS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Scripting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PHP,ASP etc…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</a:t>
            </a:r>
            <a:r>
              <a:rPr lang="en-US" sz="1200" b="1" dirty="0">
                <a:solidFill>
                  <a:schemeClr val="bg1"/>
                </a:solidFill>
              </a:rPr>
              <a:t>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4221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24" y="2821632"/>
            <a:ext cx="3615924" cy="2711943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we are happy then …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2" y="2967862"/>
            <a:ext cx="3615924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Technology is always a gap.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astray.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5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Why gap?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858637" cy="22838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place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are more organized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Maintainable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5559" y="230831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3-Tier Pros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6877" y="51645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Notes :</a:t>
            </a:r>
          </a:p>
          <a:p>
            <a:r>
              <a:rPr lang="en-US" dirty="0" smtClean="0"/>
              <a:t>Have </a:t>
            </a:r>
            <a:r>
              <a:rPr lang="en-US" dirty="0"/>
              <a:t>to use WCF or Services (where 99% time http wins)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ata</a:t>
            </a:r>
            <a:r>
              <a:rPr lang="en-US" sz="3600" dirty="0" smtClean="0"/>
              <a:t> A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ccess</a:t>
            </a:r>
            <a:r>
              <a:rPr lang="en-US" sz="3600" dirty="0" smtClean="0"/>
              <a:t> 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ayer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= Dull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4027078"/>
            <a:ext cx="2017737" cy="628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(DAL)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When we are making a system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 of things to </a:t>
            </a:r>
            <a:r>
              <a:rPr lang="en-US" u="sng" dirty="0" smtClean="0"/>
              <a:t>consider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757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613</Words>
  <Application>Microsoft Office PowerPoint</Application>
  <PresentationFormat>Widescreen</PresentationFormat>
  <Paragraphs>144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Ion Boardroom</vt:lpstr>
      <vt:lpstr>ReliSource</vt:lpstr>
      <vt:lpstr>Technology</vt:lpstr>
      <vt:lpstr>Technology</vt:lpstr>
      <vt:lpstr>PowerPoint Presentation</vt:lpstr>
      <vt:lpstr>Technology</vt:lpstr>
      <vt:lpstr>Technology is always a gap.</vt:lpstr>
      <vt:lpstr>Why gap?</vt:lpstr>
      <vt:lpstr>Data Access Layer</vt:lpstr>
      <vt:lpstr>When we are making a system</vt:lpstr>
      <vt:lpstr>One of the most important</vt:lpstr>
      <vt:lpstr>Don’t make me think.</vt:lpstr>
      <vt:lpstr>Don’t make me think.</vt:lpstr>
      <vt:lpstr>System Design and Development</vt:lpstr>
      <vt:lpstr>System Design and Development</vt:lpstr>
      <vt:lpstr>A balance between work and life.</vt:lpstr>
      <vt:lpstr>Getting the best of both worlds.</vt:lpstr>
      <vt:lpstr>So what if</vt:lpstr>
      <vt:lpstr>Efficiency and productivity oppose each other.</vt:lpstr>
      <vt:lpstr>Summarize</vt:lpstr>
      <vt:lpstr>New system</vt:lpstr>
      <vt:lpstr>New system (making)</vt:lpstr>
      <vt:lpstr>I started with something and then it became something else. -picaso</vt:lpstr>
      <vt:lpstr>Does anyone knows in which system stackoverflow is developed?</vt:lpstr>
      <vt:lpstr>ASP.NET MVC 5.3</vt:lpstr>
      <vt:lpstr>Developers can work with database in 3 ways.</vt:lpstr>
      <vt:lpstr>Code First(Pros)</vt:lpstr>
      <vt:lpstr>Code First(Cons)</vt:lpstr>
      <vt:lpstr>DB First(Pros)</vt:lpstr>
      <vt:lpstr>DB First(Cons)</vt:lpstr>
      <vt:lpstr>Action speaks louder than words</vt:lpstr>
      <vt:lpstr>Let’s see some demos</vt:lpstr>
      <vt:lpstr>We did a lot of optimization in Db as well as writing your own code.</vt:lpstr>
      <vt:lpstr>Our Return on Investment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DevProject Template</dc:title>
  <dc:creator>Alim</dc:creator>
  <cp:lastModifiedBy>Alim</cp:lastModifiedBy>
  <cp:revision>74</cp:revision>
  <dcterms:created xsi:type="dcterms:W3CDTF">2014-12-13T05:14:47Z</dcterms:created>
  <dcterms:modified xsi:type="dcterms:W3CDTF">2015-03-19T08:17:44Z</dcterms:modified>
</cp:coreProperties>
</file>