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84" d="100"/>
          <a:sy n="84" d="100"/>
        </p:scale>
        <p:origin x="114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slow.org/" TargetMode="External"/><Relationship Id="rId7" Type="http://schemas.openxmlformats.org/officeDocument/2006/relationships/hyperlink" Target="http://bit.ly/1UO1M0L" TargetMode="External"/><Relationship Id="rId2" Type="http://schemas.openxmlformats.org/officeDocument/2006/relationships/hyperlink" Target="http://www.pluralsight.com/courses/web-security-owasp-top10-big-pictu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5" Type="http://schemas.openxmlformats.org/officeDocument/2006/relationships/hyperlink" Target="http://amzn.to/1UO1Ai71" TargetMode="External"/><Relationship Id="rId4" Type="http://schemas.openxmlformats.org/officeDocument/2006/relationships/hyperlink" Target="http://bit.ly/1UO1uX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www.pluralsight.com/courses/web-security-owasp-top10-big-picture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Bigger,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amzn.to/1UO1Ai71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alim.karim.nsu@gmail.com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concepts comparing with another regular project</a:t>
            </a:r>
          </a:p>
          <a:p>
            <a:r>
              <a:rPr lang="en-US" dirty="0" smtClean="0"/>
              <a:t>Example and test cases</a:t>
            </a:r>
            <a:r>
              <a:rPr lang="en-US" dirty="0" smtClean="0"/>
              <a:t>.</a:t>
            </a:r>
          </a:p>
          <a:p>
            <a:r>
              <a:rPr lang="en-US" smtClean="0"/>
              <a:t>References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57420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8213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12" y="292805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OWASP Top Ten Cheat Sheet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35082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78831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Tons of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78831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existing component.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/>
              <a:t>Cache things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your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597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827</cp:revision>
  <dcterms:created xsi:type="dcterms:W3CDTF">2014-03-24T16:58:44Z</dcterms:created>
  <dcterms:modified xsi:type="dcterms:W3CDTF">2015-09-12T15:05:27Z</dcterms:modified>
</cp:coreProperties>
</file>