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8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2980" autoAdjust="0"/>
  </p:normalViewPr>
  <p:slideViewPr>
    <p:cSldViewPr snapToGrid="0">
      <p:cViewPr varScale="1">
        <p:scale>
          <a:sx n="84" d="100"/>
          <a:sy n="84" d="100"/>
        </p:scale>
        <p:origin x="114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X0qq" TargetMode="External"/><Relationship Id="rId3" Type="http://schemas.openxmlformats.org/officeDocument/2006/relationships/hyperlink" Target="http://bit.ly/1UO1uXB" TargetMode="External"/><Relationship Id="rId7" Type="http://schemas.openxmlformats.org/officeDocument/2006/relationships/hyperlink" Target="http://bit.ly/1KdWSHD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1UO1M0L" TargetMode="External"/><Relationship Id="rId11" Type="http://schemas.openxmlformats.org/officeDocument/2006/relationships/hyperlink" Target="http://bit.ly/1KdXhd5" TargetMode="External"/><Relationship Id="rId5" Type="http://schemas.openxmlformats.org/officeDocument/2006/relationships/hyperlink" Target="http://j.mp/asp-net-boot" TargetMode="External"/><Relationship Id="rId10" Type="http://schemas.openxmlformats.org/officeDocument/2006/relationships/hyperlink" Target="http://getbootstrap.com/" TargetMode="External"/><Relationship Id="rId4" Type="http://schemas.openxmlformats.org/officeDocument/2006/relationships/hyperlink" Target="http://amzn.to/1UO1Ai71" TargetMode="External"/><Relationship Id="rId9" Type="http://schemas.openxmlformats.org/officeDocument/2006/relationships/hyperlink" Target="http://bit.ly/1KdX75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 enterprise development framework which can developer’s life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amzn.to/1UO1Ai71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5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1"/>
              </a:rPr>
              <a:t>http://</a:t>
            </a:r>
            <a:r>
              <a:rPr lang="en-US" b="1" dirty="0" smtClean="0">
                <a:hlinkClick r:id="rId11"/>
              </a:rPr>
              <a:t>bit.ly/1KdXhd5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  <a:endParaRPr lang="en-US" u="sng" dirty="0" smtClean="0">
              <a:solidFill>
                <a:srgbClr val="00B0F0"/>
              </a:solidFill>
            </a:endParaRP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  <a:endParaRPr lang="en-US" u="sng" dirty="0" smtClean="0">
              <a:solidFill>
                <a:srgbClr val="00B0F0"/>
              </a:solidFill>
            </a:endParaRP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How we are going to install it?</a:t>
            </a:r>
          </a:p>
          <a:p>
            <a:r>
              <a:rPr lang="en-US" dirty="0" smtClean="0"/>
              <a:t>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smtClean="0"/>
              <a:t>References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2529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66075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2084518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 registration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</a:t>
            </a:r>
            <a:r>
              <a:rPr lang="en-US" dirty="0" smtClean="0"/>
              <a:t>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Optimization Out of the box </a:t>
            </a:r>
            <a:r>
              <a:rPr lang="en-US" dirty="0" smtClean="0"/>
              <a:t>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registration system.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</a:t>
            </a:r>
            <a:r>
              <a:rPr lang="en-US" dirty="0" smtClean="0"/>
              <a:t>Optimization is not integrated out of the box.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We have to make our own.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692</Words>
  <Application>Microsoft Office PowerPoint</Application>
  <PresentationFormat>Widescreen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848</cp:revision>
  <dcterms:created xsi:type="dcterms:W3CDTF">2014-03-24T16:58:44Z</dcterms:created>
  <dcterms:modified xsi:type="dcterms:W3CDTF">2015-09-15T19:32:48Z</dcterms:modified>
</cp:coreProperties>
</file>