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401" r:id="rId2"/>
    <p:sldId id="403" r:id="rId3"/>
    <p:sldId id="357" r:id="rId4"/>
    <p:sldId id="404" r:id="rId5"/>
    <p:sldId id="408" r:id="rId6"/>
    <p:sldId id="407" r:id="rId7"/>
    <p:sldId id="409" r:id="rId8"/>
    <p:sldId id="410" r:id="rId9"/>
    <p:sldId id="412" r:id="rId10"/>
    <p:sldId id="267" r:id="rId11"/>
    <p:sldId id="417" r:id="rId12"/>
    <p:sldId id="418" r:id="rId13"/>
    <p:sldId id="4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2980" autoAdjust="0"/>
  </p:normalViewPr>
  <p:slideViewPr>
    <p:cSldViewPr snapToGrid="0">
      <p:cViewPr varScale="1">
        <p:scale>
          <a:sx n="69" d="100"/>
          <a:sy n="69" d="100"/>
        </p:scale>
        <p:origin x="4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1KdWSHD" TargetMode="External"/><Relationship Id="rId13" Type="http://schemas.openxmlformats.org/officeDocument/2006/relationships/hyperlink" Target="http://bit.ly/1OtTL1f" TargetMode="External"/><Relationship Id="rId3" Type="http://schemas.openxmlformats.org/officeDocument/2006/relationships/hyperlink" Target="http://bit.ly/1OtU7ow" TargetMode="External"/><Relationship Id="rId7" Type="http://schemas.openxmlformats.org/officeDocument/2006/relationships/hyperlink" Target="http://bit.ly/1UO1M0L" TargetMode="External"/><Relationship Id="rId12" Type="http://schemas.openxmlformats.org/officeDocument/2006/relationships/hyperlink" Target="http://bit.ly/1KdXhd5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.mp/asp-net-boot" TargetMode="External"/><Relationship Id="rId11" Type="http://schemas.openxmlformats.org/officeDocument/2006/relationships/hyperlink" Target="http://getbootstrap.com/" TargetMode="External"/><Relationship Id="rId5" Type="http://schemas.openxmlformats.org/officeDocument/2006/relationships/hyperlink" Target="http://amzn.to/1OtU9wI" TargetMode="External"/><Relationship Id="rId10" Type="http://schemas.openxmlformats.org/officeDocument/2006/relationships/hyperlink" Target="http://bit.ly/1KdX75o" TargetMode="External"/><Relationship Id="rId4" Type="http://schemas.openxmlformats.org/officeDocument/2006/relationships/hyperlink" Target="http://bit.ly/1UO1uXB" TargetMode="External"/><Relationship Id="rId9" Type="http://schemas.openxmlformats.org/officeDocument/2006/relationships/hyperlink" Target="http://bit.ly/1KdX0qq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506948"/>
          </a:xfrm>
        </p:spPr>
        <p:txBody>
          <a:bodyPr/>
          <a:lstStyle/>
          <a:p>
            <a:r>
              <a:rPr lang="en-US" dirty="0" smtClean="0"/>
              <a:t>An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ASP.NET MVC </a:t>
            </a:r>
            <a:r>
              <a:rPr lang="en-US" dirty="0"/>
              <a:t>Basics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bit.ly/1OtU7ow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Yslow</a:t>
            </a:r>
            <a:r>
              <a:rPr lang="en-US" dirty="0" smtClean="0"/>
              <a:t> Implementation : Bigger</a:t>
            </a:r>
            <a:r>
              <a:rPr lang="en-US" dirty="0"/>
              <a:t>, Faster, Stronger: Optimizing ASP.NET Applications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amzn.to/1OtU9wI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6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</a:t>
            </a:r>
            <a:r>
              <a:rPr lang="en-US" dirty="0" smtClean="0"/>
              <a:t>Code: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6022" y="788316"/>
            <a:ext cx="6296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JavaScript Framework how it is implemented 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bit.ly/1KdWSHD</a:t>
            </a:r>
            <a:r>
              <a:rPr lang="en-US" dirty="0"/>
              <a:t> |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bit.ly/1KdX0qq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/>
              <a:t>Lesshat</a:t>
            </a:r>
            <a:r>
              <a:rPr lang="en-US" dirty="0"/>
              <a:t> 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bit.ly/1KdX75o</a:t>
            </a:r>
            <a:endParaRPr lang="en-US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Twitter Bootstrap 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getbootstrap.com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err="1" smtClean="0"/>
              <a:t>DevMvcComponent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>
                <a:hlinkClick r:id="rId12"/>
              </a:rPr>
              <a:t>http://</a:t>
            </a:r>
            <a:r>
              <a:rPr lang="en-US" b="1" dirty="0" smtClean="0">
                <a:hlinkClick r:id="rId12"/>
              </a:rPr>
              <a:t>bit.ly/1KdXhd5</a:t>
            </a:r>
            <a:endParaRPr lang="en-US" b="1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Presentation Codes </a:t>
            </a:r>
            <a:r>
              <a:rPr lang="en-US" b="1" dirty="0"/>
              <a:t>: </a:t>
            </a:r>
            <a:r>
              <a:rPr lang="en-US" b="1" dirty="0">
                <a:hlinkClick r:id="rId13"/>
              </a:rPr>
              <a:t>http://</a:t>
            </a:r>
            <a:r>
              <a:rPr lang="en-US" b="1" dirty="0" smtClean="0">
                <a:hlinkClick r:id="rId13"/>
              </a:rPr>
              <a:t>bit.ly/1OtTL1f</a:t>
            </a:r>
            <a:r>
              <a:rPr lang="en-US" b="1" dirty="0" smtClean="0"/>
              <a:t>   </a:t>
            </a:r>
          </a:p>
          <a:p>
            <a:pPr marL="342900" indent="-342900">
              <a:buAutoNum type="arabicPeriod" startAt="6"/>
            </a:pPr>
            <a:endParaRPr lang="en-US" dirty="0" smtClean="0"/>
          </a:p>
          <a:p>
            <a:pPr marL="342900" indent="-342900"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32809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 Proof of concepts comparing with another regular project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dirty="0" smtClean="0"/>
              <a:t>References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1668881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396157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82039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3210" y="1244639"/>
            <a:ext cx="6829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Keeping a close relationship between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engineers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developers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85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9024" y="2821632"/>
            <a:ext cx="8144382" cy="3373735"/>
            <a:chOff x="2229024" y="2821632"/>
            <a:chExt cx="8144382" cy="3373735"/>
          </a:xfrm>
        </p:grpSpPr>
        <p:sp>
          <p:nvSpPr>
            <p:cNvPr id="5" name="TextBox 4"/>
            <p:cNvSpPr txBox="1"/>
            <p:nvPr/>
          </p:nvSpPr>
          <p:spPr>
            <a:xfrm>
              <a:off x="4036986" y="5826035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we are happy then …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29024" y="2821632"/>
              <a:ext cx="8144382" cy="2858173"/>
              <a:chOff x="2229024" y="2821632"/>
              <a:chExt cx="8144382" cy="2858173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9024" y="2821632"/>
                <a:ext cx="3615924" cy="2711943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7482" y="2967862"/>
                <a:ext cx="3615924" cy="2711943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019707" y="2395252"/>
            <a:ext cx="4388557" cy="3800115"/>
            <a:chOff x="4056231" y="2506144"/>
            <a:chExt cx="4388557" cy="3800115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562" y="2506144"/>
              <a:ext cx="3615924" cy="332298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56231" y="5936927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3968" y="2353744"/>
            <a:ext cx="5779112" cy="3841623"/>
            <a:chOff x="3090568" y="2353744"/>
            <a:chExt cx="5779112" cy="3841623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568" y="2353744"/>
              <a:ext cx="5779112" cy="332298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19866" y="5826035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It’s not the cutting edge ever!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15651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15651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53685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Great registration system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Faster </a:t>
            </a:r>
            <a:r>
              <a:rPr lang="en-US" dirty="0" smtClean="0"/>
              <a:t>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Optimization Out of the box (</a:t>
            </a:r>
            <a:r>
              <a:rPr lang="en-US" dirty="0" err="1" smtClean="0"/>
              <a:t>YSlow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Tons of </a:t>
            </a:r>
            <a:r>
              <a:rPr lang="en-US" dirty="0" smtClean="0"/>
              <a:t>components (Combo, </a:t>
            </a:r>
            <a:r>
              <a:rPr lang="en-US" dirty="0" err="1" smtClean="0"/>
              <a:t>DateTime</a:t>
            </a:r>
            <a:r>
              <a:rPr lang="en-US" dirty="0" smtClean="0"/>
              <a:t>…)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Cache </a:t>
            </a:r>
            <a:r>
              <a:rPr lang="en-US" dirty="0"/>
              <a:t>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DevMvcComponent</a:t>
            </a:r>
            <a:r>
              <a:rPr lang="en-US" dirty="0" smtClean="0"/>
              <a:t> integration.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IP to country detection.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536856"/>
            <a:ext cx="5820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registration </a:t>
            </a:r>
            <a:r>
              <a:rPr lang="en-US" smtClean="0">
                <a:solidFill>
                  <a:srgbClr val="FF0000"/>
                </a:solidFill>
              </a:rPr>
              <a:t>system</a:t>
            </a:r>
            <a:r>
              <a:rPr lang="en-US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Web Optimization is not integrated out of the box.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existing component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DevMvcComponent</a:t>
            </a:r>
            <a:r>
              <a:rPr lang="en-US" dirty="0" smtClean="0">
                <a:solidFill>
                  <a:srgbClr val="FF0000"/>
                </a:solidFill>
              </a:rPr>
              <a:t> is not implemented.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IP </a:t>
            </a:r>
            <a:r>
              <a:rPr lang="en-US" dirty="0"/>
              <a:t>to country detection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We have to make our own.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Words>696</Words>
  <Application>Microsoft Office PowerPoint</Application>
  <PresentationFormat>Widescreen</PresentationFormat>
  <Paragraphs>142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PowerPoint Presentation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859</cp:revision>
  <dcterms:created xsi:type="dcterms:W3CDTF">2014-03-24T16:58:44Z</dcterms:created>
  <dcterms:modified xsi:type="dcterms:W3CDTF">2015-09-15T21:05:07Z</dcterms:modified>
</cp:coreProperties>
</file>