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401" r:id="rId2"/>
    <p:sldId id="403" r:id="rId3"/>
    <p:sldId id="357" r:id="rId4"/>
    <p:sldId id="404" r:id="rId5"/>
    <p:sldId id="409" r:id="rId6"/>
    <p:sldId id="410" r:id="rId7"/>
    <p:sldId id="412" r:id="rId8"/>
    <p:sldId id="267" r:id="rId9"/>
    <p:sldId id="417" r:id="rId10"/>
    <p:sldId id="418" r:id="rId11"/>
    <p:sldId id="4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2980" autoAdjust="0"/>
  </p:normalViewPr>
  <p:slideViewPr>
    <p:cSldViewPr snapToGrid="0">
      <p:cViewPr varScale="1">
        <p:scale>
          <a:sx n="57" d="100"/>
          <a:sy n="57" d="100"/>
        </p:scale>
        <p:origin x="84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203A-E65A-410B-BB27-74539FE81CB7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BC8A-E015-49F9-B6B7-D277BB3E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BC8A-E015-49F9-B6B7-D277BB3EEC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5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BC8A-E015-49F9-B6B7-D277BB3EEC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BC8A-E015-49F9-B6B7-D277BB3EE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5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F11F-9756-4F3A-AEAA-DD62EB99D8E4}" type="datetimeFigureOut">
              <a:rPr lang="en-US" smtClean="0"/>
              <a:t>19-Sep-15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lim.karim.nsu@gmail.co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alim.karim.nsu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ow-asp-boot" TargetMode="External"/><Relationship Id="rId2" Type="http://schemas.openxmlformats.org/officeDocument/2006/relationships/hyperlink" Target="http://j.mp/asp-net-boo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reviewapp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1KdWSHD" TargetMode="External"/><Relationship Id="rId13" Type="http://schemas.openxmlformats.org/officeDocument/2006/relationships/hyperlink" Target="http://bit.ly/1OtTL1f" TargetMode="External"/><Relationship Id="rId3" Type="http://schemas.openxmlformats.org/officeDocument/2006/relationships/hyperlink" Target="http://bit.ly/1OtU7ow" TargetMode="External"/><Relationship Id="rId7" Type="http://schemas.openxmlformats.org/officeDocument/2006/relationships/hyperlink" Target="http://bit.ly/1UO1M0L" TargetMode="External"/><Relationship Id="rId12" Type="http://schemas.openxmlformats.org/officeDocument/2006/relationships/hyperlink" Target="http://bit.ly/1KdXhd5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j.mp/asp-net-boot" TargetMode="External"/><Relationship Id="rId11" Type="http://schemas.openxmlformats.org/officeDocument/2006/relationships/hyperlink" Target="http://getbootstrap.com/" TargetMode="External"/><Relationship Id="rId5" Type="http://schemas.openxmlformats.org/officeDocument/2006/relationships/hyperlink" Target="http://amzn.to/1OtU9wI" TargetMode="External"/><Relationship Id="rId10" Type="http://schemas.openxmlformats.org/officeDocument/2006/relationships/hyperlink" Target="http://bit.ly/1KdX75o" TargetMode="External"/><Relationship Id="rId4" Type="http://schemas.openxmlformats.org/officeDocument/2006/relationships/hyperlink" Target="http://bit.ly/1UO1uXB" TargetMode="External"/><Relationship Id="rId9" Type="http://schemas.openxmlformats.org/officeDocument/2006/relationships/hyperlink" Target="http://bit.ly/1KdX0q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ASP.NET MVC </a:t>
            </a:r>
            <a:r>
              <a:rPr lang="en-US" sz="4800" dirty="0" err="1" smtClean="0"/>
              <a:t>Bootstrapper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506948"/>
          </a:xfrm>
        </p:spPr>
        <p:txBody>
          <a:bodyPr/>
          <a:lstStyle/>
          <a:p>
            <a:r>
              <a:rPr lang="en-US" dirty="0" smtClean="0"/>
              <a:t>An enterprise development framework which can developer’s life.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1850" y="5096411"/>
            <a:ext cx="3253453" cy="345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B0F0"/>
                </a:solidFill>
              </a:rPr>
              <a:t>By Md. Alim </a:t>
            </a:r>
            <a:r>
              <a:rPr lang="en-US" sz="2400" dirty="0" err="1" smtClean="0">
                <a:solidFill>
                  <a:srgbClr val="00B0F0"/>
                </a:solidFill>
              </a:rPr>
              <a:t>Ul</a:t>
            </a:r>
            <a:r>
              <a:rPr lang="en-US" sz="2400" dirty="0" smtClean="0">
                <a:solidFill>
                  <a:srgbClr val="00B0F0"/>
                </a:solidFill>
              </a:rPr>
              <a:t> Karim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  <a:hlinkClick r:id="rId2"/>
              </a:rPr>
              <a:t>alim.karim.nsu@gmail.com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North South University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CSE 499 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9561" y="1672490"/>
            <a:ext cx="2552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328098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7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9" dur="1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  <p:bldP spid="8" grpId="2"/>
      <p:bldP spid="8" grpId="3"/>
      <p:bldP spid="6" grpId="0"/>
      <p:bldP spid="6" grpId="1"/>
      <p:bldP spid="6" grpId="2"/>
      <p:bldP spid="6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  <a:hlinkClick r:id="rId2"/>
              </a:rPr>
              <a:t>alim.karim.nsu@gmail.com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North South University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CSE 499 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40830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such framework?</a:t>
            </a:r>
          </a:p>
          <a:p>
            <a:r>
              <a:rPr lang="en-US" dirty="0" smtClean="0"/>
              <a:t>What it’s purpose?</a:t>
            </a:r>
          </a:p>
          <a:p>
            <a:pPr lvl="1"/>
            <a:r>
              <a:rPr lang="en-US" dirty="0" smtClean="0"/>
              <a:t>How it is going to solve problems?</a:t>
            </a:r>
          </a:p>
          <a:p>
            <a:pPr lvl="1"/>
            <a:r>
              <a:rPr lang="en-US" dirty="0" smtClean="0"/>
              <a:t>Where it is going to fit?</a:t>
            </a:r>
          </a:p>
          <a:p>
            <a:pPr lvl="1"/>
            <a:r>
              <a:rPr lang="en-US" dirty="0" smtClean="0"/>
              <a:t>Who is going to use it?</a:t>
            </a:r>
          </a:p>
          <a:p>
            <a:r>
              <a:rPr lang="en-US" dirty="0" smtClean="0"/>
              <a:t> Proof of concepts comparing with another regular project</a:t>
            </a:r>
          </a:p>
          <a:p>
            <a:r>
              <a:rPr lang="en-US" dirty="0" smtClean="0"/>
              <a:t>Example and test cases.</a:t>
            </a:r>
          </a:p>
          <a:p>
            <a:r>
              <a:rPr lang="en-US" dirty="0" smtClean="0"/>
              <a:t>References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Why do we need such a framework?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93732" y="1668881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Necessity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4954" y="396157"/>
            <a:ext cx="256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Remove repeating task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9824" y="820398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“A true creator is necessity, which is the mother of our invention.”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 - Plato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One thing that we can’t multiple is time, it is the most valuable asset that one can have.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27855" y="3283355"/>
            <a:ext cx="10515600" cy="56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We have to remember that humans are not machine.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3210" y="1244639"/>
            <a:ext cx="6829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Keeping a close relationship between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engineers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developers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4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4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85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3" grpId="0" build="allAtOnce"/>
      <p:bldP spid="13" grpId="1" build="allAtOnce"/>
      <p:bldP spid="13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How it is going to solve the problems?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1041" y="706853"/>
            <a:ext cx="117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Efficiency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0211" y="1595333"/>
            <a:ext cx="186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Great UX and UI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7662" y="1151093"/>
            <a:ext cx="157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Faster results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“Efficiency for large scale users.”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4559" y="329684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Rapid development with efficiency.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4081" y="2039573"/>
            <a:ext cx="317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Rich user registration syste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27855" y="329010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“best practice is a method or technique that has consistently shown results</a:t>
            </a: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” - </a:t>
            </a:r>
            <a:r>
              <a:rPr lang="en-US" i="1" dirty="0" err="1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wikipedia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355" y="2483813"/>
            <a:ext cx="3347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Error logs on each occurrence.</a:t>
            </a:r>
          </a:p>
        </p:txBody>
      </p:sp>
    </p:spTree>
    <p:extLst>
      <p:ext uri="{BB962C8B-B14F-4D97-AF65-F5344CB8AC3E}">
        <p14:creationId xmlns:p14="http://schemas.microsoft.com/office/powerpoint/2010/main" val="263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0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1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55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2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5" dur="48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  <p:bldP spid="15" grpId="0" build="allAtOnce"/>
      <p:bldP spid="15" grpId="1" build="allAtOnce"/>
      <p:bldP spid="15" grpId="2" build="allAtOnce"/>
      <p:bldP spid="16" grpId="0"/>
      <p:bldP spid="16" grpId="1"/>
      <p:bldP spid="16" grpId="2"/>
      <p:bldP spid="16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Let’s see Pure MVC vs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demo with the framework’s installed version.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156515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Bootstrapper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0258" y="156515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Pure MVC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868140" y="594803"/>
            <a:ext cx="0" cy="308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1849" y="536856"/>
            <a:ext cx="4644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Centralization and configuration.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Rich optimized registration system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Optimized for large scale users.</a:t>
            </a:r>
          </a:p>
          <a:p>
            <a:pPr marL="342900" indent="-342900">
              <a:buAutoNum type="arabicPeriod"/>
            </a:pPr>
            <a:r>
              <a:rPr lang="en-US" dirty="0" smtClean="0"/>
              <a:t>User management system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Robust scaffolding.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Web Optimization Out of the box (</a:t>
            </a:r>
            <a:r>
              <a:rPr lang="en-US" dirty="0" err="1"/>
              <a:t>YSlow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Tons of </a:t>
            </a:r>
            <a:r>
              <a:rPr lang="en-US" dirty="0" smtClean="0"/>
              <a:t>components (Combo, </a:t>
            </a:r>
            <a:r>
              <a:rPr lang="en-US" dirty="0" err="1" smtClean="0"/>
              <a:t>DateTime</a:t>
            </a:r>
            <a:r>
              <a:rPr lang="en-US" dirty="0" smtClean="0"/>
              <a:t>…)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Cache </a:t>
            </a:r>
            <a:r>
              <a:rPr lang="en-US" dirty="0"/>
              <a:t>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DevMvcComponent</a:t>
            </a:r>
            <a:r>
              <a:rPr lang="en-US" dirty="0" smtClean="0"/>
              <a:t> integration.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IP to country detection.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89650" y="536856"/>
            <a:ext cx="58204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Centralization </a:t>
            </a:r>
            <a:r>
              <a:rPr lang="en-US" dirty="0"/>
              <a:t>and configuration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Basic registration system with inefficient primary key.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Developers has to learn it and then implement it.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user management system out of the box.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Scaffoldings</a:t>
            </a:r>
            <a:r>
              <a:rPr lang="en-US" dirty="0" smtClean="0">
                <a:solidFill>
                  <a:srgbClr val="FF0000"/>
                </a:solidFill>
              </a:rPr>
              <a:t> are not efficient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/>
              <a:t>Web Optimization is not integrated efficiently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existing component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/>
              <a:t>Cache 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DevMvcComponent</a:t>
            </a:r>
            <a:r>
              <a:rPr lang="en-US" dirty="0" smtClean="0">
                <a:solidFill>
                  <a:srgbClr val="FF0000"/>
                </a:solidFill>
              </a:rPr>
              <a:t> is not implemented.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smtClean="0"/>
              <a:t>IP </a:t>
            </a:r>
            <a:r>
              <a:rPr lang="en-US" dirty="0"/>
              <a:t>to country detection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37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3" grpId="1"/>
      <p:bldP spid="13" grpId="2"/>
      <p:bldP spid="13" grpId="3"/>
      <p:bldP spid="18" grpId="0"/>
      <p:bldP spid="18" grpId="1"/>
      <p:bldP spid="18" grpId="2"/>
      <p:bldP spid="18" grpId="3"/>
      <p:bldP spid="6" grpId="0" uiExpand="1" build="p"/>
      <p:bldP spid="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MVC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49" y="2371470"/>
            <a:ext cx="24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Let’s see the framework.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can’t write </a:t>
            </a:r>
            <a:r>
              <a:rPr lang="en-US" dirty="0" err="1" smtClean="0"/>
              <a:t>Javascript</a:t>
            </a:r>
            <a:r>
              <a:rPr lang="en-US" dirty="0" smtClean="0"/>
              <a:t> in html.</a:t>
            </a:r>
          </a:p>
          <a:p>
            <a:pPr marL="342900" indent="-342900">
              <a:buAutoNum type="arabicPeriod"/>
            </a:pPr>
            <a:r>
              <a:rPr lang="en-US" dirty="0" smtClean="0"/>
              <a:t>Calling every method will make your application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Developer might use selectors which are extremity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is no convention for each developer.</a:t>
            </a:r>
          </a:p>
          <a:p>
            <a:pPr marL="342900" indent="-342900">
              <a:buAutoNum type="arabicPeriod"/>
            </a:pPr>
            <a:r>
              <a:rPr lang="en-US" dirty="0" smtClean="0"/>
              <a:t>Lack of consistency.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27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 Framework</a:t>
            </a:r>
          </a:p>
        </p:txBody>
      </p:sp>
    </p:spTree>
    <p:extLst>
      <p:ext uri="{BB962C8B-B14F-4D97-AF65-F5344CB8AC3E}">
        <p14:creationId xmlns:p14="http://schemas.microsoft.com/office/powerpoint/2010/main" val="32799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9" grpId="0"/>
      <p:bldP spid="9" grpId="1"/>
      <p:bldP spid="9" grpId="2"/>
      <p:bldP spid="9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plans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Version 1.0 is on the way consisting with a lot of new methods and new </a:t>
            </a:r>
            <a:r>
              <a:rPr lang="en-US" dirty="0" err="1" smtClean="0"/>
              <a:t>Uis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Version 1.0 will be implemented with </a:t>
            </a:r>
            <a:r>
              <a:rPr lang="en-US" dirty="0" err="1" smtClean="0"/>
              <a:t>DevMvcComponent</a:t>
            </a:r>
            <a:r>
              <a:rPr lang="en-US" dirty="0" smtClean="0"/>
              <a:t> 2.0.4.</a:t>
            </a:r>
          </a:p>
          <a:p>
            <a:pPr marL="342900" indent="-342900">
              <a:buAutoNum type="arabicPeriod"/>
            </a:pPr>
            <a:r>
              <a:rPr lang="en-US" dirty="0" smtClean="0"/>
              <a:t>Uploading Feature will be there as a out of the box.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most updated </a:t>
            </a:r>
            <a:r>
              <a:rPr lang="en-US" dirty="0" err="1" smtClean="0"/>
              <a:t>timezone</a:t>
            </a:r>
            <a:r>
              <a:rPr lang="en-US" dirty="0" smtClean="0"/>
              <a:t> </a:t>
            </a:r>
            <a:r>
              <a:rPr lang="en-US" dirty="0"/>
              <a:t>database integrated.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Large scale data fails to display with current UI components , new version will solve it.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a full-fledge CMS and blogging system like </a:t>
            </a:r>
            <a:r>
              <a:rPr lang="en-US" dirty="0" err="1" smtClean="0"/>
              <a:t>wordpress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And many more features.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15388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9" grpId="1"/>
      <p:bldP spid="9" grpId="2"/>
      <p:bldP spid="9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87918" y="2390722"/>
            <a:ext cx="4539067" cy="1705896"/>
            <a:chOff x="1707615" y="1122363"/>
            <a:chExt cx="4539067" cy="1705896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707616" y="1122363"/>
              <a:ext cx="4539066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Source Code</a:t>
              </a:r>
              <a:endParaRPr lang="en-US" dirty="0"/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707615" y="2290916"/>
              <a:ext cx="4539066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2"/>
                </a:rPr>
                <a:t>http://j.mp/asp-net-boot</a:t>
              </a:r>
              <a:endParaRPr lang="en-US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576" y="2400555"/>
            <a:ext cx="3741176" cy="1705896"/>
            <a:chOff x="1523999" y="1122363"/>
            <a:chExt cx="3741176" cy="1705896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How to Install</a:t>
              </a:r>
              <a:endParaRPr lang="en-US" sz="4000" dirty="0"/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>
                  <a:hlinkClick r:id="rId3"/>
                </a:rPr>
                <a:t>http://bit.ly/how-asp-boot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3883742" y="2590752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409037" y="2573569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450824" y="2400555"/>
            <a:ext cx="3741176" cy="1705896"/>
            <a:chOff x="1523999" y="1122363"/>
            <a:chExt cx="3741176" cy="1705896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Test App</a:t>
              </a:r>
              <a:endParaRPr lang="en-US" sz="4000" dirty="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4"/>
                </a:rPr>
                <a:t>http://wereviewapp.com</a:t>
              </a:r>
              <a:r>
                <a:rPr lang="en-US" u="sng" dirty="0" smtClean="0"/>
                <a:t>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6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References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3508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4644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yslow.org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ASP.NET MVC </a:t>
            </a:r>
            <a:r>
              <a:rPr lang="en-US" dirty="0"/>
              <a:t>Basics 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bit.ly/1OtU7ow</a:t>
            </a:r>
            <a:r>
              <a:rPr lang="en-US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Yslow</a:t>
            </a:r>
            <a:r>
              <a:rPr lang="en-US" dirty="0" smtClean="0"/>
              <a:t> Implementation : Bigger</a:t>
            </a:r>
            <a:r>
              <a:rPr lang="en-US" dirty="0"/>
              <a:t>, Faster, Stronger: Optimizing ASP.NET Applications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bit.ly/1UO1uXB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Don’t make me think (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amzn.to/1OtU9wI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Source code: </a:t>
            </a:r>
            <a:r>
              <a:rPr lang="en-US" u="sng" dirty="0">
                <a:hlinkClick r:id="rId6"/>
              </a:rPr>
              <a:t>http://j.mp/asp-net-boot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JavaScript Framework </a:t>
            </a:r>
            <a:r>
              <a:rPr lang="en-US" dirty="0" smtClean="0"/>
              <a:t>Code: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bit.ly/1UO1M0L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76022" y="788316"/>
            <a:ext cx="6296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JavaScript Framework how it is implemented 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bit.ly/1KdWSHD</a:t>
            </a:r>
            <a:r>
              <a:rPr lang="en-US" dirty="0"/>
              <a:t> |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bit.ly/1KdX0qq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 err="1" smtClean="0"/>
              <a:t>Lesshat</a:t>
            </a:r>
            <a:r>
              <a:rPr lang="en-US" dirty="0"/>
              <a:t> :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bit.ly/1KdX75o</a:t>
            </a:r>
            <a:endParaRPr lang="en-US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Twitter Bootstrap 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getbootstrap.com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b="1" dirty="0" err="1" smtClean="0"/>
              <a:t>DevMvcComponent</a:t>
            </a:r>
            <a:r>
              <a:rPr lang="en-US" b="1" dirty="0" smtClean="0"/>
              <a:t> </a:t>
            </a:r>
            <a:r>
              <a:rPr lang="en-US" b="1" dirty="0"/>
              <a:t>: </a:t>
            </a:r>
            <a:r>
              <a:rPr lang="en-US" b="1" dirty="0">
                <a:hlinkClick r:id="rId12"/>
              </a:rPr>
              <a:t>http://</a:t>
            </a:r>
            <a:r>
              <a:rPr lang="en-US" b="1" dirty="0" smtClean="0">
                <a:hlinkClick r:id="rId12"/>
              </a:rPr>
              <a:t>bit.ly/1KdXhd5</a:t>
            </a:r>
            <a:endParaRPr lang="en-US" b="1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b="1" dirty="0" smtClean="0"/>
              <a:t>Presentation Codes </a:t>
            </a:r>
            <a:r>
              <a:rPr lang="en-US" b="1" dirty="0"/>
              <a:t>: </a:t>
            </a:r>
            <a:r>
              <a:rPr lang="en-US" b="1" dirty="0">
                <a:hlinkClick r:id="rId13"/>
              </a:rPr>
              <a:t>http://</a:t>
            </a:r>
            <a:r>
              <a:rPr lang="en-US" b="1" dirty="0" smtClean="0">
                <a:hlinkClick r:id="rId13"/>
              </a:rPr>
              <a:t>bit.ly/1OtTL1f</a:t>
            </a:r>
            <a:r>
              <a:rPr lang="en-US" b="1" dirty="0" smtClean="0"/>
              <a:t>   </a:t>
            </a:r>
          </a:p>
          <a:p>
            <a:pPr marL="342900" indent="-342900">
              <a:buAutoNum type="arabicPeriod" startAt="6"/>
            </a:pPr>
            <a:endParaRPr lang="en-US" dirty="0" smtClean="0"/>
          </a:p>
          <a:p>
            <a:pPr marL="342900" indent="-342900"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610</Words>
  <Application>Microsoft Office PowerPoint</Application>
  <PresentationFormat>Widescreen</PresentationFormat>
  <Paragraphs>113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SolaimanLipi</vt:lpstr>
      <vt:lpstr>Times New Roman</vt:lpstr>
      <vt:lpstr>Office Theme</vt:lpstr>
      <vt:lpstr>ASP.NET MVC Bootstrapper</vt:lpstr>
      <vt:lpstr>Topics</vt:lpstr>
      <vt:lpstr>Why do we need such a framework?</vt:lpstr>
      <vt:lpstr>How it is going to solve the problems?</vt:lpstr>
      <vt:lpstr>Let’s see Pure MVC vs Framework</vt:lpstr>
      <vt:lpstr>Javascript MVC Framework</vt:lpstr>
      <vt:lpstr>Future plans</vt:lpstr>
      <vt:lpstr>PowerPoint Presentation</vt:lpstr>
      <vt:lpstr>References</vt:lpstr>
      <vt:lpstr>Thank you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Alim</dc:creator>
  <cp:lastModifiedBy>Alim</cp:lastModifiedBy>
  <cp:revision>869</cp:revision>
  <dcterms:created xsi:type="dcterms:W3CDTF">2014-03-24T16:58:44Z</dcterms:created>
  <dcterms:modified xsi:type="dcterms:W3CDTF">2015-09-19T20:26:39Z</dcterms:modified>
</cp:coreProperties>
</file>