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401" r:id="rId2"/>
    <p:sldId id="403" r:id="rId3"/>
    <p:sldId id="357" r:id="rId4"/>
    <p:sldId id="404" r:id="rId5"/>
    <p:sldId id="405" r:id="rId6"/>
    <p:sldId id="406" r:id="rId7"/>
    <p:sldId id="408" r:id="rId8"/>
    <p:sldId id="407" r:id="rId9"/>
    <p:sldId id="414" r:id="rId10"/>
    <p:sldId id="416" r:id="rId11"/>
    <p:sldId id="409" r:id="rId12"/>
    <p:sldId id="410" r:id="rId13"/>
    <p:sldId id="412" r:id="rId14"/>
    <p:sldId id="267" r:id="rId15"/>
    <p:sldId id="415" r:id="rId16"/>
    <p:sldId id="4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5" autoAdjust="0"/>
    <p:restoredTop sz="92956" autoAdjust="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sp-net-mvc-basic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reviewapp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how-asp-boo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</a:t>
            </a:r>
            <a:r>
              <a:rPr lang="en-US" sz="2400" dirty="0" smtClean="0">
                <a:solidFill>
                  <a:srgbClr val="00B0F0"/>
                </a:solidFill>
              </a:rPr>
              <a:t>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work with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http://bit.ly/asp-net-mvc-basic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35082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788316"/>
            <a:ext cx="464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Tons of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788316"/>
            <a:ext cx="464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existing component.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/>
              <a:t>Cache things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your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2.0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2.0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http://j.mp/asp-net-boot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http://WeReviewApp.com</a:t>
            </a:r>
            <a:r>
              <a:rPr lang="en-US" u="sng" dirty="0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alim.karim.nsu@gmail.com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we are going to install it?</a:t>
            </a:r>
          </a:p>
          <a:p>
            <a:r>
              <a:rPr lang="en-US" dirty="0" smtClean="0"/>
              <a:t>Proof of </a:t>
            </a:r>
            <a:r>
              <a:rPr lang="en-US" dirty="0" smtClean="0"/>
              <a:t>concepts comparing with another regular project</a:t>
            </a:r>
            <a:endParaRPr lang="en-US" dirty="0" smtClean="0"/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Verification site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57420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8213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12" y="292805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OWASP Top Ten Cheat Sheet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://bit.ly/how-asp-boot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6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515</Words>
  <Application>Microsoft Office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Technology</vt:lpstr>
      <vt:lpstr>Technology</vt:lpstr>
      <vt:lpstr>PowerPoint Presentation</vt:lpstr>
      <vt:lpstr>How to install it</vt:lpstr>
      <vt:lpstr>How to work with ASP.NET MVC</vt:lpstr>
      <vt:lpstr>Let’s see Pure MVC vs Framework</vt:lpstr>
      <vt:lpstr>Javascript MVC Framework</vt:lpstr>
      <vt:lpstr>Future plans</vt:lpstr>
      <vt:lpstr>Source Code</vt:lpstr>
      <vt:lpstr>Test Application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805</cp:revision>
  <dcterms:created xsi:type="dcterms:W3CDTF">2014-03-24T16:58:44Z</dcterms:created>
  <dcterms:modified xsi:type="dcterms:W3CDTF">2015-09-10T20:10:27Z</dcterms:modified>
</cp:coreProperties>
</file>