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5ef2947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5ef2947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5ef2947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65ef2947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5ef2947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5ef2947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5ef2947a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5ef2947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04600" y="1545450"/>
            <a:ext cx="33750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MathWorld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0"/>
            <a:ext cx="5143498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337" y="3173125"/>
            <a:ext cx="1117825" cy="11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4527900"/>
            <a:ext cx="619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Accorsi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Murilo P. Burato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804"/>
              <a:buFont typeface="Arial"/>
              <a:buNone/>
            </a:pPr>
            <a:r>
              <a:rPr b="1" lang="pt-BR" sz="2044"/>
              <a:t>Tipo:</a:t>
            </a:r>
            <a:r>
              <a:rPr lang="pt-BR" sz="2044"/>
              <a:t> O jogo que será desenvolvido tem um formato arcade no estilo Mario World onde para conseguir acessar as demais fases, terá de resolver alguns problemas matemáticos como soma, subtração e multiplicação.</a:t>
            </a:r>
            <a:endParaRPr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1650"/>
            <a:ext cx="4247625" cy="23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102" y="2501225"/>
            <a:ext cx="3697000" cy="16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17950"/>
            <a:ext cx="8520600" cy="23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Plataforma:</a:t>
            </a:r>
            <a:r>
              <a:rPr lang="pt-BR">
                <a:solidFill>
                  <a:schemeClr val="dk1"/>
                </a:solidFill>
              </a:rPr>
              <a:t> Windows, extensão para mobile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Público alvo:</a:t>
            </a:r>
            <a:r>
              <a:rPr lang="pt-BR">
                <a:solidFill>
                  <a:schemeClr val="dk1"/>
                </a:solidFill>
              </a:rPr>
              <a:t> Infanto-juvenil, crianças que estão aprendendo a matemática básica e gostam de se divertir nos celulares dos pais.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Classificação indicativa:</a:t>
            </a:r>
            <a:r>
              <a:rPr lang="pt-BR">
                <a:solidFill>
                  <a:schemeClr val="dk1"/>
                </a:solidFill>
              </a:rPr>
              <a:t> Livre para todos os públicos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Resumo da História do jogo:</a:t>
            </a:r>
            <a:r>
              <a:rPr lang="pt-BR">
                <a:solidFill>
                  <a:schemeClr val="dk1"/>
                </a:solidFill>
              </a:rPr>
              <a:t> Diferentemente do Mario onde tem uma história por trás do jogo. Esse jogo seria mais simplificado, somente </a:t>
            </a:r>
            <a:r>
              <a:rPr lang="pt-BR">
                <a:solidFill>
                  <a:schemeClr val="dk1"/>
                </a:solidFill>
              </a:rPr>
              <a:t>focado</a:t>
            </a:r>
            <a:r>
              <a:rPr lang="pt-BR">
                <a:solidFill>
                  <a:schemeClr val="dk1"/>
                </a:solidFill>
              </a:rPr>
              <a:t> em aprendizado matemático com mais diversão.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Destaque da jogabilidade: </a:t>
            </a:r>
            <a:r>
              <a:rPr lang="pt-BR">
                <a:solidFill>
                  <a:schemeClr val="dk1"/>
                </a:solidFill>
              </a:rPr>
              <a:t>O jogador controla o boneco pelo mapa, desviando de obstáculos, ao se chocar com um obstáculo específico, é preciso resolver um problema matemático para continuar a diversão.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Características que atraem atenção ao jogo:</a:t>
            </a:r>
            <a:r>
              <a:rPr lang="pt-BR">
                <a:solidFill>
                  <a:schemeClr val="dk1"/>
                </a:solidFill>
              </a:rPr>
              <a:t> Um jogo divertido e animado onde o foco está no aprimoramento matemático do aluno. Podendo ser utilizado para material complementar nas escolas.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Concorrência:</a:t>
            </a:r>
            <a:r>
              <a:rPr lang="pt-BR">
                <a:solidFill>
                  <a:schemeClr val="dk1"/>
                </a:solidFill>
              </a:rPr>
              <a:t> Não há muitos jogos básicos, que ajudem as crianças em ambiente escolar e familiar.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