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QSotpP+BT0egm6V+CurPYcdX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04600" y="1545450"/>
            <a:ext cx="3375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MathWorld</a:t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3337" y="3173125"/>
            <a:ext cx="1117825" cy="11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0" y="4527900"/>
            <a:ext cx="61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Leonardo Accorsi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Murilo P. Burato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804"/>
              <a:buFont typeface="Arial"/>
              <a:buNone/>
            </a:pPr>
            <a:r>
              <a:rPr b="1" lang="pt-BR" sz="2044"/>
              <a:t>Tipo:</a:t>
            </a:r>
            <a:r>
              <a:rPr lang="pt-BR" sz="2044"/>
              <a:t> O jogo que será desenvolvido tem um formato arcade no estilo Mario World onde para conseguir acessar as demais fases, terá de resolver alguns problemas matemáticos como soma e multiplicação.</a:t>
            </a:r>
            <a:endParaRPr sz="204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t/>
            </a:r>
            <a:endParaRPr sz="3200"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775"/>
            <a:ext cx="45624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450" y="1828775"/>
            <a:ext cx="42127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442325"/>
            <a:ext cx="85206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chemeClr val="dk1"/>
                </a:solidFill>
              </a:rPr>
              <a:t>Plataforma:</a:t>
            </a:r>
            <a:r>
              <a:rPr lang="pt-BR">
                <a:solidFill>
                  <a:schemeClr val="dk1"/>
                </a:solidFill>
              </a:rPr>
              <a:t> Máquina.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Controles: </a:t>
            </a:r>
            <a:r>
              <a:rPr lang="pt-BR">
                <a:solidFill>
                  <a:schemeClr val="dk1"/>
                </a:solidFill>
              </a:rPr>
              <a:t>A dinâmica dos controles para movimentar o personagem será da seguinte forma, no computador as setas do teclado para cima, baixo, esquerda e direita e espaço para pular.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chemeClr val="dk1"/>
                </a:solidFill>
              </a:rPr>
              <a:t>Público alvo:</a:t>
            </a:r>
            <a:r>
              <a:rPr lang="pt-BR">
                <a:solidFill>
                  <a:schemeClr val="dk1"/>
                </a:solidFill>
              </a:rPr>
              <a:t> Infanto-juvenil, crianças que estão aprendendo a matemática básica e gostam de se divertir nos celulares dos pais.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chemeClr val="dk1"/>
                </a:solidFill>
              </a:rPr>
              <a:t>Classificação indicativa:</a:t>
            </a:r>
            <a:r>
              <a:rPr lang="pt-BR">
                <a:solidFill>
                  <a:schemeClr val="dk1"/>
                </a:solidFill>
              </a:rPr>
              <a:t> Livre para todos os públicos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227475"/>
            <a:ext cx="8520600" cy="4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chemeClr val="dk1"/>
                </a:solidFill>
              </a:rPr>
              <a:t>Resumo da História do jogo:</a:t>
            </a:r>
            <a:r>
              <a:rPr lang="pt-BR">
                <a:solidFill>
                  <a:schemeClr val="dk1"/>
                </a:solidFill>
              </a:rPr>
              <a:t> Diferentemente do Mario onde tem uma história por trás do jogo. Esse jogo seria mais simplificado, somente focado em aprendizado matemático com mais diversão.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Destaque da jogabilidade: </a:t>
            </a:r>
            <a:r>
              <a:rPr b="1" lang="pt-BR" sz="1100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O jogador controla o boneco pelo mapa, desviando de obstáculos, se colidir nesses obstáculos, acaba perdendo uma porcentagem de vida e quando perde por completa, tem que reiniciar o jogo. No caminho vão aparecer cálculos matemáticos, com isso para prosseguir, o usuário deverá resolver e ir para o caminho em que está a resposta para subir de nível. O jogo conta com apenas 2 níveis de jogo, 1º nível com cálculos de soma e o 2º com cálculos de multiplicação.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Características que atraem atenção ao jogo:</a:t>
            </a:r>
            <a:r>
              <a:rPr lang="pt-BR">
                <a:solidFill>
                  <a:schemeClr val="dk1"/>
                </a:solidFill>
              </a:rPr>
              <a:t> Um jogo divertido e animado onde o foco está no aprimoramento matemático do aluno. Podendo ser utilizado para material complementar nas escolas.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Concorrência:</a:t>
            </a:r>
            <a:r>
              <a:rPr lang="pt-BR">
                <a:solidFill>
                  <a:schemeClr val="dk1"/>
                </a:solidFill>
              </a:rPr>
              <a:t> Não há muitos jogos básicos, que ajudem as crianças em ambiente escolar e familiar.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