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75" r:id="rId3"/>
    <p:sldId id="276" r:id="rId4"/>
    <p:sldId id="277" r:id="rId5"/>
    <p:sldId id="278" r:id="rId6"/>
    <p:sldId id="279" r:id="rId7"/>
    <p:sldId id="281" r:id="rId8"/>
    <p:sldId id="280" r:id="rId9"/>
    <p:sldId id="282" r:id="rId10"/>
    <p:sldId id="283" r:id="rId11"/>
    <p:sldId id="28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1AF71-59EA-4D56-9946-09C8C7BBF0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6118549-5FC9-4FD3-89C3-F79CB370E962}">
      <dgm:prSet phldrT="[Текст]"/>
      <dgm:spPr/>
      <dgm:t>
        <a:bodyPr/>
        <a:lstStyle/>
        <a:p>
          <a:r>
            <a:rPr lang="ru-RU" dirty="0" smtClean="0"/>
            <a:t>Автомобиль</a:t>
          </a:r>
          <a:endParaRPr lang="ru-RU" dirty="0"/>
        </a:p>
      </dgm:t>
    </dgm:pt>
    <dgm:pt modelId="{E6BF037B-CF0C-42A9-ABFA-4FEB92E558FA}" type="parTrans" cxnId="{3EC39173-CDC1-408C-9856-64BC1276B555}">
      <dgm:prSet/>
      <dgm:spPr/>
      <dgm:t>
        <a:bodyPr/>
        <a:lstStyle/>
        <a:p>
          <a:endParaRPr lang="ru-RU"/>
        </a:p>
      </dgm:t>
    </dgm:pt>
    <dgm:pt modelId="{5A452C5A-0798-4967-B6D2-7105103DD57F}" type="sibTrans" cxnId="{3EC39173-CDC1-408C-9856-64BC1276B555}">
      <dgm:prSet/>
      <dgm:spPr/>
      <dgm:t>
        <a:bodyPr/>
        <a:lstStyle/>
        <a:p>
          <a:endParaRPr lang="ru-RU"/>
        </a:p>
      </dgm:t>
    </dgm:pt>
    <dgm:pt modelId="{A2D54858-CE5E-4010-844E-63FBD392B59F}">
      <dgm:prSet phldrT="[Текст]"/>
      <dgm:spPr/>
      <dgm:t>
        <a:bodyPr/>
        <a:lstStyle/>
        <a:p>
          <a:r>
            <a:rPr lang="ru-RU" dirty="0" smtClean="0"/>
            <a:t>Легковой</a:t>
          </a:r>
          <a:endParaRPr lang="ru-RU" dirty="0"/>
        </a:p>
      </dgm:t>
    </dgm:pt>
    <dgm:pt modelId="{F8605142-C89A-41A0-A3A2-439C33BE71E2}" type="parTrans" cxnId="{861DF96F-782E-4774-B01F-A92872903BA5}">
      <dgm:prSet/>
      <dgm:spPr/>
      <dgm:t>
        <a:bodyPr/>
        <a:lstStyle/>
        <a:p>
          <a:endParaRPr lang="ru-RU"/>
        </a:p>
      </dgm:t>
    </dgm:pt>
    <dgm:pt modelId="{9BC9A99B-D0E2-4141-841D-28EA930131CE}" type="sibTrans" cxnId="{861DF96F-782E-4774-B01F-A92872903BA5}">
      <dgm:prSet/>
      <dgm:spPr/>
      <dgm:t>
        <a:bodyPr/>
        <a:lstStyle/>
        <a:p>
          <a:endParaRPr lang="ru-RU"/>
        </a:p>
      </dgm:t>
    </dgm:pt>
    <dgm:pt modelId="{8AE087A4-EA33-44B6-85D1-285889ACA2CD}">
      <dgm:prSet phldrT="[Текст]"/>
      <dgm:spPr/>
      <dgm:t>
        <a:bodyPr/>
        <a:lstStyle/>
        <a:p>
          <a:r>
            <a:rPr lang="ru-RU" dirty="0" smtClean="0"/>
            <a:t>Седан</a:t>
          </a:r>
          <a:endParaRPr lang="ru-RU" dirty="0"/>
        </a:p>
      </dgm:t>
    </dgm:pt>
    <dgm:pt modelId="{9164E945-8982-42D3-8DB7-EA87A091CC29}" type="parTrans" cxnId="{F71F3496-84B9-4AAC-AC10-CBF3D1948BA1}">
      <dgm:prSet/>
      <dgm:spPr/>
      <dgm:t>
        <a:bodyPr/>
        <a:lstStyle/>
        <a:p>
          <a:endParaRPr lang="ru-RU"/>
        </a:p>
      </dgm:t>
    </dgm:pt>
    <dgm:pt modelId="{4F86A245-A539-4A10-9463-B5AB43C9C964}" type="sibTrans" cxnId="{F71F3496-84B9-4AAC-AC10-CBF3D1948BA1}">
      <dgm:prSet/>
      <dgm:spPr/>
      <dgm:t>
        <a:bodyPr/>
        <a:lstStyle/>
        <a:p>
          <a:endParaRPr lang="ru-RU"/>
        </a:p>
      </dgm:t>
    </dgm:pt>
    <dgm:pt modelId="{18D00674-F781-463A-A20E-D18D1BFD9D42}">
      <dgm:prSet phldrT="[Текст]"/>
      <dgm:spPr/>
      <dgm:t>
        <a:bodyPr/>
        <a:lstStyle/>
        <a:p>
          <a:r>
            <a:rPr lang="ru-RU" dirty="0" smtClean="0"/>
            <a:t>Универсал</a:t>
          </a:r>
          <a:endParaRPr lang="ru-RU" dirty="0"/>
        </a:p>
      </dgm:t>
    </dgm:pt>
    <dgm:pt modelId="{9D2B0CE9-E1FE-46E0-8B2F-530ADAC87EE7}" type="parTrans" cxnId="{7B210D3D-89B9-4494-B5CB-EE29AA07C663}">
      <dgm:prSet/>
      <dgm:spPr/>
      <dgm:t>
        <a:bodyPr/>
        <a:lstStyle/>
        <a:p>
          <a:endParaRPr lang="ru-RU"/>
        </a:p>
      </dgm:t>
    </dgm:pt>
    <dgm:pt modelId="{59D30039-839B-4A4B-AF0A-D651B893AD30}" type="sibTrans" cxnId="{7B210D3D-89B9-4494-B5CB-EE29AA07C663}">
      <dgm:prSet/>
      <dgm:spPr/>
      <dgm:t>
        <a:bodyPr/>
        <a:lstStyle/>
        <a:p>
          <a:endParaRPr lang="ru-RU"/>
        </a:p>
      </dgm:t>
    </dgm:pt>
    <dgm:pt modelId="{EDC9EE3A-955B-4AAB-9DEF-9DEA42C7C599}">
      <dgm:prSet phldrT="[Текст]"/>
      <dgm:spPr/>
      <dgm:t>
        <a:bodyPr/>
        <a:lstStyle/>
        <a:p>
          <a:r>
            <a:rPr lang="ru-RU" dirty="0" smtClean="0"/>
            <a:t>Грузовой</a:t>
          </a:r>
          <a:endParaRPr lang="ru-RU" dirty="0"/>
        </a:p>
      </dgm:t>
    </dgm:pt>
    <dgm:pt modelId="{27EBBB3E-BF72-44ED-A204-691AB4FAA337}" type="parTrans" cxnId="{C5E63C21-6F8B-492D-88E8-068FD84BB149}">
      <dgm:prSet/>
      <dgm:spPr/>
      <dgm:t>
        <a:bodyPr/>
        <a:lstStyle/>
        <a:p>
          <a:endParaRPr lang="ru-RU"/>
        </a:p>
      </dgm:t>
    </dgm:pt>
    <dgm:pt modelId="{DA7FDABD-28C6-4C35-8AFE-800096006C5D}" type="sibTrans" cxnId="{C5E63C21-6F8B-492D-88E8-068FD84BB149}">
      <dgm:prSet/>
      <dgm:spPr/>
      <dgm:t>
        <a:bodyPr/>
        <a:lstStyle/>
        <a:p>
          <a:endParaRPr lang="ru-RU"/>
        </a:p>
      </dgm:t>
    </dgm:pt>
    <dgm:pt modelId="{34D90525-BFDE-4AD9-8A58-56E110260D71}" type="pres">
      <dgm:prSet presAssocID="{03A1AF71-59EA-4D56-9946-09C8C7BBF0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9A23792-03C9-4C10-BBFE-2B7D75476F75}" type="pres">
      <dgm:prSet presAssocID="{F6118549-5FC9-4FD3-89C3-F79CB370E962}" presName="hierRoot1" presStyleCnt="0"/>
      <dgm:spPr/>
    </dgm:pt>
    <dgm:pt modelId="{C6015A52-69A3-4B71-B938-FB0C0624161B}" type="pres">
      <dgm:prSet presAssocID="{F6118549-5FC9-4FD3-89C3-F79CB370E962}" presName="composite" presStyleCnt="0"/>
      <dgm:spPr/>
    </dgm:pt>
    <dgm:pt modelId="{C699C773-55DD-4E92-B9AA-CAF656C9C322}" type="pres">
      <dgm:prSet presAssocID="{F6118549-5FC9-4FD3-89C3-F79CB370E962}" presName="background" presStyleLbl="node0" presStyleIdx="0" presStyleCnt="1"/>
      <dgm:spPr/>
    </dgm:pt>
    <dgm:pt modelId="{F88917B4-AEEA-4C96-ABEE-5E4AD83F1EBF}" type="pres">
      <dgm:prSet presAssocID="{F6118549-5FC9-4FD3-89C3-F79CB370E9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51F556-90C0-477A-A08A-12AA074B1AEF}" type="pres">
      <dgm:prSet presAssocID="{F6118549-5FC9-4FD3-89C3-F79CB370E962}" presName="hierChild2" presStyleCnt="0"/>
      <dgm:spPr/>
    </dgm:pt>
    <dgm:pt modelId="{8AD13144-F6BE-47B7-AC12-8917FBB2C0D7}" type="pres">
      <dgm:prSet presAssocID="{F8605142-C89A-41A0-A3A2-439C33BE71E2}" presName="Name10" presStyleLbl="parChTrans1D2" presStyleIdx="0" presStyleCnt="2"/>
      <dgm:spPr/>
      <dgm:t>
        <a:bodyPr/>
        <a:lstStyle/>
        <a:p>
          <a:endParaRPr lang="ru-RU"/>
        </a:p>
      </dgm:t>
    </dgm:pt>
    <dgm:pt modelId="{D14DA3C3-EB32-49DF-8D93-3A289F4695C1}" type="pres">
      <dgm:prSet presAssocID="{A2D54858-CE5E-4010-844E-63FBD392B59F}" presName="hierRoot2" presStyleCnt="0"/>
      <dgm:spPr/>
    </dgm:pt>
    <dgm:pt modelId="{A5C62BBC-11F1-4BD5-9DA7-574FC134DF36}" type="pres">
      <dgm:prSet presAssocID="{A2D54858-CE5E-4010-844E-63FBD392B59F}" presName="composite2" presStyleCnt="0"/>
      <dgm:spPr/>
    </dgm:pt>
    <dgm:pt modelId="{BD0BBCDA-19F3-44E9-940C-7235E03540A2}" type="pres">
      <dgm:prSet presAssocID="{A2D54858-CE5E-4010-844E-63FBD392B59F}" presName="background2" presStyleLbl="node2" presStyleIdx="0" presStyleCnt="2"/>
      <dgm:spPr/>
    </dgm:pt>
    <dgm:pt modelId="{2DE00F66-6A2D-4783-8A2C-AF1E9D5FABD5}" type="pres">
      <dgm:prSet presAssocID="{A2D54858-CE5E-4010-844E-63FBD392B59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F5A8FC-5CE6-40C6-A3FC-AB28E26560A2}" type="pres">
      <dgm:prSet presAssocID="{A2D54858-CE5E-4010-844E-63FBD392B59F}" presName="hierChild3" presStyleCnt="0"/>
      <dgm:spPr/>
    </dgm:pt>
    <dgm:pt modelId="{E596F0A9-E14F-4B2E-806B-E1DCDA92F93B}" type="pres">
      <dgm:prSet presAssocID="{9164E945-8982-42D3-8DB7-EA87A091CC29}" presName="Name17" presStyleLbl="parChTrans1D3" presStyleIdx="0" presStyleCnt="2"/>
      <dgm:spPr/>
      <dgm:t>
        <a:bodyPr/>
        <a:lstStyle/>
        <a:p>
          <a:endParaRPr lang="ru-RU"/>
        </a:p>
      </dgm:t>
    </dgm:pt>
    <dgm:pt modelId="{BCFBD490-AC0A-4FEA-8B0E-FA90EDE79864}" type="pres">
      <dgm:prSet presAssocID="{8AE087A4-EA33-44B6-85D1-285889ACA2CD}" presName="hierRoot3" presStyleCnt="0"/>
      <dgm:spPr/>
    </dgm:pt>
    <dgm:pt modelId="{9EB80081-522F-4654-878B-190BBD5346FD}" type="pres">
      <dgm:prSet presAssocID="{8AE087A4-EA33-44B6-85D1-285889ACA2CD}" presName="composite3" presStyleCnt="0"/>
      <dgm:spPr/>
    </dgm:pt>
    <dgm:pt modelId="{4E6C1045-A360-4E0F-A219-752C74046967}" type="pres">
      <dgm:prSet presAssocID="{8AE087A4-EA33-44B6-85D1-285889ACA2CD}" presName="background3" presStyleLbl="node3" presStyleIdx="0" presStyleCnt="2"/>
      <dgm:spPr/>
    </dgm:pt>
    <dgm:pt modelId="{874FC120-1963-4C0D-B361-E6715F0BC815}" type="pres">
      <dgm:prSet presAssocID="{8AE087A4-EA33-44B6-85D1-285889ACA2CD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AA20AD-9E90-4F2C-9BDB-82DDF9C102A5}" type="pres">
      <dgm:prSet presAssocID="{8AE087A4-EA33-44B6-85D1-285889ACA2CD}" presName="hierChild4" presStyleCnt="0"/>
      <dgm:spPr/>
    </dgm:pt>
    <dgm:pt modelId="{A2DD29D9-454C-4A3D-A6D4-8327D12EF635}" type="pres">
      <dgm:prSet presAssocID="{9D2B0CE9-E1FE-46E0-8B2F-530ADAC87EE7}" presName="Name17" presStyleLbl="parChTrans1D3" presStyleIdx="1" presStyleCnt="2"/>
      <dgm:spPr/>
      <dgm:t>
        <a:bodyPr/>
        <a:lstStyle/>
        <a:p>
          <a:endParaRPr lang="ru-RU"/>
        </a:p>
      </dgm:t>
    </dgm:pt>
    <dgm:pt modelId="{90882437-3D42-4803-ACF8-450EB303D929}" type="pres">
      <dgm:prSet presAssocID="{18D00674-F781-463A-A20E-D18D1BFD9D42}" presName="hierRoot3" presStyleCnt="0"/>
      <dgm:spPr/>
    </dgm:pt>
    <dgm:pt modelId="{1E3ED1FA-4682-4F6C-9BCE-860C8CFE65DB}" type="pres">
      <dgm:prSet presAssocID="{18D00674-F781-463A-A20E-D18D1BFD9D42}" presName="composite3" presStyleCnt="0"/>
      <dgm:spPr/>
    </dgm:pt>
    <dgm:pt modelId="{33E4D3E7-3652-41C5-B004-46F57D56F1B2}" type="pres">
      <dgm:prSet presAssocID="{18D00674-F781-463A-A20E-D18D1BFD9D42}" presName="background3" presStyleLbl="node3" presStyleIdx="1" presStyleCnt="2"/>
      <dgm:spPr/>
    </dgm:pt>
    <dgm:pt modelId="{8B492ECE-EADA-40B6-A9DD-C4E58F1594E9}" type="pres">
      <dgm:prSet presAssocID="{18D00674-F781-463A-A20E-D18D1BFD9D4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110D2B6-20FD-44B4-AE3B-CE67467BCE65}" type="pres">
      <dgm:prSet presAssocID="{18D00674-F781-463A-A20E-D18D1BFD9D42}" presName="hierChild4" presStyleCnt="0"/>
      <dgm:spPr/>
    </dgm:pt>
    <dgm:pt modelId="{46B69C5B-1F4E-49B9-B117-E151376E056E}" type="pres">
      <dgm:prSet presAssocID="{27EBBB3E-BF72-44ED-A204-691AB4FAA337}" presName="Name10" presStyleLbl="parChTrans1D2" presStyleIdx="1" presStyleCnt="2"/>
      <dgm:spPr/>
      <dgm:t>
        <a:bodyPr/>
        <a:lstStyle/>
        <a:p>
          <a:endParaRPr lang="ru-RU"/>
        </a:p>
      </dgm:t>
    </dgm:pt>
    <dgm:pt modelId="{C85DEC47-348F-4114-B96E-27552E8E915C}" type="pres">
      <dgm:prSet presAssocID="{EDC9EE3A-955B-4AAB-9DEF-9DEA42C7C599}" presName="hierRoot2" presStyleCnt="0"/>
      <dgm:spPr/>
    </dgm:pt>
    <dgm:pt modelId="{2748979A-B635-4CCB-B56E-2173E5E60FB5}" type="pres">
      <dgm:prSet presAssocID="{EDC9EE3A-955B-4AAB-9DEF-9DEA42C7C599}" presName="composite2" presStyleCnt="0"/>
      <dgm:spPr/>
    </dgm:pt>
    <dgm:pt modelId="{0C0BD0F0-ED30-4558-A7BB-1A77E20D0B00}" type="pres">
      <dgm:prSet presAssocID="{EDC9EE3A-955B-4AAB-9DEF-9DEA42C7C599}" presName="background2" presStyleLbl="node2" presStyleIdx="1" presStyleCnt="2"/>
      <dgm:spPr/>
    </dgm:pt>
    <dgm:pt modelId="{5F9F9CF5-73FD-4D69-BDDE-BC4912E4833C}" type="pres">
      <dgm:prSet presAssocID="{EDC9EE3A-955B-4AAB-9DEF-9DEA42C7C59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9726C5-0479-4F98-8697-A9CA46C57819}" type="pres">
      <dgm:prSet presAssocID="{EDC9EE3A-955B-4AAB-9DEF-9DEA42C7C599}" presName="hierChild3" presStyleCnt="0"/>
      <dgm:spPr/>
    </dgm:pt>
  </dgm:ptLst>
  <dgm:cxnLst>
    <dgm:cxn modelId="{5F6B7851-CAC8-40D4-A19B-2083BFDA2338}" type="presOf" srcId="{03A1AF71-59EA-4D56-9946-09C8C7BBF07C}" destId="{34D90525-BFDE-4AD9-8A58-56E110260D71}" srcOrd="0" destOrd="0" presId="urn:microsoft.com/office/officeart/2005/8/layout/hierarchy1"/>
    <dgm:cxn modelId="{861DF96F-782E-4774-B01F-A92872903BA5}" srcId="{F6118549-5FC9-4FD3-89C3-F79CB370E962}" destId="{A2D54858-CE5E-4010-844E-63FBD392B59F}" srcOrd="0" destOrd="0" parTransId="{F8605142-C89A-41A0-A3A2-439C33BE71E2}" sibTransId="{9BC9A99B-D0E2-4141-841D-28EA930131CE}"/>
    <dgm:cxn modelId="{11EBB2BE-D112-464F-8952-5972837619AE}" type="presOf" srcId="{F8605142-C89A-41A0-A3A2-439C33BE71E2}" destId="{8AD13144-F6BE-47B7-AC12-8917FBB2C0D7}" srcOrd="0" destOrd="0" presId="urn:microsoft.com/office/officeart/2005/8/layout/hierarchy1"/>
    <dgm:cxn modelId="{10417A34-5544-48CB-82F3-DC049AA3B7D7}" type="presOf" srcId="{A2D54858-CE5E-4010-844E-63FBD392B59F}" destId="{2DE00F66-6A2D-4783-8A2C-AF1E9D5FABD5}" srcOrd="0" destOrd="0" presId="urn:microsoft.com/office/officeart/2005/8/layout/hierarchy1"/>
    <dgm:cxn modelId="{57A6250C-B3B0-48F9-AA79-F23E1D594131}" type="presOf" srcId="{8AE087A4-EA33-44B6-85D1-285889ACA2CD}" destId="{874FC120-1963-4C0D-B361-E6715F0BC815}" srcOrd="0" destOrd="0" presId="urn:microsoft.com/office/officeart/2005/8/layout/hierarchy1"/>
    <dgm:cxn modelId="{78284381-1A67-4A91-8AC5-6C803E6B2B05}" type="presOf" srcId="{27EBBB3E-BF72-44ED-A204-691AB4FAA337}" destId="{46B69C5B-1F4E-49B9-B117-E151376E056E}" srcOrd="0" destOrd="0" presId="urn:microsoft.com/office/officeart/2005/8/layout/hierarchy1"/>
    <dgm:cxn modelId="{F71F3496-84B9-4AAC-AC10-CBF3D1948BA1}" srcId="{A2D54858-CE5E-4010-844E-63FBD392B59F}" destId="{8AE087A4-EA33-44B6-85D1-285889ACA2CD}" srcOrd="0" destOrd="0" parTransId="{9164E945-8982-42D3-8DB7-EA87A091CC29}" sibTransId="{4F86A245-A539-4A10-9463-B5AB43C9C964}"/>
    <dgm:cxn modelId="{34D520C8-62A8-4E43-9004-97F0238F377F}" type="presOf" srcId="{18D00674-F781-463A-A20E-D18D1BFD9D42}" destId="{8B492ECE-EADA-40B6-A9DD-C4E58F1594E9}" srcOrd="0" destOrd="0" presId="urn:microsoft.com/office/officeart/2005/8/layout/hierarchy1"/>
    <dgm:cxn modelId="{5074B324-CAEC-4FEE-A251-27431D25D236}" type="presOf" srcId="{9164E945-8982-42D3-8DB7-EA87A091CC29}" destId="{E596F0A9-E14F-4B2E-806B-E1DCDA92F93B}" srcOrd="0" destOrd="0" presId="urn:microsoft.com/office/officeart/2005/8/layout/hierarchy1"/>
    <dgm:cxn modelId="{3EC39173-CDC1-408C-9856-64BC1276B555}" srcId="{03A1AF71-59EA-4D56-9946-09C8C7BBF07C}" destId="{F6118549-5FC9-4FD3-89C3-F79CB370E962}" srcOrd="0" destOrd="0" parTransId="{E6BF037B-CF0C-42A9-ABFA-4FEB92E558FA}" sibTransId="{5A452C5A-0798-4967-B6D2-7105103DD57F}"/>
    <dgm:cxn modelId="{189A9514-127B-41E9-9A01-01F23CFBC97B}" type="presOf" srcId="{F6118549-5FC9-4FD3-89C3-F79CB370E962}" destId="{F88917B4-AEEA-4C96-ABEE-5E4AD83F1EBF}" srcOrd="0" destOrd="0" presId="urn:microsoft.com/office/officeart/2005/8/layout/hierarchy1"/>
    <dgm:cxn modelId="{89E5848A-06AA-40B1-8357-68AE070CC2AA}" type="presOf" srcId="{9D2B0CE9-E1FE-46E0-8B2F-530ADAC87EE7}" destId="{A2DD29D9-454C-4A3D-A6D4-8327D12EF635}" srcOrd="0" destOrd="0" presId="urn:microsoft.com/office/officeart/2005/8/layout/hierarchy1"/>
    <dgm:cxn modelId="{2BCDA80F-E86B-417A-8EAE-095CC41C6B2F}" type="presOf" srcId="{EDC9EE3A-955B-4AAB-9DEF-9DEA42C7C599}" destId="{5F9F9CF5-73FD-4D69-BDDE-BC4912E4833C}" srcOrd="0" destOrd="0" presId="urn:microsoft.com/office/officeart/2005/8/layout/hierarchy1"/>
    <dgm:cxn modelId="{7B210D3D-89B9-4494-B5CB-EE29AA07C663}" srcId="{A2D54858-CE5E-4010-844E-63FBD392B59F}" destId="{18D00674-F781-463A-A20E-D18D1BFD9D42}" srcOrd="1" destOrd="0" parTransId="{9D2B0CE9-E1FE-46E0-8B2F-530ADAC87EE7}" sibTransId="{59D30039-839B-4A4B-AF0A-D651B893AD30}"/>
    <dgm:cxn modelId="{C5E63C21-6F8B-492D-88E8-068FD84BB149}" srcId="{F6118549-5FC9-4FD3-89C3-F79CB370E962}" destId="{EDC9EE3A-955B-4AAB-9DEF-9DEA42C7C599}" srcOrd="1" destOrd="0" parTransId="{27EBBB3E-BF72-44ED-A204-691AB4FAA337}" sibTransId="{DA7FDABD-28C6-4C35-8AFE-800096006C5D}"/>
    <dgm:cxn modelId="{0D52F09D-0998-4570-B1C0-94CA55F82E39}" type="presParOf" srcId="{34D90525-BFDE-4AD9-8A58-56E110260D71}" destId="{E9A23792-03C9-4C10-BBFE-2B7D75476F75}" srcOrd="0" destOrd="0" presId="urn:microsoft.com/office/officeart/2005/8/layout/hierarchy1"/>
    <dgm:cxn modelId="{D9F1A35C-FBBD-443D-A855-6D55DDD50A62}" type="presParOf" srcId="{E9A23792-03C9-4C10-BBFE-2B7D75476F75}" destId="{C6015A52-69A3-4B71-B938-FB0C0624161B}" srcOrd="0" destOrd="0" presId="urn:microsoft.com/office/officeart/2005/8/layout/hierarchy1"/>
    <dgm:cxn modelId="{4DAF1903-54AC-418D-9428-1A6DF22F5533}" type="presParOf" srcId="{C6015A52-69A3-4B71-B938-FB0C0624161B}" destId="{C699C773-55DD-4E92-B9AA-CAF656C9C322}" srcOrd="0" destOrd="0" presId="urn:microsoft.com/office/officeart/2005/8/layout/hierarchy1"/>
    <dgm:cxn modelId="{059EF306-9E20-4834-984D-0429D3B0FD3E}" type="presParOf" srcId="{C6015A52-69A3-4B71-B938-FB0C0624161B}" destId="{F88917B4-AEEA-4C96-ABEE-5E4AD83F1EBF}" srcOrd="1" destOrd="0" presId="urn:microsoft.com/office/officeart/2005/8/layout/hierarchy1"/>
    <dgm:cxn modelId="{B1018305-B923-4734-A2F0-048BA6AED4D6}" type="presParOf" srcId="{E9A23792-03C9-4C10-BBFE-2B7D75476F75}" destId="{2751F556-90C0-477A-A08A-12AA074B1AEF}" srcOrd="1" destOrd="0" presId="urn:microsoft.com/office/officeart/2005/8/layout/hierarchy1"/>
    <dgm:cxn modelId="{E9899914-95A7-4CFE-9688-689549697303}" type="presParOf" srcId="{2751F556-90C0-477A-A08A-12AA074B1AEF}" destId="{8AD13144-F6BE-47B7-AC12-8917FBB2C0D7}" srcOrd="0" destOrd="0" presId="urn:microsoft.com/office/officeart/2005/8/layout/hierarchy1"/>
    <dgm:cxn modelId="{B46C539A-EB8C-40B4-A1B2-E852ACF72685}" type="presParOf" srcId="{2751F556-90C0-477A-A08A-12AA074B1AEF}" destId="{D14DA3C3-EB32-49DF-8D93-3A289F4695C1}" srcOrd="1" destOrd="0" presId="urn:microsoft.com/office/officeart/2005/8/layout/hierarchy1"/>
    <dgm:cxn modelId="{FB849953-161B-4845-8B00-DBA86BC966EF}" type="presParOf" srcId="{D14DA3C3-EB32-49DF-8D93-3A289F4695C1}" destId="{A5C62BBC-11F1-4BD5-9DA7-574FC134DF36}" srcOrd="0" destOrd="0" presId="urn:microsoft.com/office/officeart/2005/8/layout/hierarchy1"/>
    <dgm:cxn modelId="{39E718BC-5505-4243-A81B-F617B9368202}" type="presParOf" srcId="{A5C62BBC-11F1-4BD5-9DA7-574FC134DF36}" destId="{BD0BBCDA-19F3-44E9-940C-7235E03540A2}" srcOrd="0" destOrd="0" presId="urn:microsoft.com/office/officeart/2005/8/layout/hierarchy1"/>
    <dgm:cxn modelId="{83EE77A4-33AF-42B9-84A3-136DA841BC91}" type="presParOf" srcId="{A5C62BBC-11F1-4BD5-9DA7-574FC134DF36}" destId="{2DE00F66-6A2D-4783-8A2C-AF1E9D5FABD5}" srcOrd="1" destOrd="0" presId="urn:microsoft.com/office/officeart/2005/8/layout/hierarchy1"/>
    <dgm:cxn modelId="{F3EC6400-A0F5-402F-8A5B-02A87B2E4292}" type="presParOf" srcId="{D14DA3C3-EB32-49DF-8D93-3A289F4695C1}" destId="{EDF5A8FC-5CE6-40C6-A3FC-AB28E26560A2}" srcOrd="1" destOrd="0" presId="urn:microsoft.com/office/officeart/2005/8/layout/hierarchy1"/>
    <dgm:cxn modelId="{58A5AEA6-FF7C-4796-825A-4F984D99C679}" type="presParOf" srcId="{EDF5A8FC-5CE6-40C6-A3FC-AB28E26560A2}" destId="{E596F0A9-E14F-4B2E-806B-E1DCDA92F93B}" srcOrd="0" destOrd="0" presId="urn:microsoft.com/office/officeart/2005/8/layout/hierarchy1"/>
    <dgm:cxn modelId="{4E377E24-4A9A-4EDB-AF18-8470096BCB77}" type="presParOf" srcId="{EDF5A8FC-5CE6-40C6-A3FC-AB28E26560A2}" destId="{BCFBD490-AC0A-4FEA-8B0E-FA90EDE79864}" srcOrd="1" destOrd="0" presId="urn:microsoft.com/office/officeart/2005/8/layout/hierarchy1"/>
    <dgm:cxn modelId="{3F961CC7-FF05-4692-AA1B-C72320226F04}" type="presParOf" srcId="{BCFBD490-AC0A-4FEA-8B0E-FA90EDE79864}" destId="{9EB80081-522F-4654-878B-190BBD5346FD}" srcOrd="0" destOrd="0" presId="urn:microsoft.com/office/officeart/2005/8/layout/hierarchy1"/>
    <dgm:cxn modelId="{0C16BA72-2394-4D6B-8C6A-BF6F70279CCD}" type="presParOf" srcId="{9EB80081-522F-4654-878B-190BBD5346FD}" destId="{4E6C1045-A360-4E0F-A219-752C74046967}" srcOrd="0" destOrd="0" presId="urn:microsoft.com/office/officeart/2005/8/layout/hierarchy1"/>
    <dgm:cxn modelId="{03CAEF50-A0D1-4186-AC52-A9F4B8019277}" type="presParOf" srcId="{9EB80081-522F-4654-878B-190BBD5346FD}" destId="{874FC120-1963-4C0D-B361-E6715F0BC815}" srcOrd="1" destOrd="0" presId="urn:microsoft.com/office/officeart/2005/8/layout/hierarchy1"/>
    <dgm:cxn modelId="{2FC1EEF2-7A54-4C96-93B4-861E55D7FEEE}" type="presParOf" srcId="{BCFBD490-AC0A-4FEA-8B0E-FA90EDE79864}" destId="{34AA20AD-9E90-4F2C-9BDB-82DDF9C102A5}" srcOrd="1" destOrd="0" presId="urn:microsoft.com/office/officeart/2005/8/layout/hierarchy1"/>
    <dgm:cxn modelId="{0CA8AE36-2DE9-4FD1-8527-F551BF23345D}" type="presParOf" srcId="{EDF5A8FC-5CE6-40C6-A3FC-AB28E26560A2}" destId="{A2DD29D9-454C-4A3D-A6D4-8327D12EF635}" srcOrd="2" destOrd="0" presId="urn:microsoft.com/office/officeart/2005/8/layout/hierarchy1"/>
    <dgm:cxn modelId="{7CDB21F9-5975-45D6-81AE-1AE48E0419F6}" type="presParOf" srcId="{EDF5A8FC-5CE6-40C6-A3FC-AB28E26560A2}" destId="{90882437-3D42-4803-ACF8-450EB303D929}" srcOrd="3" destOrd="0" presId="urn:microsoft.com/office/officeart/2005/8/layout/hierarchy1"/>
    <dgm:cxn modelId="{9CE4B138-4E7B-4809-B413-B32FC5F52945}" type="presParOf" srcId="{90882437-3D42-4803-ACF8-450EB303D929}" destId="{1E3ED1FA-4682-4F6C-9BCE-860C8CFE65DB}" srcOrd="0" destOrd="0" presId="urn:microsoft.com/office/officeart/2005/8/layout/hierarchy1"/>
    <dgm:cxn modelId="{F5B9E5CD-C7B9-4C75-822E-C2803486563D}" type="presParOf" srcId="{1E3ED1FA-4682-4F6C-9BCE-860C8CFE65DB}" destId="{33E4D3E7-3652-41C5-B004-46F57D56F1B2}" srcOrd="0" destOrd="0" presId="urn:microsoft.com/office/officeart/2005/8/layout/hierarchy1"/>
    <dgm:cxn modelId="{B892ABB5-C1AC-43C9-8A96-1096433F3A86}" type="presParOf" srcId="{1E3ED1FA-4682-4F6C-9BCE-860C8CFE65DB}" destId="{8B492ECE-EADA-40B6-A9DD-C4E58F1594E9}" srcOrd="1" destOrd="0" presId="urn:microsoft.com/office/officeart/2005/8/layout/hierarchy1"/>
    <dgm:cxn modelId="{649F6481-9327-46FE-8D9A-9E2B4E7FF3F8}" type="presParOf" srcId="{90882437-3D42-4803-ACF8-450EB303D929}" destId="{F110D2B6-20FD-44B4-AE3B-CE67467BCE65}" srcOrd="1" destOrd="0" presId="urn:microsoft.com/office/officeart/2005/8/layout/hierarchy1"/>
    <dgm:cxn modelId="{6DCA76C6-D309-4E21-9734-CA726891D397}" type="presParOf" srcId="{2751F556-90C0-477A-A08A-12AA074B1AEF}" destId="{46B69C5B-1F4E-49B9-B117-E151376E056E}" srcOrd="2" destOrd="0" presId="urn:microsoft.com/office/officeart/2005/8/layout/hierarchy1"/>
    <dgm:cxn modelId="{4827754A-1A88-4F1D-8D89-DAEC63D0EB32}" type="presParOf" srcId="{2751F556-90C0-477A-A08A-12AA074B1AEF}" destId="{C85DEC47-348F-4114-B96E-27552E8E915C}" srcOrd="3" destOrd="0" presId="urn:microsoft.com/office/officeart/2005/8/layout/hierarchy1"/>
    <dgm:cxn modelId="{46E17DC9-3DC8-4D3D-9C6D-8C3A561CF2EA}" type="presParOf" srcId="{C85DEC47-348F-4114-B96E-27552E8E915C}" destId="{2748979A-B635-4CCB-B56E-2173E5E60FB5}" srcOrd="0" destOrd="0" presId="urn:microsoft.com/office/officeart/2005/8/layout/hierarchy1"/>
    <dgm:cxn modelId="{0D2D2D32-B353-4290-B827-E43880186C92}" type="presParOf" srcId="{2748979A-B635-4CCB-B56E-2173E5E60FB5}" destId="{0C0BD0F0-ED30-4558-A7BB-1A77E20D0B00}" srcOrd="0" destOrd="0" presId="urn:microsoft.com/office/officeart/2005/8/layout/hierarchy1"/>
    <dgm:cxn modelId="{8459B5BB-9D87-4C03-8810-BB1C7A39EFFE}" type="presParOf" srcId="{2748979A-B635-4CCB-B56E-2173E5E60FB5}" destId="{5F9F9CF5-73FD-4D69-BDDE-BC4912E4833C}" srcOrd="1" destOrd="0" presId="urn:microsoft.com/office/officeart/2005/8/layout/hierarchy1"/>
    <dgm:cxn modelId="{1E6383E2-86C4-4AA3-BC42-B1FBC1FAE4D5}" type="presParOf" srcId="{C85DEC47-348F-4114-B96E-27552E8E915C}" destId="{4A9726C5-0479-4F98-8697-A9CA46C578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69C5B-1F4E-49B9-B117-E151376E056E}">
      <dsp:nvSpPr>
        <dsp:cNvPr id="0" name=""/>
        <dsp:cNvSpPr/>
      </dsp:nvSpPr>
      <dsp:spPr>
        <a:xfrm>
          <a:off x="4531604" y="1059959"/>
          <a:ext cx="1018855" cy="48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433"/>
              </a:lnTo>
              <a:lnTo>
                <a:pt x="1018855" y="330433"/>
              </a:lnTo>
              <a:lnTo>
                <a:pt x="1018855" y="4848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D29D9-454C-4A3D-A6D4-8327D12EF635}">
      <dsp:nvSpPr>
        <dsp:cNvPr id="0" name=""/>
        <dsp:cNvSpPr/>
      </dsp:nvSpPr>
      <dsp:spPr>
        <a:xfrm>
          <a:off x="3512749" y="2603524"/>
          <a:ext cx="1018855" cy="48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433"/>
              </a:lnTo>
              <a:lnTo>
                <a:pt x="1018855" y="330433"/>
              </a:lnTo>
              <a:lnTo>
                <a:pt x="1018855" y="4848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6F0A9-E14F-4B2E-806B-E1DCDA92F93B}">
      <dsp:nvSpPr>
        <dsp:cNvPr id="0" name=""/>
        <dsp:cNvSpPr/>
      </dsp:nvSpPr>
      <dsp:spPr>
        <a:xfrm>
          <a:off x="2493894" y="2603524"/>
          <a:ext cx="1018855" cy="484882"/>
        </a:xfrm>
        <a:custGeom>
          <a:avLst/>
          <a:gdLst/>
          <a:ahLst/>
          <a:cxnLst/>
          <a:rect l="0" t="0" r="0" b="0"/>
          <a:pathLst>
            <a:path>
              <a:moveTo>
                <a:pt x="1018855" y="0"/>
              </a:moveTo>
              <a:lnTo>
                <a:pt x="1018855" y="330433"/>
              </a:lnTo>
              <a:lnTo>
                <a:pt x="0" y="330433"/>
              </a:lnTo>
              <a:lnTo>
                <a:pt x="0" y="4848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13144-F6BE-47B7-AC12-8917FBB2C0D7}">
      <dsp:nvSpPr>
        <dsp:cNvPr id="0" name=""/>
        <dsp:cNvSpPr/>
      </dsp:nvSpPr>
      <dsp:spPr>
        <a:xfrm>
          <a:off x="3512749" y="1059959"/>
          <a:ext cx="1018855" cy="484882"/>
        </a:xfrm>
        <a:custGeom>
          <a:avLst/>
          <a:gdLst/>
          <a:ahLst/>
          <a:cxnLst/>
          <a:rect l="0" t="0" r="0" b="0"/>
          <a:pathLst>
            <a:path>
              <a:moveTo>
                <a:pt x="1018855" y="0"/>
              </a:moveTo>
              <a:lnTo>
                <a:pt x="1018855" y="330433"/>
              </a:lnTo>
              <a:lnTo>
                <a:pt x="0" y="330433"/>
              </a:lnTo>
              <a:lnTo>
                <a:pt x="0" y="4848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9C773-55DD-4E92-B9AA-CAF656C9C322}">
      <dsp:nvSpPr>
        <dsp:cNvPr id="0" name=""/>
        <dsp:cNvSpPr/>
      </dsp:nvSpPr>
      <dsp:spPr>
        <a:xfrm>
          <a:off x="3697995" y="1276"/>
          <a:ext cx="1667217" cy="10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917B4-AEEA-4C96-ABEE-5E4AD83F1EBF}">
      <dsp:nvSpPr>
        <dsp:cNvPr id="0" name=""/>
        <dsp:cNvSpPr/>
      </dsp:nvSpPr>
      <dsp:spPr>
        <a:xfrm>
          <a:off x="3883242" y="177260"/>
          <a:ext cx="1667217" cy="10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Автомобиль</a:t>
          </a:r>
          <a:endParaRPr lang="ru-RU" sz="2000" kern="1200" dirty="0"/>
        </a:p>
      </dsp:txBody>
      <dsp:txXfrm>
        <a:off x="3914250" y="208268"/>
        <a:ext cx="1605201" cy="996666"/>
      </dsp:txXfrm>
    </dsp:sp>
    <dsp:sp modelId="{BD0BBCDA-19F3-44E9-940C-7235E03540A2}">
      <dsp:nvSpPr>
        <dsp:cNvPr id="0" name=""/>
        <dsp:cNvSpPr/>
      </dsp:nvSpPr>
      <dsp:spPr>
        <a:xfrm>
          <a:off x="2679140" y="1544841"/>
          <a:ext cx="1667217" cy="10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00F66-6A2D-4783-8A2C-AF1E9D5FABD5}">
      <dsp:nvSpPr>
        <dsp:cNvPr id="0" name=""/>
        <dsp:cNvSpPr/>
      </dsp:nvSpPr>
      <dsp:spPr>
        <a:xfrm>
          <a:off x="2864387" y="1720825"/>
          <a:ext cx="1667217" cy="10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Легковой</a:t>
          </a:r>
          <a:endParaRPr lang="ru-RU" sz="2000" kern="1200" dirty="0"/>
        </a:p>
      </dsp:txBody>
      <dsp:txXfrm>
        <a:off x="2895395" y="1751833"/>
        <a:ext cx="1605201" cy="996666"/>
      </dsp:txXfrm>
    </dsp:sp>
    <dsp:sp modelId="{4E6C1045-A360-4E0F-A219-752C74046967}">
      <dsp:nvSpPr>
        <dsp:cNvPr id="0" name=""/>
        <dsp:cNvSpPr/>
      </dsp:nvSpPr>
      <dsp:spPr>
        <a:xfrm>
          <a:off x="1660285" y="3088406"/>
          <a:ext cx="1667217" cy="10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FC120-1963-4C0D-B361-E6715F0BC815}">
      <dsp:nvSpPr>
        <dsp:cNvPr id="0" name=""/>
        <dsp:cNvSpPr/>
      </dsp:nvSpPr>
      <dsp:spPr>
        <a:xfrm>
          <a:off x="1845532" y="3264390"/>
          <a:ext cx="1667217" cy="10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Седан</a:t>
          </a:r>
          <a:endParaRPr lang="ru-RU" sz="2000" kern="1200" dirty="0"/>
        </a:p>
      </dsp:txBody>
      <dsp:txXfrm>
        <a:off x="1876540" y="3295398"/>
        <a:ext cx="1605201" cy="996666"/>
      </dsp:txXfrm>
    </dsp:sp>
    <dsp:sp modelId="{33E4D3E7-3652-41C5-B004-46F57D56F1B2}">
      <dsp:nvSpPr>
        <dsp:cNvPr id="0" name=""/>
        <dsp:cNvSpPr/>
      </dsp:nvSpPr>
      <dsp:spPr>
        <a:xfrm>
          <a:off x="3697995" y="3088406"/>
          <a:ext cx="1667217" cy="10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92ECE-EADA-40B6-A9DD-C4E58F1594E9}">
      <dsp:nvSpPr>
        <dsp:cNvPr id="0" name=""/>
        <dsp:cNvSpPr/>
      </dsp:nvSpPr>
      <dsp:spPr>
        <a:xfrm>
          <a:off x="3883242" y="3264390"/>
          <a:ext cx="1667217" cy="10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Универсал</a:t>
          </a:r>
          <a:endParaRPr lang="ru-RU" sz="2000" kern="1200" dirty="0"/>
        </a:p>
      </dsp:txBody>
      <dsp:txXfrm>
        <a:off x="3914250" y="3295398"/>
        <a:ext cx="1605201" cy="996666"/>
      </dsp:txXfrm>
    </dsp:sp>
    <dsp:sp modelId="{0C0BD0F0-ED30-4558-A7BB-1A77E20D0B00}">
      <dsp:nvSpPr>
        <dsp:cNvPr id="0" name=""/>
        <dsp:cNvSpPr/>
      </dsp:nvSpPr>
      <dsp:spPr>
        <a:xfrm>
          <a:off x="4716850" y="1544841"/>
          <a:ext cx="1667217" cy="105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F9CF5-73FD-4D69-BDDE-BC4912E4833C}">
      <dsp:nvSpPr>
        <dsp:cNvPr id="0" name=""/>
        <dsp:cNvSpPr/>
      </dsp:nvSpPr>
      <dsp:spPr>
        <a:xfrm>
          <a:off x="4902097" y="1720825"/>
          <a:ext cx="1667217" cy="105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Грузовой</a:t>
          </a:r>
          <a:endParaRPr lang="ru-RU" sz="2000" kern="1200" dirty="0"/>
        </a:p>
      </dsp:txBody>
      <dsp:txXfrm>
        <a:off x="4933105" y="1751833"/>
        <a:ext cx="1605201" cy="996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8F7F2-64CB-4354-9408-E6D43A3B5EE2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E531A-8447-4D94-B49E-713E2FA39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5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0" hangingPunct="0"/>
            <a:r>
              <a:rPr lang="en-US" altLang="ru-RU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88125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B94123F-3B28-46B3-9F41-EBFE31EC8B35}" type="datetimeFigureOut">
              <a:rPr lang="ru-RU" smtClean="0"/>
              <a:t>27.04.2016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47B6AD2-2D6A-41B7-8076-71F01D67CD6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458200" cy="1470025"/>
          </a:xfrm>
        </p:spPr>
        <p:txBody>
          <a:bodyPr/>
          <a:lstStyle/>
          <a:p>
            <a:pPr algn="ctr"/>
            <a:r>
              <a:rPr lang="en-US" altLang="ru-RU" dirty="0" err="1" smtClean="0">
                <a:cs typeface="Tahoma" pitchFamily="34" charset="0"/>
                <a:sym typeface="Tahoma" pitchFamily="34" charset="0"/>
              </a:rPr>
              <a:t>Модуль</a:t>
            </a:r>
            <a:r>
              <a:rPr lang="en-US" altLang="ru-RU" dirty="0" smtClean="0">
                <a:cs typeface="Tahoma" pitchFamily="34" charset="0"/>
                <a:sym typeface="Tahoma" pitchFamily="34" charset="0"/>
              </a:rPr>
              <a:t> 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886200"/>
            <a:ext cx="7772400" cy="12192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Tahoma" pitchFamily="34" charset="0"/>
              <a:buNone/>
            </a:pPr>
            <a:r>
              <a:rPr lang="ru-RU" altLang="ru-RU" sz="44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И</a:t>
            </a:r>
            <a:r>
              <a:rPr lang="en-US" altLang="ru-RU" sz="44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нтерфейсы</a:t>
            </a:r>
            <a:r>
              <a:rPr lang="ru-RU" altLang="ru-RU" sz="44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. </a:t>
            </a:r>
            <a:r>
              <a:rPr lang="ru-RU" altLang="ru-RU" sz="44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Полиморфизм. </a:t>
            </a:r>
            <a:r>
              <a:rPr lang="ru-RU" altLang="ru-RU" sz="44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Инкапсюляция</a:t>
            </a:r>
            <a:endParaRPr lang="en-US" altLang="ru-RU" sz="4400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Модификаторы доступа применимы</a:t>
            </a:r>
          </a:p>
          <a:p>
            <a:pPr lvl="1"/>
            <a:r>
              <a:rPr lang="ru-RU" dirty="0" smtClean="0"/>
              <a:t>К переменным</a:t>
            </a:r>
          </a:p>
          <a:p>
            <a:pPr lvl="1"/>
            <a:r>
              <a:rPr lang="ru-RU" dirty="0" smtClean="0"/>
              <a:t>К методам</a:t>
            </a:r>
          </a:p>
          <a:p>
            <a:pPr lvl="1"/>
            <a:r>
              <a:rPr lang="ru-RU" dirty="0" smtClean="0"/>
              <a:t>К конструкторам</a:t>
            </a:r>
          </a:p>
          <a:p>
            <a:pPr lvl="1"/>
            <a:r>
              <a:rPr lang="ru-RU" dirty="0" smtClean="0"/>
              <a:t>К классам и интерфейсам</a:t>
            </a:r>
          </a:p>
          <a:p>
            <a:r>
              <a:rPr lang="ru-RU" dirty="0" smtClean="0"/>
              <a:t>Наши шаги</a:t>
            </a:r>
          </a:p>
          <a:p>
            <a:pPr lvl="1"/>
            <a:r>
              <a:rPr lang="ru-RU" dirty="0" smtClean="0"/>
              <a:t>Держим переменные защищенными (чаще </a:t>
            </a:r>
            <a:r>
              <a:rPr lang="ru-RU" dirty="0" err="1" smtClean="0"/>
              <a:t>private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Делаем доступ к переменным через </a:t>
            </a:r>
            <a:r>
              <a:rPr lang="ru-RU" dirty="0" err="1" smtClean="0"/>
              <a:t>public</a:t>
            </a:r>
            <a:r>
              <a:rPr lang="ru-RU" dirty="0" smtClean="0"/>
              <a:t> методы</a:t>
            </a:r>
          </a:p>
          <a:p>
            <a:pPr lvl="1"/>
            <a:r>
              <a:rPr lang="ru-RU" dirty="0" smtClean="0"/>
              <a:t>Используем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 err="1" smtClean="0"/>
              <a:t>Bean</a:t>
            </a:r>
            <a:r>
              <a:rPr lang="ru-RU" dirty="0" smtClean="0"/>
              <a:t> нотацию (об этом ниже)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Поля, которые имеют область видимости </a:t>
            </a:r>
            <a:r>
              <a:rPr lang="ru-RU" dirty="0" err="1" smtClean="0"/>
              <a:t>private</a:t>
            </a:r>
            <a:r>
              <a:rPr lang="ru-RU" dirty="0" smtClean="0"/>
              <a:t> и имеют </a:t>
            </a:r>
            <a:r>
              <a:rPr lang="ru-RU" dirty="0" err="1" smtClean="0"/>
              <a:t>public</a:t>
            </a:r>
            <a:r>
              <a:rPr lang="ru-RU" dirty="0" smtClean="0"/>
              <a:t> методы для доступа к</a:t>
            </a:r>
            <a:r>
              <a:rPr lang="en-US" dirty="0" smtClean="0"/>
              <a:t> </a:t>
            </a:r>
            <a:r>
              <a:rPr lang="ru-RU" dirty="0" smtClean="0"/>
              <a:t>ним, называются свойствами объектов (</a:t>
            </a:r>
            <a:r>
              <a:rPr lang="ru-RU" dirty="0" err="1" smtClean="0"/>
              <a:t>properties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Методы, которые меняют (устанавливают) значения в поля называются сеттерами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setters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Методы, которые возвращают значения полей называются геттерами (</a:t>
            </a:r>
            <a:r>
              <a:rPr lang="ru-RU" dirty="0" err="1" smtClean="0"/>
              <a:t>getters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Правило наименования методов</a:t>
            </a:r>
          </a:p>
          <a:p>
            <a:pPr lvl="1"/>
            <a:r>
              <a:rPr lang="ru-RU" dirty="0" err="1" smtClean="0"/>
              <a:t>Getters</a:t>
            </a:r>
            <a:r>
              <a:rPr lang="ru-RU" dirty="0" smtClean="0"/>
              <a:t> – префикс </a:t>
            </a:r>
            <a:r>
              <a:rPr lang="ru-RU" dirty="0" err="1" smtClean="0"/>
              <a:t>get</a:t>
            </a:r>
            <a:r>
              <a:rPr lang="ru-RU" dirty="0" smtClean="0"/>
              <a:t> + имя поля с большой буквы. Для </a:t>
            </a:r>
            <a:r>
              <a:rPr lang="ru-RU" dirty="0" err="1" smtClean="0"/>
              <a:t>boolean</a:t>
            </a:r>
            <a:r>
              <a:rPr lang="ru-RU" dirty="0" smtClean="0"/>
              <a:t> допускается</a:t>
            </a:r>
            <a:r>
              <a:rPr lang="en-US" dirty="0" smtClean="0"/>
              <a:t> </a:t>
            </a:r>
            <a:r>
              <a:rPr lang="ru-RU" dirty="0" smtClean="0"/>
              <a:t>префикс </a:t>
            </a:r>
            <a:r>
              <a:rPr lang="ru-RU" dirty="0" err="1" smtClean="0"/>
              <a:t>is</a:t>
            </a:r>
            <a:r>
              <a:rPr lang="ru-RU" dirty="0" smtClean="0"/>
              <a:t>. Пример </a:t>
            </a:r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dirty="0" err="1" smtClean="0"/>
              <a:t>isAlive</a:t>
            </a:r>
            <a:r>
              <a:rPr lang="ru-RU" dirty="0" smtClean="0"/>
              <a:t>(); </a:t>
            </a:r>
            <a:r>
              <a:rPr lang="ru-RU" dirty="0" err="1" smtClean="0"/>
              <a:t>String</a:t>
            </a:r>
            <a:r>
              <a:rPr lang="ru-RU" dirty="0" smtClean="0"/>
              <a:t> </a:t>
            </a:r>
            <a:r>
              <a:rPr lang="ru-RU" dirty="0" err="1" smtClean="0"/>
              <a:t>getName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Возвращаемый тип – </a:t>
            </a:r>
            <a:r>
              <a:rPr lang="ru-RU" dirty="0" err="1" smtClean="0"/>
              <a:t>тип</a:t>
            </a:r>
            <a:r>
              <a:rPr lang="ru-RU" dirty="0" smtClean="0"/>
              <a:t> переменной. Без параметра. Видимость - </a:t>
            </a:r>
            <a:r>
              <a:rPr lang="ru-RU" dirty="0" err="1" smtClean="0"/>
              <a:t>public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Setters</a:t>
            </a:r>
            <a:r>
              <a:rPr lang="ru-RU" dirty="0" smtClean="0"/>
              <a:t> – префикс </a:t>
            </a:r>
            <a:r>
              <a:rPr lang="ru-RU" dirty="0" err="1" smtClean="0"/>
              <a:t>set</a:t>
            </a:r>
            <a:r>
              <a:rPr lang="ru-RU" dirty="0" smtClean="0"/>
              <a:t>. </a:t>
            </a:r>
            <a:r>
              <a:rPr lang="ru-RU" dirty="0" err="1" smtClean="0"/>
              <a:t>setAlive</a:t>
            </a:r>
            <a:r>
              <a:rPr lang="ru-RU" dirty="0" smtClean="0"/>
              <a:t>(</a:t>
            </a:r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dirty="0" err="1" smtClean="0"/>
              <a:t>alive</a:t>
            </a:r>
            <a:r>
              <a:rPr lang="ru-RU" dirty="0" smtClean="0"/>
              <a:t>); </a:t>
            </a:r>
            <a:r>
              <a:rPr lang="ru-RU" dirty="0" err="1" smtClean="0"/>
              <a:t>setName</a:t>
            </a:r>
            <a:r>
              <a:rPr lang="ru-RU" dirty="0" smtClean="0"/>
              <a:t>(</a:t>
            </a:r>
            <a:r>
              <a:rPr lang="ru-RU" dirty="0" err="1" smtClean="0"/>
              <a:t>String</a:t>
            </a:r>
            <a:r>
              <a:rPr lang="ru-RU" dirty="0" smtClean="0"/>
              <a:t> </a:t>
            </a:r>
            <a:r>
              <a:rPr lang="ru-RU" dirty="0" err="1" smtClean="0"/>
              <a:t>name</a:t>
            </a:r>
            <a:r>
              <a:rPr lang="ru-RU" dirty="0" smtClean="0"/>
              <a:t>);</a:t>
            </a:r>
            <a:r>
              <a:rPr lang="en-US" dirty="0" smtClean="0"/>
              <a:t> </a:t>
            </a:r>
            <a:r>
              <a:rPr lang="ru-RU" dirty="0" smtClean="0"/>
              <a:t>Возвращаемый тип </a:t>
            </a:r>
            <a:r>
              <a:rPr lang="ru-RU" dirty="0" err="1" smtClean="0"/>
              <a:t>void</a:t>
            </a:r>
            <a:r>
              <a:rPr lang="ru-RU" dirty="0" smtClean="0"/>
              <a:t>. Тип параметра – тип переменной. Видимость –</a:t>
            </a:r>
          </a:p>
          <a:p>
            <a:pPr lvl="1"/>
            <a:r>
              <a:rPr lang="ru-RU" dirty="0" err="1" smtClean="0"/>
              <a:t>public</a:t>
            </a:r>
            <a:endParaRPr lang="ru-RU" dirty="0" smtClean="0"/>
          </a:p>
          <a:p>
            <a:r>
              <a:rPr lang="ru-RU" dirty="0" smtClean="0"/>
              <a:t>Класс должен обязательно иметь конструктор по </a:t>
            </a:r>
            <a:r>
              <a:rPr lang="ru-RU" dirty="0" smtClean="0"/>
              <a:t>умолчанию для </a:t>
            </a:r>
            <a:r>
              <a:rPr lang="en-US" dirty="0" smtClean="0"/>
              <a:t>POJO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ru-RU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И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нтерфейсы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Интерфейс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Java -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это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соглашение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определяющее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правила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сопровождаемые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типами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которые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его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реализуют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</a:t>
            </a:r>
          </a:p>
          <a:p>
            <a:pPr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Также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мире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программирования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соглашение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может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определено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для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классов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которые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принятии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соглашения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следуют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ему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143000" y="1411288"/>
            <a:ext cx="7772400" cy="4648200"/>
          </a:xfrm>
        </p:spPr>
        <p:txBody>
          <a:bodyPr/>
          <a:lstStyle/>
          <a:p>
            <a:pPr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Интерфейс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Java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определяется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как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ссылочный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тип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</a:t>
            </a:r>
          </a:p>
          <a:p>
            <a:pPr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Интерфейс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похож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исключением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того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что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имеет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только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финальные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переменные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абстрактные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сигнатуры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методов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</a:t>
            </a:r>
          </a:p>
          <a:p>
            <a:pPr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Интерфейс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может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экземпляров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</a:t>
            </a:r>
          </a:p>
          <a:p>
            <a:pPr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Интерфейс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может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реализован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другими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классами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или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расширяться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другими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интерфейсами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Реализация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интерфейсов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Интерфейс – абстрактный тип, который не имеет реализации, а только определяет поведение.</a:t>
            </a:r>
          </a:p>
          <a:p>
            <a:r>
              <a:rPr lang="ru-RU" dirty="0" smtClean="0"/>
              <a:t>Интерфейс – это требование.</a:t>
            </a:r>
          </a:p>
          <a:p>
            <a:r>
              <a:rPr lang="ru-RU" dirty="0" smtClean="0"/>
              <a:t>Интерфейс похож на абстрактный класс, у которого все методы абстрактные.</a:t>
            </a:r>
          </a:p>
          <a:p>
            <a:r>
              <a:rPr lang="ru-RU" dirty="0" smtClean="0"/>
              <a:t>У интерфейса не может быть полей кроме </a:t>
            </a:r>
            <a:r>
              <a:rPr lang="ru-RU" b="1" i="1" dirty="0" err="1" smtClean="0"/>
              <a:t>public</a:t>
            </a:r>
            <a:r>
              <a:rPr lang="ru-RU" b="1" i="1" dirty="0" smtClean="0"/>
              <a:t> </a:t>
            </a:r>
            <a:r>
              <a:rPr lang="ru-RU" b="1" i="1" dirty="0" err="1" smtClean="0"/>
              <a:t>static</a:t>
            </a:r>
            <a:r>
              <a:rPr lang="ru-RU" b="1" i="1" dirty="0" smtClean="0"/>
              <a:t> </a:t>
            </a:r>
            <a:r>
              <a:rPr lang="ru-RU" b="1" i="1" dirty="0" err="1" smtClean="0"/>
              <a:t>final</a:t>
            </a:r>
            <a:endParaRPr lang="ru-RU" b="1" i="1" dirty="0" smtClean="0"/>
          </a:p>
          <a:p>
            <a:r>
              <a:rPr lang="ru-RU" dirty="0" smtClean="0"/>
              <a:t>Все методы имеют спецификатор </a:t>
            </a:r>
            <a:r>
              <a:rPr lang="ru-RU" b="1" i="1" dirty="0" err="1" smtClean="0"/>
              <a:t>public</a:t>
            </a:r>
            <a:r>
              <a:rPr lang="ru-RU" b="1" i="1" dirty="0" smtClean="0"/>
              <a:t> </a:t>
            </a:r>
            <a:r>
              <a:rPr lang="ru-RU" b="1" i="1" dirty="0" err="1" smtClean="0"/>
              <a:t>abstract</a:t>
            </a:r>
            <a:endParaRPr lang="ru-RU" b="1" i="1" dirty="0" smtClean="0"/>
          </a:p>
          <a:p>
            <a:r>
              <a:rPr lang="ru-RU" dirty="0" smtClean="0"/>
              <a:t>Для объявления используется ключевое слово </a:t>
            </a:r>
            <a:r>
              <a:rPr lang="ru-RU" b="1" i="1" dirty="0" err="1" smtClean="0"/>
              <a:t>interface</a:t>
            </a:r>
            <a:endParaRPr lang="ru-RU" b="1" i="1" dirty="0" smtClean="0"/>
          </a:p>
          <a:p>
            <a:r>
              <a:rPr lang="ru-RU" dirty="0" smtClean="0"/>
              <a:t>Разрешено множественное наследование от интерфейсов</a:t>
            </a:r>
          </a:p>
          <a:p>
            <a:r>
              <a:rPr lang="ru-RU" dirty="0" smtClean="0"/>
              <a:t>Для реализации интерфейса используется слово </a:t>
            </a:r>
            <a:r>
              <a:rPr lang="ru-RU" b="1" i="1" dirty="0" err="1" smtClean="0"/>
              <a:t>implements</a:t>
            </a:r>
            <a:endParaRPr lang="ru-RU" b="1" i="1" dirty="0" smtClean="0"/>
          </a:p>
          <a:p>
            <a:r>
              <a:rPr lang="ru-RU" dirty="0" smtClean="0"/>
              <a:t>При реализации интерфейса обязательно нужно определить все его методы.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Ссылка может быть только одного класса, и её класс никогда не может быть изменён (хотя объект, на который она ссылается, может меняться).</a:t>
            </a:r>
          </a:p>
          <a:p>
            <a:r>
              <a:rPr lang="ru-RU" dirty="0" smtClean="0"/>
              <a:t>Ссылка является переменной, поэтому она может быть переназначена на другие объекты (если ссылка не объявлена как </a:t>
            </a:r>
            <a:r>
              <a:rPr lang="ru-RU" dirty="0" err="1" smtClean="0"/>
              <a:t>final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Класс ссылки определяет методы, которые могут быть вызваны у объекта.</a:t>
            </a:r>
          </a:p>
          <a:p>
            <a:r>
              <a:rPr lang="ru-RU" dirty="0" smtClean="0"/>
              <a:t>Ссылка может указывать на любой объект класса такого же типа как и ссылка и, самое важное, на любой объект класса, потомка ссылочного класса.</a:t>
            </a:r>
          </a:p>
          <a:p>
            <a:r>
              <a:rPr lang="ru-RU" dirty="0" smtClean="0"/>
              <a:t>Иначе говоря, полиморфизм – возможность указателем типа родителя указывать на всех своих детей.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 и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400" dirty="0" smtClean="0"/>
              <a:t>Полиморфизм – вариация поведения в зависимости от конкретной реализации в рамках единого контракта </a:t>
            </a:r>
          </a:p>
          <a:p>
            <a:r>
              <a:rPr lang="ru-RU" sz="2400" dirty="0" smtClean="0"/>
              <a:t>Все методы в </a:t>
            </a:r>
            <a:r>
              <a:rPr lang="en-US" sz="2400" dirty="0" smtClean="0"/>
              <a:t>Java</a:t>
            </a:r>
            <a:r>
              <a:rPr lang="ru-RU" sz="2400" dirty="0" smtClean="0"/>
              <a:t> потенциально</a:t>
            </a:r>
            <a:r>
              <a:rPr lang="en-US" sz="2400" dirty="0" smtClean="0"/>
              <a:t> </a:t>
            </a:r>
            <a:r>
              <a:rPr lang="ru-RU" sz="2400" dirty="0" smtClean="0"/>
              <a:t>являются виртуальными</a:t>
            </a:r>
          </a:p>
          <a:p>
            <a:r>
              <a:rPr lang="ru-RU" sz="2400" dirty="0" smtClean="0"/>
              <a:t>Тем не менее, полиморфный вызов будет происходить не всегда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Private</a:t>
            </a:r>
            <a:r>
              <a:rPr lang="en-US" sz="2400" dirty="0" smtClean="0"/>
              <a:t>-</a:t>
            </a:r>
            <a:r>
              <a:rPr lang="ru-RU" sz="2400" dirty="0" smtClean="0"/>
              <a:t>методы не полиморфны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-</a:t>
            </a:r>
            <a:r>
              <a:rPr lang="ru-RU" sz="2400" dirty="0" smtClean="0"/>
              <a:t>методы не полиморфны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-</a:t>
            </a:r>
            <a:r>
              <a:rPr lang="ru-RU" sz="2400" dirty="0" smtClean="0"/>
              <a:t>методы не полиморфны</a:t>
            </a:r>
          </a:p>
          <a:p>
            <a:r>
              <a:rPr lang="ru-RU" sz="2600" dirty="0" smtClean="0"/>
              <a:t>Хотя </a:t>
            </a:r>
            <a:r>
              <a:rPr lang="ru-RU" sz="2600" dirty="0" err="1" smtClean="0"/>
              <a:t>неполиморфный</a:t>
            </a:r>
            <a:r>
              <a:rPr lang="ru-RU" sz="2600" dirty="0" smtClean="0"/>
              <a:t> вызов в теории производительнее полиморфного, не нужно пытаться подсказывать </a:t>
            </a:r>
            <a:r>
              <a:rPr lang="en-US" sz="2600" dirty="0" smtClean="0"/>
              <a:t>JVM, </a:t>
            </a:r>
            <a:r>
              <a:rPr lang="ru-RU" sz="2600" dirty="0" smtClean="0"/>
              <a:t>что метод не полиморфен при помощи модификаторов</a:t>
            </a:r>
          </a:p>
          <a:p>
            <a:r>
              <a:rPr lang="ru-RU" sz="2600" dirty="0" smtClean="0"/>
              <a:t>Полиморфизм позволяет абстрагироваться от деталей реализации и работать с объектом как с «черным ящиком»</a:t>
            </a:r>
            <a:endParaRPr lang="en-US" sz="26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Приведение типов (</a:t>
            </a:r>
            <a:r>
              <a:rPr lang="en-US" dirty="0" smtClean="0"/>
              <a:t>Casting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1" dirty="0" smtClean="0"/>
              <a:t>Casting</a:t>
            </a:r>
            <a:r>
              <a:rPr lang="en-US" dirty="0" smtClean="0"/>
              <a:t> – </a:t>
            </a:r>
            <a:r>
              <a:rPr lang="ru-RU" dirty="0" smtClean="0"/>
              <a:t>приведение одного типа к другому.</a:t>
            </a:r>
          </a:p>
          <a:p>
            <a:r>
              <a:rPr lang="ru-RU" dirty="0" smtClean="0"/>
              <a:t>Есть два типа кастинга – </a:t>
            </a:r>
            <a:r>
              <a:rPr lang="en-US" b="1" dirty="0" smtClean="0"/>
              <a:t>up casting </a:t>
            </a:r>
            <a:r>
              <a:rPr lang="ru-RU" dirty="0" smtClean="0"/>
              <a:t>и </a:t>
            </a:r>
            <a:r>
              <a:rPr lang="en-US" b="1" i="1" dirty="0" smtClean="0"/>
              <a:t>down casting</a:t>
            </a:r>
          </a:p>
          <a:p>
            <a:r>
              <a:rPr lang="en-US" dirty="0" smtClean="0"/>
              <a:t>Up casting – </a:t>
            </a:r>
            <a:r>
              <a:rPr lang="ru-RU" dirty="0" smtClean="0"/>
              <a:t>приведение к более общему типу.</a:t>
            </a:r>
          </a:p>
          <a:p>
            <a:pPr lvl="1"/>
            <a:r>
              <a:rPr lang="ru-RU" dirty="0" err="1" smtClean="0"/>
              <a:t>Авомобиль</a:t>
            </a:r>
            <a:r>
              <a:rPr lang="ru-RU" dirty="0" smtClean="0"/>
              <a:t> </a:t>
            </a:r>
            <a:r>
              <a:rPr lang="en-US" dirty="0" smtClean="0"/>
              <a:t>car= new </a:t>
            </a:r>
            <a:r>
              <a:rPr lang="ru-RU" dirty="0" smtClean="0"/>
              <a:t>Легковой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Down casting – </a:t>
            </a:r>
            <a:r>
              <a:rPr lang="ru-RU" dirty="0" smtClean="0"/>
              <a:t>привидение к типу, стоящему ниже по иерархии, т.е. к более конкретному.</a:t>
            </a:r>
          </a:p>
          <a:p>
            <a:pPr lvl="1"/>
            <a:r>
              <a:rPr lang="ru-RU" dirty="0" smtClean="0"/>
              <a:t>Легковой </a:t>
            </a:r>
            <a:r>
              <a:rPr lang="en-US" dirty="0" smtClean="0"/>
              <a:t>c= (</a:t>
            </a:r>
            <a:r>
              <a:rPr lang="ru-RU" dirty="0" smtClean="0"/>
              <a:t>Легковой</a:t>
            </a:r>
            <a:r>
              <a:rPr lang="en-US" dirty="0" smtClean="0"/>
              <a:t>) car;</a:t>
            </a:r>
          </a:p>
          <a:p>
            <a:r>
              <a:rPr lang="ru-RU" dirty="0" smtClean="0"/>
              <a:t>В этом случае нам явно нужно указать компилятору, что мы знаем, что делаем.</a:t>
            </a:r>
            <a:endParaRPr lang="en-US" dirty="0" smtClean="0"/>
          </a:p>
          <a:p>
            <a:r>
              <a:rPr lang="ru-RU" dirty="0" smtClean="0"/>
              <a:t>Проверка на </a:t>
            </a:r>
            <a:r>
              <a:rPr lang="ru-RU" dirty="0" err="1" smtClean="0"/>
              <a:t>то,что</a:t>
            </a:r>
            <a:r>
              <a:rPr lang="ru-RU" dirty="0" smtClean="0"/>
              <a:t>  объект </a:t>
            </a:r>
            <a:r>
              <a:rPr lang="ru-RU" dirty="0" err="1" smtClean="0"/>
              <a:t>отностится</a:t>
            </a:r>
            <a:r>
              <a:rPr lang="ru-RU" dirty="0" smtClean="0"/>
              <a:t>  к </a:t>
            </a:r>
            <a:r>
              <a:rPr lang="ru-RU" dirty="0" err="1" smtClean="0"/>
              <a:t>конктректному</a:t>
            </a:r>
            <a:r>
              <a:rPr lang="ru-RU" dirty="0" smtClean="0"/>
              <a:t> классу, осуществляется с помощью </a:t>
            </a:r>
            <a:r>
              <a:rPr lang="ru-RU" dirty="0" err="1" smtClean="0"/>
              <a:t>опереатора</a:t>
            </a:r>
            <a:r>
              <a:rPr lang="ru-RU" dirty="0" smtClean="0"/>
              <a:t> </a:t>
            </a:r>
            <a:r>
              <a:rPr lang="en-US" b="1" i="1" dirty="0" err="1" smtClean="0"/>
              <a:t>instanceof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Инкапсуляция (</a:t>
            </a:r>
            <a:r>
              <a:rPr lang="ru-RU" dirty="0" err="1" smtClean="0"/>
              <a:t>encapsulation</a:t>
            </a:r>
            <a:r>
              <a:rPr lang="ru-RU" dirty="0" smtClean="0"/>
              <a:t>) - это сокрытие реализации класса и</a:t>
            </a:r>
            <a:r>
              <a:rPr lang="en-US" dirty="0" smtClean="0"/>
              <a:t> </a:t>
            </a:r>
            <a:r>
              <a:rPr lang="ru-RU" dirty="0" smtClean="0"/>
              <a:t>отделение его внутреннего представления от внешнего (интерфейса).</a:t>
            </a:r>
          </a:p>
          <a:p>
            <a:r>
              <a:rPr lang="ru-RU" dirty="0" smtClean="0"/>
              <a:t>Инкапсуляция дает коду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err="1" smtClean="0"/>
              <a:t>Поддерживаемость</a:t>
            </a:r>
            <a:endParaRPr lang="en-US" dirty="0" smtClean="0"/>
          </a:p>
          <a:p>
            <a:pPr lvl="1"/>
            <a:r>
              <a:rPr lang="ru-RU" dirty="0" smtClean="0"/>
              <a:t>Гибкость</a:t>
            </a:r>
          </a:p>
          <a:p>
            <a:pPr lvl="1"/>
            <a:r>
              <a:rPr lang="ru-RU" dirty="0" smtClean="0"/>
              <a:t>Расширяемость</a:t>
            </a:r>
          </a:p>
          <a:p>
            <a:r>
              <a:rPr lang="ru-RU" dirty="0" smtClean="0"/>
              <a:t>Области видимости в </a:t>
            </a:r>
            <a:r>
              <a:rPr lang="ru-RU" dirty="0" err="1" smtClean="0"/>
              <a:t>Java</a:t>
            </a:r>
            <a:endParaRPr lang="ru-RU" dirty="0" smtClean="0"/>
          </a:p>
          <a:p>
            <a:pPr lvl="1"/>
            <a:r>
              <a:rPr lang="ru-RU" dirty="0" err="1" smtClean="0"/>
              <a:t>Private</a:t>
            </a:r>
            <a:r>
              <a:rPr lang="ru-RU" dirty="0" smtClean="0"/>
              <a:t> – переменные и методы видны только внутри класса</a:t>
            </a:r>
          </a:p>
          <a:p>
            <a:pPr lvl="1"/>
            <a:r>
              <a:rPr lang="ru-RU" dirty="0" err="1" smtClean="0"/>
              <a:t>Protected</a:t>
            </a:r>
            <a:r>
              <a:rPr lang="ru-RU" dirty="0" smtClean="0"/>
              <a:t> – видны внутри класса и наследникам</a:t>
            </a:r>
          </a:p>
          <a:p>
            <a:pPr lvl="1"/>
            <a:r>
              <a:rPr lang="ru-RU" dirty="0" err="1" smtClean="0"/>
              <a:t>Package</a:t>
            </a:r>
            <a:r>
              <a:rPr lang="ru-RU" dirty="0" smtClean="0"/>
              <a:t> (</a:t>
            </a:r>
            <a:r>
              <a:rPr lang="ru-RU" dirty="0" err="1" smtClean="0"/>
              <a:t>default</a:t>
            </a:r>
            <a:r>
              <a:rPr lang="ru-RU" dirty="0" smtClean="0"/>
              <a:t>) </a:t>
            </a:r>
            <a:r>
              <a:rPr lang="ru-RU" dirty="0" smtClean="0"/>
              <a:t>–внутри </a:t>
            </a:r>
            <a:r>
              <a:rPr lang="ru-RU" dirty="0" smtClean="0"/>
              <a:t>пакета</a:t>
            </a:r>
          </a:p>
          <a:p>
            <a:pPr lvl="1"/>
            <a:r>
              <a:rPr lang="ru-RU" dirty="0" err="1" smtClean="0"/>
              <a:t>Public</a:t>
            </a:r>
            <a:r>
              <a:rPr lang="ru-RU" dirty="0" smtClean="0"/>
              <a:t> – видны всем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117</TotalTime>
  <Words>682</Words>
  <Application>Microsoft Office PowerPoint</Application>
  <PresentationFormat>Экран (4:3)</PresentationFormat>
  <Paragraphs>83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Calibri</vt:lpstr>
      <vt:lpstr>Courier New</vt:lpstr>
      <vt:lpstr>Georgia</vt:lpstr>
      <vt:lpstr>Tahoma</vt:lpstr>
      <vt:lpstr>Trebuchet MS</vt:lpstr>
      <vt:lpstr>Wingdings 2</vt:lpstr>
      <vt:lpstr>Городская</vt:lpstr>
      <vt:lpstr>Модуль 6</vt:lpstr>
      <vt:lpstr>Интерфейсы</vt:lpstr>
      <vt:lpstr>Реализация интерфейсов</vt:lpstr>
      <vt:lpstr>Интерфейс</vt:lpstr>
      <vt:lpstr>Полиморфизм</vt:lpstr>
      <vt:lpstr>Полиморфизм и классы</vt:lpstr>
      <vt:lpstr>Полиморфизм</vt:lpstr>
      <vt:lpstr>Приведение типов (Casting)</vt:lpstr>
      <vt:lpstr>Инкапсуляция</vt:lpstr>
      <vt:lpstr>Инкапсуляция</vt:lpstr>
      <vt:lpstr>Инкапсуляция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6</dc:title>
  <dc:creator>Губин</dc:creator>
  <cp:lastModifiedBy>Губин Николай Михайлович</cp:lastModifiedBy>
  <cp:revision>7</cp:revision>
  <dcterms:created xsi:type="dcterms:W3CDTF">2016-04-27T10:35:58Z</dcterms:created>
  <dcterms:modified xsi:type="dcterms:W3CDTF">2016-04-27T16:29:03Z</dcterms:modified>
</cp:coreProperties>
</file>