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rPr dirty="0"/>
              <a:t>Building Scalable Distributed Systems with </a:t>
            </a:r>
            <a:r>
              <a:rPr dirty="0" err="1"/>
              <a:t>Akka.NET</a:t>
            </a:r>
            <a:r>
              <a:rPr dirty="0"/>
              <a:t> &amp; Kafka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 sz="2000">
                <a:solidFill>
                  <a:srgbClr val="34495E"/>
                </a:solidFill>
              </a:defRPr>
            </a:pPr>
            <a:endParaRPr lang="en-US" dirty="0"/>
          </a:p>
          <a:p>
            <a:pPr marL="0" indent="0" algn="ctr">
              <a:buNone/>
              <a:defRPr sz="2000">
                <a:solidFill>
                  <a:srgbClr val="34495E"/>
                </a:solidFill>
              </a:defRPr>
            </a:pPr>
            <a:r>
              <a:rPr dirty="0"/>
              <a:t>Presented by: </a:t>
            </a:r>
            <a:r>
              <a:rPr lang="en-US" b="1" dirty="0"/>
              <a:t>Fredrick Troas Lutterodt</a:t>
            </a:r>
            <a:r>
              <a:rPr lang="en-US" dirty="0"/>
              <a:t> (https://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troasfl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701" y="2766218"/>
            <a:ext cx="1519127" cy="1325563"/>
          </a:xfrm>
        </p:spPr>
        <p:txBody>
          <a:bodyPr/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28651" y="1605516"/>
            <a:ext cx="3943350" cy="2201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 sz="2000">
                <a:solidFill>
                  <a:srgbClr val="34495E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Introduction to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b="1" dirty="0"/>
              <a:t>Definition</a:t>
            </a:r>
            <a:r>
              <a:rPr dirty="0"/>
              <a:t>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Network of </a:t>
            </a:r>
            <a:r>
              <a:rPr lang="en-US" b="1" dirty="0"/>
              <a:t>independent computers</a:t>
            </a:r>
            <a:r>
              <a:rPr lang="en-US" dirty="0"/>
              <a:t> that work together to achieve a common goal. e.g. </a:t>
            </a:r>
            <a:r>
              <a:rPr lang="en-US" b="1" dirty="0"/>
              <a:t>microservices</a:t>
            </a:r>
            <a:endParaRPr b="1"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b="1" dirty="0"/>
              <a:t>Challenges Addressed: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Scalability, reliability, fault tolerance, and concurrency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b="1" dirty="0"/>
              <a:t>Why </a:t>
            </a:r>
            <a:r>
              <a:rPr b="1" dirty="0" err="1"/>
              <a:t>Akka.NET</a:t>
            </a:r>
            <a:r>
              <a:rPr b="1" dirty="0"/>
              <a:t> &amp; Kafka?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Benefits like parallel processing, resilience, and high-throughput messaging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Overview of Akka.NET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What is </a:t>
            </a:r>
            <a:r>
              <a:rPr dirty="0" err="1"/>
              <a:t>Akka.NET</a:t>
            </a:r>
            <a:r>
              <a:rPr dirty="0"/>
              <a:t>?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Actor-based framework for building concurrent applications in .NET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Core Concepts: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Actors, messages, supervision, and routers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Key Features for Distributed Systems: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Fault tolerance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location transparency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Introduction to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What is Kafka?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A distributed event streaming platform.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Core Concepts: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Producers, consumers, topics, partitions.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Benefits for Distributed Systems: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Scalability, durability, low-latency data streaming.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Akka.NET + Kafka: A Powerful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Why Combine </a:t>
            </a:r>
            <a:r>
              <a:rPr dirty="0" err="1"/>
              <a:t>Akka.NET</a:t>
            </a:r>
            <a:r>
              <a:rPr dirty="0"/>
              <a:t> with Kafka?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Event-Driven Architecture for reactive, asynchronous processing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Decoupling Components for high fault tolerance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Scalability </a:t>
            </a:r>
            <a:r>
              <a:rPr dirty="0"/>
              <a:t>for real-time data handling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Use Cases: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Payment processing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O</a:t>
            </a:r>
            <a:r>
              <a:rPr dirty="0"/>
              <a:t>rder tracking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R</a:t>
            </a:r>
            <a:r>
              <a:rPr dirty="0"/>
              <a:t>eal-time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Implementing Kafka in Akka.NET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Connecting to Kafka: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Using libraries like </a:t>
            </a:r>
            <a:r>
              <a:rPr dirty="0" err="1"/>
              <a:t>Confluent.Kafka</a:t>
            </a:r>
            <a:r>
              <a:rPr dirty="0"/>
              <a:t> to integrate Kafka in C#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Producing Events: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How to create and send events to Kafka topics.</a:t>
            </a:r>
            <a:r>
              <a:rPr lang="en-US" dirty="0"/>
              <a:t> (DEMO)</a:t>
            </a: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Consuming Events: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Kafka consumer to process incoming messages.</a:t>
            </a:r>
            <a:r>
              <a:rPr lang="en-US" dirty="0"/>
              <a:t> (Console, Worker Service, </a:t>
            </a:r>
            <a:r>
              <a:rPr lang="en-US" dirty="0" err="1"/>
              <a:t>AkkaStreamKafka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Building the Actor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Actor Hierarchy and Design: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Parent and child actors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S</a:t>
            </a:r>
            <a:r>
              <a:rPr dirty="0"/>
              <a:t>upervision</a:t>
            </a:r>
            <a:r>
              <a:rPr lang="en-US" dirty="0"/>
              <a:t> 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F</a:t>
            </a:r>
            <a:r>
              <a:rPr dirty="0"/>
              <a:t>ailover strategies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Routers in </a:t>
            </a:r>
            <a:r>
              <a:rPr dirty="0" err="1"/>
              <a:t>Akka.NET</a:t>
            </a:r>
            <a:r>
              <a:rPr dirty="0"/>
              <a:t>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Use cases for scalability, like Round Robin and Smallest Mailbox strategies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Sample Code Snippet: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Basic actor structure and message handling</a:t>
            </a:r>
            <a:r>
              <a:rPr lang="en-US" dirty="0"/>
              <a:t> (DEMO)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rPr dirty="0"/>
              <a:t>Scaling with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Routers: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Using the Smallest Mailbox strategy to distribute work evenly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Random Routing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Round Robin Routing</a:t>
            </a:r>
            <a:endParaRPr dirty="0"/>
          </a:p>
          <a:p>
            <a:pPr marL="0" indent="0">
              <a:buNone/>
              <a:defRPr sz="2000">
                <a:solidFill>
                  <a:srgbClr val="34495E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192A56"/>
                </a:solidFill>
              </a:defRPr>
            </a:pPr>
            <a:r>
              <a:t>Advantages &amp; Challenges of Using Akka.NET with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Advantages: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Flexibility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R</a:t>
            </a:r>
            <a:r>
              <a:rPr dirty="0"/>
              <a:t>eal-time processing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D</a:t>
            </a:r>
            <a:r>
              <a:rPr dirty="0"/>
              <a:t>istributed fault tolerance.</a:t>
            </a:r>
          </a:p>
          <a:p>
            <a:pPr>
              <a:defRPr sz="2000">
                <a:solidFill>
                  <a:srgbClr val="34495E"/>
                </a:solidFill>
              </a:defRPr>
            </a:pPr>
            <a:endParaRPr dirty="0"/>
          </a:p>
          <a:p>
            <a:pPr>
              <a:defRPr sz="2000">
                <a:solidFill>
                  <a:srgbClr val="34495E"/>
                </a:solidFill>
              </a:defRPr>
            </a:pPr>
            <a:r>
              <a:rPr dirty="0"/>
              <a:t>Challenges: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dirty="0"/>
              <a:t>Message ordering</a:t>
            </a:r>
            <a:endParaRPr lang="en-US" dirty="0"/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I</a:t>
            </a:r>
            <a:r>
              <a:rPr dirty="0"/>
              <a:t>dempotency</a:t>
            </a:r>
            <a:r>
              <a:rPr lang="en-US" dirty="0"/>
              <a:t> </a:t>
            </a:r>
          </a:p>
          <a:p>
            <a:pPr lvl="1">
              <a:defRPr sz="2000">
                <a:solidFill>
                  <a:srgbClr val="34495E"/>
                </a:solidFill>
              </a:defRPr>
            </a:pPr>
            <a:r>
              <a:rPr lang="en-US" dirty="0"/>
              <a:t>C</a:t>
            </a:r>
            <a:r>
              <a:rPr dirty="0"/>
              <a:t>omplexity of actor supervision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</TotalTime>
  <Words>366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2013 - 2022 Theme</vt:lpstr>
      <vt:lpstr>Building Scalable Distributed Systems with Akka.NET &amp; Kafka in C#</vt:lpstr>
      <vt:lpstr>Introduction to Distributed Systems</vt:lpstr>
      <vt:lpstr>Overview of Akka.NET</vt:lpstr>
      <vt:lpstr>Introduction to Kafka</vt:lpstr>
      <vt:lpstr>Akka.NET + Kafka: A Powerful Combination</vt:lpstr>
      <vt:lpstr>Implementing Kafka in Akka.NET</vt:lpstr>
      <vt:lpstr>Building the Actor System</vt:lpstr>
      <vt:lpstr>Scaling with Routers</vt:lpstr>
      <vt:lpstr>Advantages &amp; Challenges of Using Akka.NET with Kafka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Fredrick T Lutterodt</cp:lastModifiedBy>
  <cp:revision>3</cp:revision>
  <dcterms:created xsi:type="dcterms:W3CDTF">2013-01-27T09:14:16Z</dcterms:created>
  <dcterms:modified xsi:type="dcterms:W3CDTF">2024-10-26T21:37:17Z</dcterms:modified>
  <cp:category/>
</cp:coreProperties>
</file>