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Python Aux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Mehmet Top</a:t>
            </a:r>
          </a:p>
          <a:p>
            <a:r>
              <a:rPr lang="tr-TR" dirty="0"/>
              <a:t>Accenture</a:t>
            </a:r>
          </a:p>
        </p:txBody>
      </p:sp>
    </p:spTree>
    <p:extLst>
      <p:ext uri="{BB962C8B-B14F-4D97-AF65-F5344CB8AC3E}">
        <p14:creationId xmlns:p14="http://schemas.microsoft.com/office/powerpoint/2010/main" val="34116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Packaging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What is package manament system ?</a:t>
            </a:r>
          </a:p>
          <a:p>
            <a:pPr lvl="1"/>
            <a:r>
              <a:rPr lang="tr-TR" sz="1800" dirty="0"/>
              <a:t>Tools which helps people to install and manage software packages like framework and library</a:t>
            </a:r>
          </a:p>
          <a:p>
            <a:pPr marL="457200" lvl="1" indent="0">
              <a:buNone/>
            </a:pPr>
            <a:endParaRPr lang="tr-TR" sz="1800" dirty="0"/>
          </a:p>
          <a:p>
            <a:pPr indent="-285750"/>
            <a:r>
              <a:rPr lang="tr-TR" dirty="0"/>
              <a:t>Is it language spesific ?</a:t>
            </a:r>
          </a:p>
          <a:p>
            <a:pPr lvl="1"/>
            <a:r>
              <a:rPr lang="tr-TR" sz="1800" dirty="0"/>
              <a:t>Yes it is.</a:t>
            </a:r>
          </a:p>
          <a:p>
            <a:pPr marL="800100" lvl="2" indent="0">
              <a:buNone/>
            </a:pPr>
            <a:r>
              <a:rPr lang="tr-TR" sz="1800" b="1" dirty="0">
                <a:latin typeface="Century Gothic (Body)"/>
              </a:rPr>
              <a:t>pip (package manager), </a:t>
            </a:r>
            <a:r>
              <a:rPr lang="tr-TR" sz="1800" dirty="0">
                <a:latin typeface="Century Gothic (Body)"/>
              </a:rPr>
              <a:t>package manager for Python</a:t>
            </a:r>
          </a:p>
          <a:p>
            <a:pPr marL="800100" lvl="2" indent="0">
              <a:buNone/>
            </a:pPr>
            <a:r>
              <a:rPr lang="tr-TR" sz="1800" dirty="0">
                <a:latin typeface="Century Gothic (Body)"/>
              </a:rPr>
              <a:t>Ruby-Gem, a package manager for the Ruby programming language</a:t>
            </a:r>
          </a:p>
          <a:p>
            <a:pPr marL="800100" lvl="2" indent="0">
              <a:buNone/>
            </a:pPr>
            <a:r>
              <a:rPr lang="tr-TR" sz="1800" dirty="0">
                <a:latin typeface="Century Gothic (Body)"/>
              </a:rPr>
              <a:t>Npm (software), a package manager for the Node.js</a:t>
            </a:r>
          </a:p>
          <a:p>
            <a:pPr marL="800100" lvl="2" indent="0">
              <a:buNone/>
            </a:pPr>
            <a:r>
              <a:rPr lang="tr-TR" sz="1800" dirty="0">
                <a:latin typeface="Century Gothic (Body)"/>
              </a:rPr>
              <a:t>Composer (software), a package manager for the PHP.</a:t>
            </a:r>
          </a:p>
          <a:p>
            <a:pPr marL="457200" lvl="1" indent="0">
              <a:buNone/>
            </a:pPr>
            <a:endParaRPr lang="tr-TR" dirty="0"/>
          </a:p>
          <a:p>
            <a:pPr indent="-285750"/>
            <a:endParaRPr lang="tr-TR" dirty="0"/>
          </a:p>
          <a:p>
            <a:pPr marL="571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0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package Index &amp; 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pip</a:t>
            </a:r>
            <a:r>
              <a:rPr lang="en-US" dirty="0"/>
              <a:t> is a package management system used to install and manage </a:t>
            </a:r>
            <a:r>
              <a:rPr lang="tr-TR" dirty="0"/>
              <a:t>software</a:t>
            </a:r>
            <a:r>
              <a:rPr lang="en-US" dirty="0"/>
              <a:t> packages written in Python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en-US" dirty="0"/>
              <a:t>The Python Package Index is a repository of software for the Python programming language. There are currently </a:t>
            </a:r>
            <a:r>
              <a:rPr lang="en-US" b="1" dirty="0"/>
              <a:t>108895</a:t>
            </a:r>
            <a:r>
              <a:rPr lang="en-US" dirty="0"/>
              <a:t> packages here. 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Basic usage;</a:t>
            </a:r>
          </a:p>
          <a:p>
            <a:pPr marL="0" indent="0">
              <a:buNone/>
            </a:pPr>
            <a:r>
              <a:rPr lang="tr-TR" dirty="0"/>
              <a:t>	&gt;&gt; </a:t>
            </a:r>
            <a:r>
              <a:rPr lang="tr-TR" i="1" dirty="0"/>
              <a:t>pip install &lt;package_name&gt;</a:t>
            </a:r>
          </a:p>
          <a:p>
            <a:pPr marL="0" indent="0">
              <a:buNone/>
            </a:pPr>
            <a:r>
              <a:rPr lang="tr-TR" dirty="0"/>
              <a:t>	&gt;&gt; </a:t>
            </a:r>
            <a:r>
              <a:rPr lang="tr-TR" i="1" dirty="0"/>
              <a:t>pip uninstall &lt;package_name&gt;</a:t>
            </a:r>
          </a:p>
        </p:txBody>
      </p:sp>
    </p:spTree>
    <p:extLst>
      <p:ext uri="{BB962C8B-B14F-4D97-AF65-F5344CB8AC3E}">
        <p14:creationId xmlns:p14="http://schemas.microsoft.com/office/powerpoint/2010/main" val="266421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Flask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Flask is a framework for Python based on </a:t>
            </a:r>
            <a:r>
              <a:rPr lang="en-US" b="1" dirty="0" err="1"/>
              <a:t>Werkzeug</a:t>
            </a:r>
            <a:r>
              <a:rPr lang="en-US" dirty="0"/>
              <a:t>, </a:t>
            </a:r>
            <a:r>
              <a:rPr lang="en-US" b="1" dirty="0" err="1"/>
              <a:t>Jinja</a:t>
            </a:r>
            <a:r>
              <a:rPr lang="en-US" b="1" dirty="0"/>
              <a:t> 2 </a:t>
            </a:r>
            <a:r>
              <a:rPr lang="en-US" dirty="0"/>
              <a:t>and good intentions.</a:t>
            </a:r>
            <a:endParaRPr lang="tr-TR" dirty="0"/>
          </a:p>
          <a:p>
            <a:pPr marL="0" indent="0">
              <a:buNone/>
            </a:pPr>
            <a:r>
              <a:rPr lang="tr-TR" sz="2000" b="1" i="1" dirty="0"/>
              <a:t>So what are they ? </a:t>
            </a:r>
            <a:r>
              <a:rPr lang="en-US" b="1" dirty="0" err="1"/>
              <a:t>Werkzeug</a:t>
            </a:r>
            <a:r>
              <a:rPr lang="en-US" dirty="0"/>
              <a:t>, </a:t>
            </a:r>
            <a:r>
              <a:rPr lang="en-US" b="1" dirty="0" err="1"/>
              <a:t>Jinja</a:t>
            </a:r>
            <a:r>
              <a:rPr lang="en-US" b="1" dirty="0"/>
              <a:t> 2 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b="1" dirty="0" err="1"/>
              <a:t>Werkzeug</a:t>
            </a:r>
            <a:r>
              <a:rPr lang="en-US" dirty="0"/>
              <a:t> is a WSGI</a:t>
            </a:r>
            <a:r>
              <a:rPr lang="tr-TR" dirty="0"/>
              <a:t>(Web Server Gateway Interface)</a:t>
            </a:r>
            <a:r>
              <a:rPr lang="en-US" dirty="0"/>
              <a:t> utility library for Python. 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Jinja2</a:t>
            </a:r>
            <a:r>
              <a:rPr lang="en-US" dirty="0"/>
              <a:t> is a modern and designer-friendly templating language for Python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That’s mean, you can develop wep application or services with Flask.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Btw, All of them are under </a:t>
            </a:r>
            <a:r>
              <a:rPr lang="en-US" u="sng" dirty="0"/>
              <a:t>BSD license</a:t>
            </a:r>
            <a:endParaRPr lang="tr-TR" u="sng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You can find and install easily via pip.</a:t>
            </a:r>
          </a:p>
          <a:p>
            <a:pPr marL="0" indent="0">
              <a:buNone/>
            </a:pPr>
            <a:r>
              <a:rPr lang="tr-TR" i="1" dirty="0"/>
              <a:t>	&gt;&gt; pip install flask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021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Flask &amp; Web (Displaying message)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14" y="4862759"/>
            <a:ext cx="2248095" cy="1630821"/>
          </a:xfrm>
        </p:spPr>
      </p:pic>
      <p:sp>
        <p:nvSpPr>
          <p:cNvPr id="5" name="Arrow: Right 4"/>
          <p:cNvSpPr/>
          <p:nvPr/>
        </p:nvSpPr>
        <p:spPr>
          <a:xfrm>
            <a:off x="2722523" y="5505789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05" y="5472283"/>
            <a:ext cx="3974819" cy="46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488" y="4862759"/>
            <a:ext cx="3010323" cy="1570904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7734306" y="5505790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407414" y="2184048"/>
            <a:ext cx="111223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Simple and fast...</a:t>
            </a:r>
          </a:p>
          <a:p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Import Flask to your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Create Flask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Define your end-point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Return your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Start Application</a:t>
            </a:r>
          </a:p>
          <a:p>
            <a:endParaRPr lang="tr-TR" sz="1600" dirty="0"/>
          </a:p>
          <a:p>
            <a:r>
              <a:rPr lang="tr-TR" sz="1600" dirty="0"/>
              <a:t>And there it is, world’s simplest web-services. With Flask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696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Flask &amp; Web (Displaying 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What about web pages ? </a:t>
            </a:r>
          </a:p>
          <a:p>
            <a:r>
              <a:rPr lang="tr-TR" dirty="0"/>
              <a:t>How can i display web pages with Flask?</a:t>
            </a:r>
          </a:p>
          <a:p>
            <a:pPr marL="0" indent="0">
              <a:buNone/>
            </a:pPr>
            <a:r>
              <a:rPr lang="tr-TR" dirty="0"/>
              <a:t>Well, Let’s try it...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47912"/>
            <a:ext cx="4747671" cy="217188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5902625" y="4751317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79" y="4049858"/>
            <a:ext cx="348264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Flask &amp; Web (.html rendering)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4040"/>
          </a:xfrm>
        </p:spPr>
        <p:txBody>
          <a:bodyPr/>
          <a:lstStyle/>
          <a:p>
            <a:r>
              <a:rPr lang="tr-TR" dirty="0"/>
              <a:t>How about complex web-sites or application ? We can’t return whole .html files.</a:t>
            </a:r>
          </a:p>
          <a:p>
            <a:pPr marL="457200" lvl="1" indent="0">
              <a:buNone/>
            </a:pPr>
            <a:r>
              <a:rPr lang="tr-TR" dirty="0"/>
              <a:t>Yes you can, but </a:t>
            </a:r>
            <a:r>
              <a:rPr lang="tr-TR" b="1" dirty="0"/>
              <a:t>DO NOT !!!</a:t>
            </a:r>
          </a:p>
          <a:p>
            <a:pPr marL="457200" lvl="1" indent="0">
              <a:buNone/>
            </a:pPr>
            <a:r>
              <a:rPr lang="tr-TR" dirty="0"/>
              <a:t>Because we can return .html files thanks to Flask (</a:t>
            </a:r>
            <a:r>
              <a:rPr lang="tr-TR" b="1" i="1" dirty="0"/>
              <a:t>Render Template</a:t>
            </a:r>
            <a:r>
              <a:rPr lang="tr-TR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137540"/>
            <a:ext cx="3661725" cy="213943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5002261" y="5024718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56" y="4383868"/>
            <a:ext cx="493818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7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Flask &amp; Web (Adding 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Wouw.. Blue background</a:t>
            </a:r>
          </a:p>
          <a:p>
            <a:pPr marL="0" indent="0">
              <a:buNone/>
            </a:pPr>
            <a:r>
              <a:rPr lang="tr-TR" dirty="0"/>
              <a:t>Let’s look inside of the information.html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5" y="3469534"/>
            <a:ext cx="6370872" cy="1196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75" y="4229681"/>
            <a:ext cx="1325995" cy="124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95" y="5162410"/>
            <a:ext cx="1813717" cy="739204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9665731">
            <a:off x="2804983" y="4129111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rrow: Right 7"/>
          <p:cNvSpPr/>
          <p:nvPr/>
        </p:nvSpPr>
        <p:spPr>
          <a:xfrm rot="2258052">
            <a:off x="2805274" y="5197476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Flask &amp; Web... (Passing Variable)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Ok. These pages are static pages. How can I pass a variable to pages ?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02135"/>
            <a:ext cx="5517358" cy="333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10" y="2970414"/>
            <a:ext cx="3375953" cy="1341236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51517" y="3458493"/>
            <a:ext cx="533399" cy="36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96" y="4744079"/>
            <a:ext cx="3976268" cy="16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268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Century Gothic (Body)</vt:lpstr>
      <vt:lpstr>Wingdings 3</vt:lpstr>
      <vt:lpstr>Ion Boardroom</vt:lpstr>
      <vt:lpstr>Python Aux</vt:lpstr>
      <vt:lpstr>Python Packaging Systems</vt:lpstr>
      <vt:lpstr>Python package Index &amp; Pip</vt:lpstr>
      <vt:lpstr>What is Flask ?</vt:lpstr>
      <vt:lpstr>Hello Flask &amp; Web (Displaying message)</vt:lpstr>
      <vt:lpstr>Hello Flask &amp; Web (Displaying HTML)</vt:lpstr>
      <vt:lpstr>Hello Flask &amp; Web (.html rendering)</vt:lpstr>
      <vt:lpstr>Hello Flask &amp; Web (Adding Style)</vt:lpstr>
      <vt:lpstr>Hello Flask &amp; Web... (Passing Variable)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Top, Mehmet</dc:creator>
  <cp:lastModifiedBy>Top, Mehmet</cp:lastModifiedBy>
  <cp:revision>30</cp:revision>
  <dcterms:created xsi:type="dcterms:W3CDTF">2017-05-24T07:11:29Z</dcterms:created>
  <dcterms:modified xsi:type="dcterms:W3CDTF">2017-05-24T12:34:48Z</dcterms:modified>
</cp:coreProperties>
</file>