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543162-725F-481B-91A7-B6F70300879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>
        <p:scale>
          <a:sx n="100" d="100"/>
          <a:sy n="100" d="100"/>
        </p:scale>
        <p:origin x="93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EA95A-BA03-422E-A571-8237F615812F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8E56A-127F-434E-B5F4-5DD6894D06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970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D799-C919-43B4-BE78-18A797641C2B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E845-4E1B-412A-B8CA-5F09A78F4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878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D799-C919-43B4-BE78-18A797641C2B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E845-4E1B-412A-B8CA-5F09A78F4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345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D799-C919-43B4-BE78-18A797641C2B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E845-4E1B-412A-B8CA-5F09A78F4709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651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D799-C919-43B4-BE78-18A797641C2B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E845-4E1B-412A-B8CA-5F09A78F4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5305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D799-C919-43B4-BE78-18A797641C2B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E845-4E1B-412A-B8CA-5F09A78F4709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463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D799-C919-43B4-BE78-18A797641C2B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E845-4E1B-412A-B8CA-5F09A78F4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4250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D799-C919-43B4-BE78-18A797641C2B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E845-4E1B-412A-B8CA-5F09A78F4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118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D799-C919-43B4-BE78-18A797641C2B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E845-4E1B-412A-B8CA-5F09A78F4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844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D799-C919-43B4-BE78-18A797641C2B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E845-4E1B-412A-B8CA-5F09A78F4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813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D799-C919-43B4-BE78-18A797641C2B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E845-4E1B-412A-B8CA-5F09A78F4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562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D799-C919-43B4-BE78-18A797641C2B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E845-4E1B-412A-B8CA-5F09A78F4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138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D799-C919-43B4-BE78-18A797641C2B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E845-4E1B-412A-B8CA-5F09A78F4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97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D799-C919-43B4-BE78-18A797641C2B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E845-4E1B-412A-B8CA-5F09A78F4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956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D799-C919-43B4-BE78-18A797641C2B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E845-4E1B-412A-B8CA-5F09A78F4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373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D799-C919-43B4-BE78-18A797641C2B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E845-4E1B-412A-B8CA-5F09A78F4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029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D799-C919-43B4-BE78-18A797641C2B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E845-4E1B-412A-B8CA-5F09A78F4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10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5D799-C919-43B4-BE78-18A797641C2B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AFE845-4E1B-412A-B8CA-5F09A78F4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773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  <p:sldLayoutId id="2147484134" r:id="rId14"/>
    <p:sldLayoutId id="2147484135" r:id="rId15"/>
    <p:sldLayoutId id="21474841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4299" y="399494"/>
            <a:ext cx="294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Why Python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399" y="1233995"/>
            <a:ext cx="76614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/>
              <a:t>Easy to learn</a:t>
            </a:r>
          </a:p>
          <a:p>
            <a:pPr marL="742950" lvl="1" indent="-285750">
              <a:buFontTx/>
              <a:buChar char="-"/>
            </a:pPr>
            <a:r>
              <a:rPr lang="tr-TR" dirty="0"/>
              <a:t>If you can speak in english then you can speak in Python </a:t>
            </a:r>
          </a:p>
          <a:p>
            <a:pPr marL="285750" indent="-285750">
              <a:buFontTx/>
              <a:buChar char="-"/>
            </a:pPr>
            <a:r>
              <a:rPr lang="tr-TR" dirty="0"/>
              <a:t>Interactive shell</a:t>
            </a:r>
          </a:p>
          <a:p>
            <a:pPr marL="742950" lvl="1" indent="-285750">
              <a:buFontTx/>
              <a:buChar char="-"/>
            </a:pPr>
            <a:r>
              <a:rPr lang="tr-TR" dirty="0"/>
              <a:t>Don’t have to compile entire project to try a single command</a:t>
            </a:r>
          </a:p>
          <a:p>
            <a:pPr marL="285750" indent="-285750">
              <a:buFontTx/>
              <a:buChar char="-"/>
            </a:pPr>
            <a:r>
              <a:rPr lang="tr-TR" dirty="0"/>
              <a:t>Garbage Collection</a:t>
            </a:r>
          </a:p>
          <a:p>
            <a:pPr marL="742950" lvl="1" indent="-285750">
              <a:buFontTx/>
              <a:buChar char="-"/>
            </a:pPr>
            <a:r>
              <a:rPr lang="tr-TR" dirty="0"/>
              <a:t>Do not wory about memory leaks like in C/C++</a:t>
            </a:r>
          </a:p>
          <a:p>
            <a:pPr marL="285750" indent="-285750">
              <a:buFontTx/>
              <a:buChar char="-"/>
            </a:pPr>
            <a:r>
              <a:rPr lang="tr-TR" dirty="0"/>
              <a:t>Platform Independent</a:t>
            </a:r>
          </a:p>
          <a:p>
            <a:pPr marL="742950" lvl="1" indent="-285750">
              <a:buFontTx/>
              <a:buChar char="-"/>
            </a:pPr>
            <a:r>
              <a:rPr lang="tr-TR" dirty="0"/>
              <a:t>Everywhere where interpreter is available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03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8987" y="248576"/>
            <a:ext cx="659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Installation &amp; Running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8987" y="887767"/>
            <a:ext cx="6374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For Windows: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	Download and Install Python 2.7.x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	Download and Install PyScripter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87" y="1926479"/>
            <a:ext cx="5893246" cy="433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2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104553" cy="580008"/>
          </a:xfrm>
        </p:spPr>
        <p:txBody>
          <a:bodyPr>
            <a:normAutofit fontScale="90000"/>
          </a:bodyPr>
          <a:lstStyle/>
          <a:p>
            <a:r>
              <a:rPr lang="tr-T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 in Functions</a:t>
            </a:r>
            <a:br>
              <a:rPr lang="tr-T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tr-T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1071" y="974753"/>
            <a:ext cx="3450784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print ‘Hello World’</a:t>
            </a:r>
          </a:p>
          <a:p>
            <a:pPr marL="285750" indent="-285750">
              <a:buFontTx/>
              <a:buChar char="-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range(0,3)</a:t>
            </a:r>
          </a:p>
          <a:p>
            <a:pPr marL="285750" indent="-285750">
              <a:buFontTx/>
              <a:buChar char="-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hex(255)</a:t>
            </a:r>
          </a:p>
          <a:p>
            <a:pPr marL="285750" indent="-285750">
              <a:buFontTx/>
              <a:buChar char="-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type()</a:t>
            </a:r>
          </a:p>
          <a:p>
            <a:pPr marL="285750" indent="-285750">
              <a:buFontTx/>
              <a:buChar char="-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.... 72 More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7333" y="1251752"/>
            <a:ext cx="4551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 </a:t>
            </a:r>
            <a:r>
              <a:rPr lang="en-US" dirty="0"/>
              <a:t>The Python interpreter has a number of functions built into it that are always available.</a:t>
            </a:r>
            <a:endParaRPr lang="tr-TR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3" y="2972539"/>
            <a:ext cx="2687304" cy="5800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&amp; Lists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333" y="3552547"/>
            <a:ext cx="4551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No declarations, just assignment</a:t>
            </a:r>
            <a:endParaRPr lang="tr-T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Variable types can change dynamically</a:t>
            </a:r>
          </a:p>
          <a:p>
            <a:pPr marL="285750" indent="-285750">
              <a:buFontTx/>
              <a:buChar char="-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Dynamic Arrays (‘Lists’ in python way)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1071" y="3434178"/>
            <a:ext cx="440332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counter = 100       # Integer assignment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miles     = 15.2     #  Float assignment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name    = ‘John’   #  String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counter = ‘Re-assigned’  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myList   = [1 , 2 , 3 ]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otherList = list(5,6,7)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bigList    = range(0,100)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1071" y="363984"/>
            <a:ext cx="321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Let’s do it together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1071" y="2995641"/>
            <a:ext cx="321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Let’s do it together</a:t>
            </a:r>
          </a:p>
        </p:txBody>
      </p:sp>
    </p:spTree>
    <p:extLst>
      <p:ext uri="{BB962C8B-B14F-4D97-AF65-F5344CB8AC3E}">
        <p14:creationId xmlns:p14="http://schemas.microsoft.com/office/powerpoint/2010/main" val="5088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0113" y="550416"/>
            <a:ext cx="38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Python Syntax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0113" y="1393794"/>
            <a:ext cx="4616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/>
              <a:t>No semicolons</a:t>
            </a:r>
          </a:p>
          <a:p>
            <a:pPr marL="285750" indent="-285750">
              <a:buFontTx/>
              <a:buChar char="-"/>
            </a:pPr>
            <a:r>
              <a:rPr lang="tr-TR" dirty="0"/>
              <a:t>TAB instead of curly braces</a:t>
            </a:r>
          </a:p>
          <a:p>
            <a:pPr marL="285750" indent="-285750">
              <a:buFontTx/>
              <a:buChar char="-"/>
            </a:pPr>
            <a:r>
              <a:rPr lang="tr-TR" dirty="0"/>
              <a:t>Unneccessary spaces cause sytax error</a:t>
            </a:r>
          </a:p>
        </p:txBody>
      </p:sp>
    </p:spTree>
    <p:extLst>
      <p:ext uri="{BB962C8B-B14F-4D97-AF65-F5344CB8AC3E}">
        <p14:creationId xmlns:p14="http://schemas.microsoft.com/office/powerpoint/2010/main" val="4080800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80" y="577049"/>
            <a:ext cx="315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If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8990" y="2636668"/>
            <a:ext cx="4030462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score = 72</a:t>
            </a:r>
          </a:p>
          <a:p>
            <a:endParaRPr lang="tr-TR" dirty="0"/>
          </a:p>
          <a:p>
            <a:r>
              <a:rPr lang="tr-TR" dirty="0"/>
              <a:t>if score &gt;= 90:</a:t>
            </a:r>
          </a:p>
          <a:p>
            <a:r>
              <a:rPr lang="tr-TR" dirty="0"/>
              <a:t>    grade = 'A'</a:t>
            </a:r>
          </a:p>
          <a:p>
            <a:r>
              <a:rPr lang="tr-TR" dirty="0"/>
              <a:t>elif score &gt;= 80:</a:t>
            </a:r>
          </a:p>
          <a:p>
            <a:r>
              <a:rPr lang="tr-TR" dirty="0"/>
              <a:t>    grade = 'B'</a:t>
            </a:r>
          </a:p>
          <a:p>
            <a:r>
              <a:rPr lang="tr-TR" dirty="0"/>
              <a:t>elif score &gt;= 70:</a:t>
            </a:r>
          </a:p>
          <a:p>
            <a:r>
              <a:rPr lang="tr-TR" dirty="0"/>
              <a:t>    grade = 'C'</a:t>
            </a:r>
          </a:p>
          <a:p>
            <a:r>
              <a:rPr lang="tr-TR" dirty="0"/>
              <a:t>elif score &gt;= 60:</a:t>
            </a:r>
          </a:p>
          <a:p>
            <a:r>
              <a:rPr lang="tr-TR" dirty="0"/>
              <a:t>    grade = 'D'</a:t>
            </a:r>
          </a:p>
          <a:p>
            <a:r>
              <a:rPr lang="tr-TR" dirty="0"/>
              <a:t>else:</a:t>
            </a:r>
          </a:p>
          <a:p>
            <a:r>
              <a:rPr lang="tr-TR" dirty="0"/>
              <a:t>    grade = 'F'</a:t>
            </a:r>
          </a:p>
          <a:p>
            <a:endParaRPr lang="tr-TR" dirty="0"/>
          </a:p>
          <a:p>
            <a:r>
              <a:rPr lang="tr-TR" dirty="0"/>
              <a:t>print grade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80" y="1074197"/>
            <a:ext cx="6596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/>
              <a:t>Any variable assigned in if statement is available at outside</a:t>
            </a:r>
          </a:p>
          <a:p>
            <a:pPr marL="285750" indent="-285750">
              <a:buFontTx/>
              <a:buChar char="-"/>
            </a:pPr>
            <a:r>
              <a:rPr lang="tr-TR" dirty="0"/>
              <a:t>Don’t forget TAB</a:t>
            </a:r>
          </a:p>
          <a:p>
            <a:pPr marL="285750" indent="-285750">
              <a:buFontTx/>
              <a:buChar char="-"/>
            </a:pPr>
            <a:r>
              <a:rPr lang="tr-TR" dirty="0"/>
              <a:t>Python does not have switch-case statement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0546" y="2267336"/>
            <a:ext cx="321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Let’s do it together</a:t>
            </a:r>
          </a:p>
        </p:txBody>
      </p:sp>
    </p:spTree>
    <p:extLst>
      <p:ext uri="{BB962C8B-B14F-4D97-AF65-F5344CB8AC3E}">
        <p14:creationId xmlns:p14="http://schemas.microsoft.com/office/powerpoint/2010/main" val="11801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0009" y="430566"/>
            <a:ext cx="249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009" y="2201662"/>
            <a:ext cx="5255581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a=5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range(0, 3):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a=a+1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 "Loop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at %d and a is %d" %(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i,a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0010" y="3915052"/>
            <a:ext cx="5255581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a=5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[5, 10, 15]: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a=a+1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 "Loop value is at %d and a is %d" %(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i,a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 "NO tab means that loop scope is finished"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009" y="1529633"/>
            <a:ext cx="321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Let’s do it together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0009" y="980099"/>
            <a:ext cx="876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/>
              <a:t>Like if statement, any variable assigned in for loop is available at outside</a:t>
            </a:r>
          </a:p>
        </p:txBody>
      </p:sp>
    </p:spTree>
    <p:extLst>
      <p:ext uri="{BB962C8B-B14F-4D97-AF65-F5344CB8AC3E}">
        <p14:creationId xmlns:p14="http://schemas.microsoft.com/office/powerpoint/2010/main" val="3528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9192" y="372862"/>
            <a:ext cx="37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While Loop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9192" y="2077374"/>
            <a:ext cx="4500978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count = 0</a:t>
            </a:r>
          </a:p>
          <a:p>
            <a:r>
              <a:rPr lang="en-US" dirty="0"/>
              <a:t>while (count &lt; 9):</a:t>
            </a:r>
          </a:p>
          <a:p>
            <a:r>
              <a:rPr lang="en-US" dirty="0"/>
              <a:t>   print 'The count is:' , count</a:t>
            </a:r>
          </a:p>
          <a:p>
            <a:r>
              <a:rPr lang="en-US" dirty="0"/>
              <a:t>   count = count + 1</a:t>
            </a:r>
          </a:p>
          <a:p>
            <a:endParaRPr lang="en-US" dirty="0"/>
          </a:p>
          <a:p>
            <a:r>
              <a:rPr lang="en-US" dirty="0"/>
              <a:t>print "Good bye!"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639192" y="1040452"/>
            <a:ext cx="876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/>
              <a:t>Like if statement, any variable assigned in while loop is available at outside</a:t>
            </a:r>
          </a:p>
        </p:txBody>
      </p:sp>
    </p:spTree>
    <p:extLst>
      <p:ext uri="{BB962C8B-B14F-4D97-AF65-F5344CB8AC3E}">
        <p14:creationId xmlns:p14="http://schemas.microsoft.com/office/powerpoint/2010/main" val="333424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0314" y="559294"/>
            <a:ext cx="42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314" y="1074198"/>
            <a:ext cx="8540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keyword to declare a function</a:t>
            </a:r>
          </a:p>
          <a:p>
            <a:pPr marL="285750" indent="-285750">
              <a:buFontTx/>
              <a:buChar char="-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Variables assigned in functions are not available at outside</a:t>
            </a:r>
          </a:p>
          <a:p>
            <a:pPr marL="285750" indent="-285750">
              <a:buFontTx/>
              <a:buChar char="-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Parameter types resolved at runtime</a:t>
            </a:r>
          </a:p>
          <a:p>
            <a:pPr marL="285750" indent="-285750">
              <a:buFontTx/>
              <a:buChar char="-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Function scope determined with TAB like every scope</a:t>
            </a:r>
          </a:p>
          <a:p>
            <a:pPr marL="285750" indent="-285750">
              <a:buFontTx/>
              <a:buChar char="-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314" y="3213716"/>
            <a:ext cx="587701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def multiplier(</a:t>
            </a:r>
            <a:r>
              <a:rPr lang="en-US" dirty="0" err="1"/>
              <a:t>firstParam</a:t>
            </a:r>
            <a:r>
              <a:rPr lang="en-US" dirty="0"/>
              <a:t>, </a:t>
            </a:r>
            <a:r>
              <a:rPr lang="en-US" dirty="0" err="1"/>
              <a:t>secondParam</a:t>
            </a:r>
            <a:r>
              <a:rPr lang="en-US" dirty="0"/>
              <a:t>):</a:t>
            </a:r>
          </a:p>
          <a:p>
            <a:r>
              <a:rPr lang="en-US" dirty="0"/>
              <a:t>    """This is documentation for our function."""</a:t>
            </a:r>
          </a:p>
          <a:p>
            <a:r>
              <a:rPr lang="en-US" dirty="0"/>
              <a:t>    print 'Multiplier function is running'</a:t>
            </a:r>
          </a:p>
          <a:p>
            <a:r>
              <a:rPr lang="en-US" dirty="0"/>
              <a:t>    return </a:t>
            </a:r>
            <a:r>
              <a:rPr lang="en-US" dirty="0" err="1"/>
              <a:t>firstParam</a:t>
            </a:r>
            <a:r>
              <a:rPr lang="en-US" dirty="0"/>
              <a:t>*</a:t>
            </a:r>
            <a:r>
              <a:rPr lang="en-US" dirty="0" err="1"/>
              <a:t>secondParam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result = multiplier('Even string! ', 3)</a:t>
            </a:r>
          </a:p>
          <a:p>
            <a:r>
              <a:rPr lang="en-US" dirty="0"/>
              <a:t>print result</a:t>
            </a:r>
            <a:endParaRPr lang="tr-TR" dirty="0"/>
          </a:p>
        </p:txBody>
      </p:sp>
      <p:sp>
        <p:nvSpPr>
          <p:cNvPr id="7" name="TextBox 6"/>
          <p:cNvSpPr txBox="1"/>
          <p:nvPr/>
        </p:nvSpPr>
        <p:spPr>
          <a:xfrm>
            <a:off x="630314" y="2753999"/>
            <a:ext cx="321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Let’s do it together</a:t>
            </a:r>
          </a:p>
        </p:txBody>
      </p:sp>
    </p:spTree>
    <p:extLst>
      <p:ext uri="{BB962C8B-B14F-4D97-AF65-F5344CB8AC3E}">
        <p14:creationId xmlns:p14="http://schemas.microsoft.com/office/powerpoint/2010/main" val="41426152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563</TotalTime>
  <Words>455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Built in Functions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Sinan Ay</dc:creator>
  <cp:lastModifiedBy>Sinan Ay</cp:lastModifiedBy>
  <cp:revision>24</cp:revision>
  <dcterms:created xsi:type="dcterms:W3CDTF">2017-05-15T13:04:36Z</dcterms:created>
  <dcterms:modified xsi:type="dcterms:W3CDTF">2017-05-16T13:32:16Z</dcterms:modified>
</cp:coreProperties>
</file>