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82" r:id="rId5"/>
    <p:sldId id="284" r:id="rId6"/>
    <p:sldId id="287" r:id="rId7"/>
    <p:sldId id="288" r:id="rId8"/>
    <p:sldId id="261" r:id="rId9"/>
    <p:sldId id="286" r:id="rId10"/>
    <p:sldId id="259" r:id="rId11"/>
    <p:sldId id="274" r:id="rId12"/>
    <p:sldId id="262" r:id="rId13"/>
    <p:sldId id="263" r:id="rId14"/>
    <p:sldId id="264" r:id="rId15"/>
    <p:sldId id="283" r:id="rId16"/>
    <p:sldId id="265" r:id="rId17"/>
    <p:sldId id="258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6" r:id="rId27"/>
    <p:sldId id="277" r:id="rId28"/>
    <p:sldId id="279" r:id="rId29"/>
    <p:sldId id="278" r:id="rId30"/>
    <p:sldId id="25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07" autoAdjust="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1097057680"/>
        <c:axId val="-1097048976"/>
      </c:barChart>
      <c:catAx>
        <c:axId val="-109705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7048976"/>
        <c:crosses val="autoZero"/>
        <c:auto val="1"/>
        <c:lblAlgn val="ctr"/>
        <c:lblOffset val="100"/>
        <c:noMultiLvlLbl val="0"/>
      </c:catAx>
      <c:valAx>
        <c:axId val="-10970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705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77-41F5-BB0D-967B7AAD907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977-41F5-BB0D-967B7AAD907B}"/>
                </c:ext>
                <c:ext xmlns:c15="http://schemas.microsoft.com/office/drawing/2012/chart" uri="{CE6537A1-D6FC-4f65-9D91-7224C49458BB}"/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6BAED-723F-49DC-81DB-119100F5F026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874858B-3E52-4DFE-AE08-9A2880FCC06E}">
      <dgm:prSet custT="1"/>
      <dgm:spPr>
        <a:solidFill>
          <a:schemeClr val="accent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40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In the difficult times of CORONA we are here to help you for any diagnostic needs book a test online.</a:t>
          </a:r>
          <a:endParaRPr lang="en-US" sz="4000" b="1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823316B3-0631-455A-99E6-35B32614EBE3}" type="parTrans" cxnId="{6A31199E-706B-4560-BE7C-D440FBF37E37}">
      <dgm:prSet/>
      <dgm:spPr/>
      <dgm:t>
        <a:bodyPr/>
        <a:lstStyle/>
        <a:p>
          <a:endParaRPr lang="en-US" sz="3200" b="1"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73BE9F2B-68D1-489F-A427-26EEC052178D}" type="sibTrans" cxnId="{6A31199E-706B-4560-BE7C-D440FBF37E37}">
      <dgm:prSet/>
      <dgm:spPr/>
      <dgm:t>
        <a:bodyPr/>
        <a:lstStyle/>
        <a:p>
          <a:endParaRPr lang="en-US" sz="3200" b="1"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182E2C33-D36D-4480-AC12-4F81F92E98C0}">
      <dgm:prSet custT="1"/>
      <dgm:spPr>
        <a:solidFill>
          <a:schemeClr val="accent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44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We provide free </a:t>
          </a:r>
          <a:r>
            <a:rPr lang="en-US" sz="40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home</a:t>
          </a:r>
          <a:r>
            <a:rPr lang="en-US" sz="44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 collection at your door step.</a:t>
          </a:r>
          <a:endParaRPr lang="en-US" sz="4400" b="1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06E3E9CE-9FFB-4DDB-B5FC-939C9CA8177C}" type="parTrans" cxnId="{451F1E0B-8D13-4DA2-98F8-D2F7AF411C1E}">
      <dgm:prSet/>
      <dgm:spPr/>
      <dgm:t>
        <a:bodyPr/>
        <a:lstStyle/>
        <a:p>
          <a:endParaRPr lang="en-US"/>
        </a:p>
      </dgm:t>
    </dgm:pt>
    <dgm:pt modelId="{78437761-AFE3-4C94-96DC-1851CEABFCF1}" type="sibTrans" cxnId="{451F1E0B-8D13-4DA2-98F8-D2F7AF411C1E}">
      <dgm:prSet/>
      <dgm:spPr/>
      <dgm:t>
        <a:bodyPr/>
        <a:lstStyle/>
        <a:p>
          <a:endParaRPr lang="en-US"/>
        </a:p>
      </dgm:t>
    </dgm:pt>
    <dgm:pt modelId="{E7CFBE29-4A09-4821-AF4A-2A677CAB0F76}" type="pres">
      <dgm:prSet presAssocID="{3D26BAED-723F-49DC-81DB-119100F5F026}" presName="linear" presStyleCnt="0">
        <dgm:presLayoutVars>
          <dgm:animLvl val="lvl"/>
          <dgm:resizeHandles val="exact"/>
        </dgm:presLayoutVars>
      </dgm:prSet>
      <dgm:spPr/>
    </dgm:pt>
    <dgm:pt modelId="{E5969A95-4864-4018-9D1E-D28F869955E4}" type="pres">
      <dgm:prSet presAssocID="{D874858B-3E52-4DFE-AE08-9A2880FCC06E}" presName="parentText" presStyleLbl="node1" presStyleIdx="0" presStyleCnt="2" custScaleY="145867" custLinFactY="-4384" custLinFactNeighborY="-100000">
        <dgm:presLayoutVars>
          <dgm:chMax val="0"/>
          <dgm:bulletEnabled val="1"/>
        </dgm:presLayoutVars>
      </dgm:prSet>
      <dgm:spPr/>
    </dgm:pt>
    <dgm:pt modelId="{16C6D20B-AE38-44BF-9169-C9B3A5F09D0F}" type="pres">
      <dgm:prSet presAssocID="{73BE9F2B-68D1-489F-A427-26EEC052178D}" presName="spacer" presStyleCnt="0"/>
      <dgm:spPr/>
    </dgm:pt>
    <dgm:pt modelId="{94E5F090-4EF9-4226-B7D4-3CE3D3457C24}" type="pres">
      <dgm:prSet presAssocID="{182E2C33-D36D-4480-AC12-4F81F92E98C0}" presName="parentText" presStyleLbl="node1" presStyleIdx="1" presStyleCnt="2" custScaleY="105317" custLinFactY="4659" custLinFactNeighborX="-3158" custLinFactNeighborY="100000">
        <dgm:presLayoutVars>
          <dgm:chMax val="0"/>
          <dgm:bulletEnabled val="1"/>
        </dgm:presLayoutVars>
      </dgm:prSet>
      <dgm:spPr/>
    </dgm:pt>
  </dgm:ptLst>
  <dgm:cxnLst>
    <dgm:cxn modelId="{6A31199E-706B-4560-BE7C-D440FBF37E37}" srcId="{3D26BAED-723F-49DC-81DB-119100F5F026}" destId="{D874858B-3E52-4DFE-AE08-9A2880FCC06E}" srcOrd="0" destOrd="0" parTransId="{823316B3-0631-455A-99E6-35B32614EBE3}" sibTransId="{73BE9F2B-68D1-489F-A427-26EEC052178D}"/>
    <dgm:cxn modelId="{C6CFD561-52B2-484E-B599-276185A25318}" type="presOf" srcId="{D874858B-3E52-4DFE-AE08-9A2880FCC06E}" destId="{E5969A95-4864-4018-9D1E-D28F869955E4}" srcOrd="0" destOrd="0" presId="urn:microsoft.com/office/officeart/2005/8/layout/vList2"/>
    <dgm:cxn modelId="{9590D895-48A1-43F4-AC1D-8D38D164AB58}" type="presOf" srcId="{182E2C33-D36D-4480-AC12-4F81F92E98C0}" destId="{94E5F090-4EF9-4226-B7D4-3CE3D3457C24}" srcOrd="0" destOrd="0" presId="urn:microsoft.com/office/officeart/2005/8/layout/vList2"/>
    <dgm:cxn modelId="{451F1E0B-8D13-4DA2-98F8-D2F7AF411C1E}" srcId="{3D26BAED-723F-49DC-81DB-119100F5F026}" destId="{182E2C33-D36D-4480-AC12-4F81F92E98C0}" srcOrd="1" destOrd="0" parTransId="{06E3E9CE-9FFB-4DDB-B5FC-939C9CA8177C}" sibTransId="{78437761-AFE3-4C94-96DC-1851CEABFCF1}"/>
    <dgm:cxn modelId="{FE00CEB3-945C-4D15-8F99-99C53729B1E6}" type="presOf" srcId="{3D26BAED-723F-49DC-81DB-119100F5F026}" destId="{E7CFBE29-4A09-4821-AF4A-2A677CAB0F76}" srcOrd="0" destOrd="0" presId="urn:microsoft.com/office/officeart/2005/8/layout/vList2"/>
    <dgm:cxn modelId="{83F58CEE-469E-46A9-B0F6-47787FAC6C9A}" type="presParOf" srcId="{E7CFBE29-4A09-4821-AF4A-2A677CAB0F76}" destId="{E5969A95-4864-4018-9D1E-D28F869955E4}" srcOrd="0" destOrd="0" presId="urn:microsoft.com/office/officeart/2005/8/layout/vList2"/>
    <dgm:cxn modelId="{FCD8A8C1-9E7F-4C69-941F-0E16A5E0F9E3}" type="presParOf" srcId="{E7CFBE29-4A09-4821-AF4A-2A677CAB0F76}" destId="{16C6D20B-AE38-44BF-9169-C9B3A5F09D0F}" srcOrd="1" destOrd="0" presId="urn:microsoft.com/office/officeart/2005/8/layout/vList2"/>
    <dgm:cxn modelId="{B5FB829D-28A9-440E-BFA1-BFCE2025637E}" type="presParOf" srcId="{E7CFBE29-4A09-4821-AF4A-2A677CAB0F76}" destId="{94E5F090-4EF9-4226-B7D4-3CE3D3457C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6BAED-723F-49DC-81DB-119100F5F026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874858B-3E52-4DFE-AE08-9A2880FCC06E}">
      <dgm:prSet custT="1"/>
      <dgm:spPr>
        <a:solidFill>
          <a:schemeClr val="accent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40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In the difficult times of CORONA we are here to help you for any diagnostic needs book a test online.</a:t>
          </a:r>
          <a:endParaRPr lang="en-US" sz="4000" b="1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823316B3-0631-455A-99E6-35B32614EBE3}" type="parTrans" cxnId="{6A31199E-706B-4560-BE7C-D440FBF37E37}">
      <dgm:prSet/>
      <dgm:spPr/>
      <dgm:t>
        <a:bodyPr/>
        <a:lstStyle/>
        <a:p>
          <a:endParaRPr lang="en-US" sz="3200" b="1"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73BE9F2B-68D1-489F-A427-26EEC052178D}" type="sibTrans" cxnId="{6A31199E-706B-4560-BE7C-D440FBF37E37}">
      <dgm:prSet/>
      <dgm:spPr/>
      <dgm:t>
        <a:bodyPr/>
        <a:lstStyle/>
        <a:p>
          <a:endParaRPr lang="en-US" sz="3200" b="1"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182E2C33-D36D-4480-AC12-4F81F92E98C0}">
      <dgm:prSet custT="1"/>
      <dgm:spPr>
        <a:solidFill>
          <a:schemeClr val="accent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44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We provide free </a:t>
          </a:r>
          <a:r>
            <a:rPr lang="en-US" sz="40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home</a:t>
          </a:r>
          <a:r>
            <a:rPr lang="en-US" sz="44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 collection at your door step.</a:t>
          </a:r>
          <a:endParaRPr lang="en-US" sz="4400" b="1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06E3E9CE-9FFB-4DDB-B5FC-939C9CA8177C}" type="parTrans" cxnId="{451F1E0B-8D13-4DA2-98F8-D2F7AF411C1E}">
      <dgm:prSet/>
      <dgm:spPr/>
      <dgm:t>
        <a:bodyPr/>
        <a:lstStyle/>
        <a:p>
          <a:endParaRPr lang="en-US"/>
        </a:p>
      </dgm:t>
    </dgm:pt>
    <dgm:pt modelId="{78437761-AFE3-4C94-96DC-1851CEABFCF1}" type="sibTrans" cxnId="{451F1E0B-8D13-4DA2-98F8-D2F7AF411C1E}">
      <dgm:prSet/>
      <dgm:spPr/>
      <dgm:t>
        <a:bodyPr/>
        <a:lstStyle/>
        <a:p>
          <a:endParaRPr lang="en-US"/>
        </a:p>
      </dgm:t>
    </dgm:pt>
    <dgm:pt modelId="{E7CFBE29-4A09-4821-AF4A-2A677CAB0F76}" type="pres">
      <dgm:prSet presAssocID="{3D26BAED-723F-49DC-81DB-119100F5F026}" presName="linear" presStyleCnt="0">
        <dgm:presLayoutVars>
          <dgm:animLvl val="lvl"/>
          <dgm:resizeHandles val="exact"/>
        </dgm:presLayoutVars>
      </dgm:prSet>
      <dgm:spPr/>
    </dgm:pt>
    <dgm:pt modelId="{E5969A95-4864-4018-9D1E-D28F869955E4}" type="pres">
      <dgm:prSet presAssocID="{D874858B-3E52-4DFE-AE08-9A2880FCC06E}" presName="parentText" presStyleLbl="node1" presStyleIdx="0" presStyleCnt="2" custScaleY="145867" custLinFactY="-4384" custLinFactNeighborY="-100000">
        <dgm:presLayoutVars>
          <dgm:chMax val="0"/>
          <dgm:bulletEnabled val="1"/>
        </dgm:presLayoutVars>
      </dgm:prSet>
      <dgm:spPr/>
    </dgm:pt>
    <dgm:pt modelId="{16C6D20B-AE38-44BF-9169-C9B3A5F09D0F}" type="pres">
      <dgm:prSet presAssocID="{73BE9F2B-68D1-489F-A427-26EEC052178D}" presName="spacer" presStyleCnt="0"/>
      <dgm:spPr/>
    </dgm:pt>
    <dgm:pt modelId="{94E5F090-4EF9-4226-B7D4-3CE3D3457C24}" type="pres">
      <dgm:prSet presAssocID="{182E2C33-D36D-4480-AC12-4F81F92E98C0}" presName="parentText" presStyleLbl="node1" presStyleIdx="1" presStyleCnt="2" custScaleY="105317" custLinFactY="4659" custLinFactNeighborX="-3158" custLinFactNeighborY="100000">
        <dgm:presLayoutVars>
          <dgm:chMax val="0"/>
          <dgm:bulletEnabled val="1"/>
        </dgm:presLayoutVars>
      </dgm:prSet>
      <dgm:spPr/>
    </dgm:pt>
  </dgm:ptLst>
  <dgm:cxnLst>
    <dgm:cxn modelId="{6A31199E-706B-4560-BE7C-D440FBF37E37}" srcId="{3D26BAED-723F-49DC-81DB-119100F5F026}" destId="{D874858B-3E52-4DFE-AE08-9A2880FCC06E}" srcOrd="0" destOrd="0" parTransId="{823316B3-0631-455A-99E6-35B32614EBE3}" sibTransId="{73BE9F2B-68D1-489F-A427-26EEC052178D}"/>
    <dgm:cxn modelId="{978C989E-CC59-4A55-976C-9BDBB3E815C0}" type="presOf" srcId="{3D26BAED-723F-49DC-81DB-119100F5F026}" destId="{E7CFBE29-4A09-4821-AF4A-2A677CAB0F76}" srcOrd="0" destOrd="0" presId="urn:microsoft.com/office/officeart/2005/8/layout/vList2"/>
    <dgm:cxn modelId="{9832C5D0-815B-4C47-8059-FF2AEEE6434E}" type="presOf" srcId="{D874858B-3E52-4DFE-AE08-9A2880FCC06E}" destId="{E5969A95-4864-4018-9D1E-D28F869955E4}" srcOrd="0" destOrd="0" presId="urn:microsoft.com/office/officeart/2005/8/layout/vList2"/>
    <dgm:cxn modelId="{451F1E0B-8D13-4DA2-98F8-D2F7AF411C1E}" srcId="{3D26BAED-723F-49DC-81DB-119100F5F026}" destId="{182E2C33-D36D-4480-AC12-4F81F92E98C0}" srcOrd="1" destOrd="0" parTransId="{06E3E9CE-9FFB-4DDB-B5FC-939C9CA8177C}" sibTransId="{78437761-AFE3-4C94-96DC-1851CEABFCF1}"/>
    <dgm:cxn modelId="{AE0F8614-3202-48AE-9F31-2062A4B74DAF}" type="presOf" srcId="{182E2C33-D36D-4480-AC12-4F81F92E98C0}" destId="{94E5F090-4EF9-4226-B7D4-3CE3D3457C24}" srcOrd="0" destOrd="0" presId="urn:microsoft.com/office/officeart/2005/8/layout/vList2"/>
    <dgm:cxn modelId="{316FBA31-02B8-4606-863E-E7E371BC1DDA}" type="presParOf" srcId="{E7CFBE29-4A09-4821-AF4A-2A677CAB0F76}" destId="{E5969A95-4864-4018-9D1E-D28F869955E4}" srcOrd="0" destOrd="0" presId="urn:microsoft.com/office/officeart/2005/8/layout/vList2"/>
    <dgm:cxn modelId="{048DBF9E-6082-4D55-83F4-F5DA6025058F}" type="presParOf" srcId="{E7CFBE29-4A09-4821-AF4A-2A677CAB0F76}" destId="{16C6D20B-AE38-44BF-9169-C9B3A5F09D0F}" srcOrd="1" destOrd="0" presId="urn:microsoft.com/office/officeart/2005/8/layout/vList2"/>
    <dgm:cxn modelId="{A750B348-E771-4109-AE56-4701FFA0BCCF}" type="presParOf" srcId="{E7CFBE29-4A09-4821-AF4A-2A677CAB0F76}" destId="{94E5F090-4EF9-4226-B7D4-3CE3D3457C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9A95-4864-4018-9D1E-D28F869955E4}">
      <dsp:nvSpPr>
        <dsp:cNvPr id="0" name=""/>
        <dsp:cNvSpPr/>
      </dsp:nvSpPr>
      <dsp:spPr>
        <a:xfrm>
          <a:off x="0" y="319780"/>
          <a:ext cx="5445357" cy="2182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In the difficult times of CORONA we are here to help you for any diagnostic needs book a test online.</a:t>
          </a:r>
          <a:endParaRPr lang="en-US" sz="4000" b="1" kern="1200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sp:txBody>
      <dsp:txXfrm>
        <a:off x="106535" y="426315"/>
        <a:ext cx="5232287" cy="1969300"/>
      </dsp:txXfrm>
    </dsp:sp>
    <dsp:sp modelId="{94E5F090-4EF9-4226-B7D4-3CE3D3457C24}">
      <dsp:nvSpPr>
        <dsp:cNvPr id="0" name=""/>
        <dsp:cNvSpPr/>
      </dsp:nvSpPr>
      <dsp:spPr>
        <a:xfrm>
          <a:off x="0" y="2680646"/>
          <a:ext cx="5445357" cy="15756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We provide free </a:t>
          </a:r>
          <a:r>
            <a:rPr lang="en-US" sz="40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home</a:t>
          </a:r>
          <a:r>
            <a:rPr lang="en-US" sz="44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 collection at your door step.</a:t>
          </a:r>
          <a:endParaRPr lang="en-US" sz="4400" b="1" kern="1200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sp:txBody>
      <dsp:txXfrm>
        <a:off x="76919" y="2757565"/>
        <a:ext cx="5291519" cy="1421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9A95-4864-4018-9D1E-D28F869955E4}">
      <dsp:nvSpPr>
        <dsp:cNvPr id="0" name=""/>
        <dsp:cNvSpPr/>
      </dsp:nvSpPr>
      <dsp:spPr>
        <a:xfrm>
          <a:off x="0" y="30419"/>
          <a:ext cx="5445357" cy="251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In the difficult times of CORONA we are here to help you for any diagnostic needs book a test online.</a:t>
          </a:r>
          <a:endParaRPr lang="en-US" sz="4000" b="1" kern="1200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sp:txBody>
      <dsp:txXfrm>
        <a:off x="122765" y="153184"/>
        <a:ext cx="5199827" cy="2269320"/>
      </dsp:txXfrm>
    </dsp:sp>
    <dsp:sp modelId="{94E5F090-4EF9-4226-B7D4-3CE3D3457C24}">
      <dsp:nvSpPr>
        <dsp:cNvPr id="0" name=""/>
        <dsp:cNvSpPr/>
      </dsp:nvSpPr>
      <dsp:spPr>
        <a:xfrm>
          <a:off x="0" y="2730582"/>
          <a:ext cx="5445357" cy="18157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We provide free </a:t>
          </a:r>
          <a:r>
            <a:rPr lang="en-US" sz="40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home</a:t>
          </a:r>
          <a:r>
            <a:rPr lang="en-US" sz="44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 collection at your door step.</a:t>
          </a:r>
          <a:endParaRPr lang="en-US" sz="4400" b="1" kern="1200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sp:txBody>
      <dsp:txXfrm>
        <a:off x="88637" y="2819219"/>
        <a:ext cx="5268083" cy="163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13-Apr-20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13-Apr-20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97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87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221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75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856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286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971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15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257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71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6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xmlns="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xmlns="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xmlns="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xmlns="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xmlns="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xmlns="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xmlns="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xmlns="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xmlns="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xmlns="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xmlns="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xmlns="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xmlns="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xmlns="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xmlns="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xmlns="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xmlns="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30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svg"/><Relationship Id="rId11" Type="http://schemas.openxmlformats.org/officeDocument/2006/relationships/image" Target="../media/image20.svg"/><Relationship Id="rId5" Type="http://schemas.openxmlformats.org/officeDocument/2006/relationships/image" Target="../media/image40.png"/><Relationship Id="rId10" Type="http://schemas.openxmlformats.org/officeDocument/2006/relationships/image" Target="../media/image22.png"/><Relationship Id="rId4" Type="http://schemas.openxmlformats.org/officeDocument/2006/relationships/image" Target="../media/image24.svg"/><Relationship Id="rId9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jpeg"/><Relationship Id="rId7" Type="http://schemas.openxmlformats.org/officeDocument/2006/relationships/image" Target="../media/image53.svg"/><Relationship Id="rId12" Type="http://schemas.openxmlformats.org/officeDocument/2006/relationships/hyperlink" Target="http://www.fabrikam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5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5.sv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13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hysiotherapist Stretching Patients Injured Arm Stockvideo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3"/>
          <a:stretch/>
        </p:blipFill>
        <p:spPr bwMode="auto">
          <a:xfrm>
            <a:off x="0" y="0"/>
            <a:ext cx="12714501" cy="79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Admission</a:t>
            </a: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</a:t>
            </a:r>
            <a:r>
              <a:rPr lang="en-US" sz="4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Open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Physiotherapy </a:t>
            </a:r>
            <a:br>
              <a:rPr lang="en-US" sz="4400" dirty="0" smtClean="0"/>
            </a:br>
            <a:r>
              <a:rPr lang="en-US" sz="4400" dirty="0" smtClean="0"/>
              <a:t>Courses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 smtClean="0"/>
              <a:t>47 GARIA STATION ROAD GARIA, KOLKATA – 84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924350" y="399219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Hurry Limited Seats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" y="160153"/>
            <a:ext cx="2589518" cy="848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8017926291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benefits include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xmlns="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xmlns="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59E9FA-E2FE-4ED3-AF77-6A386F661A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FED906-603E-4575-A8EB-18849F6201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42D433C-2521-498F-AEB8-751A77CDE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xmlns="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xmlns="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A60A77-3CD9-2340-9CBF-AB127828C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FED906-603E-4575-A8EB-18849F6201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42D433C-2521-498F-AEB8-751A77CDE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xmlns="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xmlns="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564942-0718-48BF-9A1F-9EC35051A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xmlns="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494E1CA-0600-4970-93CD-9FB5EC22F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80DC6FE-D11C-4C20-A51D-98443F5F4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xmlns="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203D2ED-1358-4F55-BCB3-94A5C18E1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:a16="http://schemas.microsoft.com/office/drawing/2014/main" xmlns="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21136" y="5161369"/>
            <a:ext cx="4122920" cy="735800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xmlns="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03BE848-3222-4622-8610-FFB9FFFD4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xmlns="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BE6D00D-52E6-45D5-93DA-8687991C2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:a16="http://schemas.microsoft.com/office/drawing/2014/main" xmlns="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58409DB-08AB-499E-AEE2-60288B07C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point goes here 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Main point goes here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42" name="Picture 41" title="Placeholder Logo">
            <a:extLst>
              <a:ext uri="{FF2B5EF4-FFF2-40B4-BE49-F238E27FC236}">
                <a16:creationId xmlns:a16="http://schemas.microsoft.com/office/drawing/2014/main" xmlns="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43" name="Picture 42" title="Placeholder Logo">
            <a:extLst>
              <a:ext uri="{FF2B5EF4-FFF2-40B4-BE49-F238E27FC236}">
                <a16:creationId xmlns:a16="http://schemas.microsoft.com/office/drawing/2014/main" xmlns="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44" name="Picture 43" title="Placeholder Logo">
            <a:extLst>
              <a:ext uri="{FF2B5EF4-FFF2-40B4-BE49-F238E27FC236}">
                <a16:creationId xmlns:a16="http://schemas.microsoft.com/office/drawing/2014/main" xmlns="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45" name="Picture 44" title="Placeholder Logo">
            <a:extLst>
              <a:ext uri="{FF2B5EF4-FFF2-40B4-BE49-F238E27FC236}">
                <a16:creationId xmlns:a16="http://schemas.microsoft.com/office/drawing/2014/main" xmlns="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46" name="Picture 45" title="Placeholder Logo">
            <a:extLst>
              <a:ext uri="{FF2B5EF4-FFF2-40B4-BE49-F238E27FC236}">
                <a16:creationId xmlns:a16="http://schemas.microsoft.com/office/drawing/2014/main" xmlns="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8" name="Group 7" title="Placeholder Logo">
            <a:extLst>
              <a:ext uri="{FF2B5EF4-FFF2-40B4-BE49-F238E27FC236}">
                <a16:creationId xmlns:a16="http://schemas.microsoft.com/office/drawing/2014/main" xmlns="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39997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xmlns="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2856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hysiotherapist Stretching Patients Injured Arm Stockvideo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3"/>
          <a:stretch/>
        </p:blipFill>
        <p:spPr bwMode="auto">
          <a:xfrm>
            <a:off x="0" y="0"/>
            <a:ext cx="12714501" cy="79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Admission</a:t>
            </a: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</a:t>
            </a:r>
            <a:r>
              <a:rPr lang="en-US" sz="4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Open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Physiotherapy </a:t>
            </a:r>
            <a:br>
              <a:rPr lang="en-US" sz="4400" dirty="0" smtClean="0"/>
            </a:br>
            <a:r>
              <a:rPr lang="en-US" sz="4400" dirty="0" smtClean="0"/>
              <a:t>Courses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 smtClean="0"/>
              <a:t>47 GARIA STATION ROAD GARIA, KOLKATA – 84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924350" y="399219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Hurry Limited Seats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" y="160153"/>
            <a:ext cx="2589518" cy="848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8017926291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50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BBE1F329-A8D2-4C03-9053-8D69618651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D985F57-4828-4F43-9FE0-15EF491E81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xmlns="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xmlns="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8C361AC5-6734-49E5-8506-3F22C2DF68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:a16="http://schemas.microsoft.com/office/drawing/2014/main" xmlns="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xmlns="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40DC3788-4E8E-4F3D-BD1E-8EFA13B070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xmlns="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xmlns="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EB858692-F88E-43A4-8B27-E23B8AC17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xmlns="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xmlns="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A412F69-2D59-4EA2-9BA0-74B513D9F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xmlns="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xmlns="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FD09076-D1F6-4F08-8939-1F1577E5A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xmlns="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xmlns="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xmlns="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xmlns="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0BC67F4-4E33-4709-9D60-593B322A8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xmlns="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xmlns="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xmlns="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xmlns="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F57D445D-9983-4AAC-8E68-88EA351CB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xmlns="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xmlns="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xmlns="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xmlns="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0BCA98FD-268D-47AA-8871-119024D92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xmlns="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xmlns="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xmlns="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xmlns="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xmlns="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xmlns="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D14AED6-9124-430C-9111-F568BD8278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xmlns="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xmlns="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xmlns="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xmlns="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54043C23-F65D-4CFD-8A97-CDF736E6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xmlns="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:a16="http://schemas.microsoft.com/office/drawing/2014/main" xmlns="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xmlns="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xmlns="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C6AB14F-6F0F-4961-9780-C27577754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:a16="http://schemas.microsoft.com/office/drawing/2014/main" xmlns="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3008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xmlns="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:a16="http://schemas.microsoft.com/office/drawing/2014/main" xmlns="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xmlns="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xmlns="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8B23745-96A6-4255-A589-A91C187EC7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</a:t>
            </a:r>
          </a:p>
          <a:p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xmlns="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F4C8A63-F9E3-41F6-B725-B846F2010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xmlns="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xmlns="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2651CFC8-4C75-4552-B304-9F0895B0D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xmlns="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xmlns="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xmlns="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xmlns="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8C60CF3E-F7CF-4588-94B7-06B17195A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xmlns="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xmlns="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xmlns="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xmlns="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xmlns="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xmlns="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xmlns="" id="{B5E8079C-614A-4548-BFAF-AC4A1BC8C9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xmlns="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xmlns="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xmlns="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xmlns="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851B3CA-790D-465D-9B97-AA9876E35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xmlns="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Jens Martensson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xmlns="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jens@email.com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xmlns="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http://www.fabrikam.com/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" y="123406"/>
            <a:ext cx="11005073" cy="6025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48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Book Test NOW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FREE HOME COLLECTION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/>
              <a:t>5A, </a:t>
            </a:r>
            <a:r>
              <a:rPr lang="en-US" dirty="0" err="1"/>
              <a:t>Bakul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Road, </a:t>
            </a:r>
            <a:r>
              <a:rPr lang="en-US" dirty="0" err="1"/>
              <a:t>Bhawanipore</a:t>
            </a:r>
            <a:r>
              <a:rPr lang="en-US" dirty="0"/>
              <a:t>, Kolkata </a:t>
            </a:r>
            <a:r>
              <a:rPr lang="en-US" dirty="0" smtClean="0"/>
              <a:t>-25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3992198"/>
            <a:ext cx="35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www.leelahealthcare.com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200494"/>
            <a:ext cx="1600200" cy="11655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8017926213</a:t>
            </a: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6949764"/>
              </p:ext>
            </p:extLst>
          </p:nvPr>
        </p:nvGraphicFramePr>
        <p:xfrm>
          <a:off x="483359" y="2191871"/>
          <a:ext cx="544535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469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Book Test NOW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FREE HOME COLLECTION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 smtClean="0"/>
              <a:t>47 GARIA STATION ROAD GARIA, KOLKATA – 84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924350" y="399219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www.health-iq.in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" y="160153"/>
            <a:ext cx="2589518" cy="848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8017926291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6949764"/>
              </p:ext>
            </p:extLst>
          </p:nvPr>
        </p:nvGraphicFramePr>
        <p:xfrm>
          <a:off x="483359" y="2191871"/>
          <a:ext cx="544535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042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xmlns="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80728" y="4089030"/>
            <a:ext cx="4974545" cy="1343025"/>
          </a:xfrm>
        </p:spPr>
        <p:txBody>
          <a:bodyPr/>
          <a:lstStyle/>
          <a:p>
            <a:pPr algn="ctr"/>
            <a:r>
              <a:rPr lang="en-US" sz="2400" dirty="0" smtClean="0"/>
              <a:t>HEALTH IQ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>IS HIRING</a:t>
            </a:r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48293B-B086-4048-863C-47E7C47880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algn="ctr"/>
            <a:r>
              <a:rPr lang="en-US" sz="1600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Exciting career opportunity with most exciting diagnostic center in Kolkata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5860339-31F7-4884-957E-5C40F818E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xmlns="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485" y="3823904"/>
            <a:ext cx="1800000" cy="360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Pathology And Lab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414002" y="4475009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2758" y="4625077"/>
            <a:ext cx="1705243" cy="720000"/>
          </a:xfrm>
        </p:spPr>
        <p:txBody>
          <a:bodyPr/>
          <a:lstStyle/>
          <a:p>
            <a:r>
              <a:rPr lang="en-US" dirty="0"/>
              <a:t>Qualified phlebotomists and lab technicians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6960D0-0A22-4E28-82F3-B9AA805E9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xmlns="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47421" y="3772766"/>
            <a:ext cx="1849976" cy="360000"/>
          </a:xfrm>
        </p:spPr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EAA895A-8A04-4C68-83A5-3E4F5209F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328527" y="4475009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625077"/>
            <a:ext cx="1800000" cy="720000"/>
          </a:xfrm>
        </p:spPr>
        <p:txBody>
          <a:bodyPr/>
          <a:lstStyle/>
          <a:p>
            <a:r>
              <a:rPr lang="en-US" dirty="0"/>
              <a:t>Marketing and Sales Executive for diagnostics and academy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EBBE7F-98BB-4059-8F15-7198C7DAC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xmlns="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3818086"/>
            <a:ext cx="1800000" cy="360000"/>
          </a:xfrm>
        </p:spPr>
        <p:txBody>
          <a:bodyPr/>
          <a:lstStyle/>
          <a:p>
            <a:r>
              <a:rPr lang="en-US" dirty="0"/>
              <a:t>Doctors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9D2C94E-1924-4389-B84A-2828D610B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243052" y="4475009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625077"/>
            <a:ext cx="1800000" cy="720000"/>
          </a:xfrm>
        </p:spPr>
        <p:txBody>
          <a:bodyPr/>
          <a:lstStyle/>
          <a:p>
            <a:r>
              <a:rPr lang="en-US" dirty="0" smtClean="0"/>
              <a:t>Orthopedic Cardiologist Neurologist Gastroenterologist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2" name="Picture 8" descr="Retail Supervisor (4) Posts (for YGN) | SP Baker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77" y="55076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375" y="201398"/>
            <a:ext cx="2241983" cy="734516"/>
          </a:xfrm>
          <a:prstGeom prst="rect">
            <a:avLst/>
          </a:prstGeom>
        </p:spPr>
      </p:pic>
      <p:pic>
        <p:nvPicPr>
          <p:cNvPr id="1034" name="Picture 10" descr="Great News For People Who Suffer From Parkinson's Disease ...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39" y="2392219"/>
            <a:ext cx="1519667" cy="1114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uncil Post: Nursing Trends In Staffing, Hiring And Leadership To ...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089" y="2381465"/>
            <a:ext cx="1687765" cy="112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fining and Changing the Culture of Your Home Care Business ...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/>
          <a:stretch/>
        </p:blipFill>
        <p:spPr bwMode="auto">
          <a:xfrm>
            <a:off x="8395522" y="2381464"/>
            <a:ext cx="1576184" cy="112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42D433C-2521-498F-AEB8-751A77CDE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490339" y="6167717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2759" y="5923762"/>
            <a:ext cx="5509095" cy="289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more jobs opportunities visit www.health-iq.in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Collaboratively administrate empowered markets </a:t>
            </a:r>
          </a:p>
          <a:p>
            <a:pPr marL="0" indent="0">
              <a:buNone/>
            </a:pPr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:a16="http://schemas.microsoft.com/office/drawing/2014/main" xmlns="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58103" y="4400547"/>
            <a:ext cx="5749483" cy="923929"/>
          </a:xfrm>
        </p:spPr>
        <p:txBody>
          <a:bodyPr/>
          <a:lstStyle/>
          <a:p>
            <a:r>
              <a:rPr lang="en-US" dirty="0"/>
              <a:t>Physiotherapy </a:t>
            </a:r>
            <a:r>
              <a:rPr lang="en-US" dirty="0" smtClean="0"/>
              <a:t>Course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8893E2F-227D-4472-B59F-3DEBF46C0E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749144" cy="1119943"/>
          </a:xfrm>
        </p:spPr>
        <p:txBody>
          <a:bodyPr/>
          <a:lstStyle/>
          <a:p>
            <a:pPr algn="ctr"/>
            <a:r>
              <a:rPr lang="en-US" sz="2400" dirty="0" smtClean="0"/>
              <a:t>Admission open for paramedical courses 37 </a:t>
            </a:r>
            <a:r>
              <a:rPr lang="en-US" sz="2400" dirty="0" err="1" smtClean="0"/>
              <a:t>Garia</a:t>
            </a:r>
            <a:r>
              <a:rPr lang="en-US" sz="2400" dirty="0" smtClean="0"/>
              <a:t> Station Road. </a:t>
            </a:r>
            <a:r>
              <a:rPr lang="en-US" sz="2400" dirty="0" err="1" smtClean="0"/>
              <a:t>Garia</a:t>
            </a:r>
            <a:r>
              <a:rPr lang="en-US" sz="2400" dirty="0" smtClean="0"/>
              <a:t>, Kolkata-84</a:t>
            </a:r>
            <a:r>
              <a:rPr lang="en-US" sz="2400" dirty="0"/>
              <a:t> </a:t>
            </a:r>
            <a:r>
              <a:rPr lang="en-US" sz="2400" dirty="0" smtClean="0"/>
              <a:t>www.health-iq.in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Collaboratively administrate empowered markets </a:t>
            </a:r>
          </a:p>
          <a:p>
            <a:pPr marL="0" indent="0">
              <a:buNone/>
            </a:pPr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:a16="http://schemas.microsoft.com/office/drawing/2014/main" xmlns="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58103" y="4400547"/>
            <a:ext cx="5749483" cy="923929"/>
          </a:xfrm>
        </p:spPr>
        <p:txBody>
          <a:bodyPr/>
          <a:lstStyle/>
          <a:p>
            <a:r>
              <a:rPr lang="en-US" dirty="0"/>
              <a:t>Physiotherapy </a:t>
            </a:r>
            <a:r>
              <a:rPr lang="en-US" dirty="0" smtClean="0"/>
              <a:t>Course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8893E2F-227D-4472-B59F-3DEBF46C0E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749144" cy="1119943"/>
          </a:xfrm>
        </p:spPr>
        <p:txBody>
          <a:bodyPr/>
          <a:lstStyle/>
          <a:p>
            <a:pPr algn="ctr"/>
            <a:r>
              <a:rPr lang="en-US" sz="2400" dirty="0" smtClean="0"/>
              <a:t>Admission open for paramedical courses 37 </a:t>
            </a:r>
            <a:r>
              <a:rPr lang="en-US" sz="2400" dirty="0" err="1" smtClean="0"/>
              <a:t>Garia</a:t>
            </a:r>
            <a:r>
              <a:rPr lang="en-US" sz="2400" dirty="0" smtClean="0"/>
              <a:t> Station Road. </a:t>
            </a:r>
            <a:r>
              <a:rPr lang="en-US" sz="2400" dirty="0" err="1" smtClean="0"/>
              <a:t>Garia</a:t>
            </a:r>
            <a:r>
              <a:rPr lang="en-US" sz="2400" dirty="0" smtClean="0"/>
              <a:t>, Kolkata-84</a:t>
            </a:r>
            <a:r>
              <a:rPr lang="en-US" sz="2400" dirty="0"/>
              <a:t> </a:t>
            </a:r>
            <a:r>
              <a:rPr lang="en-US" sz="2400" dirty="0" smtClean="0"/>
              <a:t>www.health-iq.in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xmlns="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Productivity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674B9A6-D55C-478C-8D92-D0BFBCD7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xmlns="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1850" y="173513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User Frustration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A0322F4-E79A-4E4D-98CA-2DC1692F9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xmlns="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Mobile Finance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DC27E82-D5C7-4AE4-BAF3-5DBB12CA0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xmlns="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Chip Pricing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C3BE7D2-4C35-4BA9-9A98-1A6E17A84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xmlns="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Scarce Analytics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5979D46-D664-4267-B673-E6B048C084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xmlns="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48293B-B086-4048-863C-47E7C47880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5860339-31F7-4884-957E-5C40F818E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xmlns="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6960D0-0A22-4E28-82F3-B9AA805E9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xmlns="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EAA895A-8A04-4C68-83A5-3E4F5209F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EBBE7F-98BB-4059-8F15-7198C7DAC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:a16="http://schemas.microsoft.com/office/drawing/2014/main" xmlns="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DEE8591-D916-4064-8CD3-2AD3F759B9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892DD94-78B8-4911-A32B-3B174E292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:a16="http://schemas.microsoft.com/office/drawing/2014/main" xmlns="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9D2C94E-1924-4389-B84A-2828D610B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1176</Words>
  <Application>Microsoft Office PowerPoint</Application>
  <PresentationFormat>Widescreen</PresentationFormat>
  <Paragraphs>350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Arabic Typesetting</vt:lpstr>
      <vt:lpstr>Arial</vt:lpstr>
      <vt:lpstr>Arial Black</vt:lpstr>
      <vt:lpstr>Calibri</vt:lpstr>
      <vt:lpstr>Tahoma</vt:lpstr>
      <vt:lpstr>Times New Roman</vt:lpstr>
      <vt:lpstr>Verdana</vt:lpstr>
      <vt:lpstr>Office Theme</vt:lpstr>
      <vt:lpstr>Physiotherapy  Courses</vt:lpstr>
      <vt:lpstr>Physiotherapy  Courses</vt:lpstr>
      <vt:lpstr>FREE HOME COLLECTION</vt:lpstr>
      <vt:lpstr>FREE HOME COLLECTION</vt:lpstr>
      <vt:lpstr>HEALTH IQ  IS HIRING</vt:lpstr>
      <vt:lpstr>Physiotherapy Course</vt:lpstr>
      <vt:lpstr>Physiotherapy Course</vt:lpstr>
      <vt:lpstr>The Problem</vt:lpstr>
      <vt:lpstr>Product</vt:lpstr>
      <vt:lpstr>Digital Product</vt:lpstr>
      <vt:lpstr>Section Divider</vt:lpstr>
      <vt:lpstr>Section Divider 2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Thank You</vt:lpstr>
      <vt:lpstr>Customize this 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2020-04-06T13:29:35Z</dcterms:created>
  <dcterms:modified xsi:type="dcterms:W3CDTF">2020-04-13T07:12:29Z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