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82" r:id="rId5"/>
    <p:sldId id="292" r:id="rId6"/>
    <p:sldId id="293" r:id="rId7"/>
    <p:sldId id="283" r:id="rId8"/>
    <p:sldId id="298" r:id="rId9"/>
    <p:sldId id="291" r:id="rId10"/>
    <p:sldId id="297" r:id="rId11"/>
    <p:sldId id="299" r:id="rId12"/>
    <p:sldId id="300" r:id="rId13"/>
    <p:sldId id="301" r:id="rId14"/>
    <p:sldId id="302" r:id="rId15"/>
    <p:sldId id="284" r:id="rId16"/>
    <p:sldId id="303" r:id="rId17"/>
    <p:sldId id="305" r:id="rId18"/>
    <p:sldId id="306" r:id="rId19"/>
    <p:sldId id="304" r:id="rId20"/>
    <p:sldId id="294" r:id="rId21"/>
    <p:sldId id="295" r:id="rId22"/>
    <p:sldId id="285" r:id="rId23"/>
    <p:sldId id="296" r:id="rId24"/>
    <p:sldId id="25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31" autoAdjust="0"/>
  </p:normalViewPr>
  <p:slideViewPr>
    <p:cSldViewPr snapToGrid="0">
      <p:cViewPr varScale="1">
        <p:scale>
          <a:sx n="89" d="100"/>
          <a:sy n="89" d="100"/>
        </p:scale>
        <p:origin x="120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222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333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61-4A50-A0F1-15FF7862FA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061-4A50-A0F1-15FF7862FA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061-4A50-A0F1-15FF7862FAD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061-4A50-A0F1-15FF7862F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-1210630512"/>
        <c:axId val="-1210625616"/>
      </c:barChart>
      <c:catAx>
        <c:axId val="-121063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0625616"/>
        <c:crosses val="autoZero"/>
        <c:auto val="1"/>
        <c:lblAlgn val="ctr"/>
        <c:lblOffset val="100"/>
        <c:noMultiLvlLbl val="0"/>
      </c:catAx>
      <c:valAx>
        <c:axId val="-121062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063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DB2-4335-913F-735FAEEA8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DB2-4335-913F-735FAEEA82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DB2-4335-913F-735FAEEA82C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DB2-4335-913F-735FAEEA82C7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DB2-4335-913F-735FAEEA82C7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DB2-4335-913F-735FAEEA82C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DB2-4335-913F-735FAEEA8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Revenue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2F-492D-9B95-9DB67453339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2F-492D-9B95-9DB67453339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32F-492D-9B95-9DB67453339A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832F-492D-9B95-9DB674533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10629424"/>
        <c:axId val="-1210623440"/>
      </c:lineChart>
      <c:catAx>
        <c:axId val="-121062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0623440"/>
        <c:crosses val="autoZero"/>
        <c:auto val="1"/>
        <c:lblAlgn val="ctr"/>
        <c:lblOffset val="100"/>
        <c:noMultiLvlLbl val="0"/>
      </c:catAx>
      <c:valAx>
        <c:axId val="-121062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062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21-Apr-20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svg"/><Relationship Id="rId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xmlns="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Lorem ipsum dolor sit amet, consectetur adipiscing elit.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545D50A1-D634-4325-B06C-5450FDF7B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l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8231" cy="6858000"/>
          </a:xfrm>
          <a:prstGeom prst="rect">
            <a:avLst/>
          </a:prstGeo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" t="3192" r="247" b="3192"/>
          <a:stretch/>
        </p:blipFill>
        <p:spPr>
          <a:xfrm>
            <a:off x="5475642" y="1269403"/>
            <a:ext cx="6626709" cy="4970032"/>
          </a:xfrm>
          <a:prstGeom prst="roundRect">
            <a:avLst>
              <a:gd name="adj" fmla="val 21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299" y="124208"/>
            <a:ext cx="2295679" cy="7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l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8231" cy="6858000"/>
          </a:xfrm>
          <a:prstGeom prst="rect">
            <a:avLst/>
          </a:prstGeo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" t="3192" r="247" b="3192"/>
          <a:stretch/>
        </p:blipFill>
        <p:spPr>
          <a:xfrm>
            <a:off x="5507914" y="1570617"/>
            <a:ext cx="6522719" cy="4690335"/>
          </a:xfrm>
          <a:prstGeom prst="roundRect">
            <a:avLst>
              <a:gd name="adj" fmla="val 21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848" y="125505"/>
            <a:ext cx="1379141" cy="10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corona Archives - Save the Children Action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349"/>
            <a:ext cx="13120790" cy="689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02464" y="844228"/>
            <a:ext cx="796884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YOUR BABY </a:t>
            </a:r>
          </a:p>
          <a:p>
            <a:pPr algn="ctr"/>
            <a:r>
              <a:rPr lang="en-US" sz="6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SAFE</a:t>
            </a:r>
            <a:endParaRPr lang="en-US" sz="6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Pregnant women with COVID-19 could be separated from babies at bi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46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454" y="449036"/>
            <a:ext cx="653168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YOUR BABY </a:t>
            </a:r>
          </a:p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SAFE FROM CORONA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4" y="5925324"/>
            <a:ext cx="2295679" cy="7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756674" cy="54541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129397"/>
            <a:ext cx="2295679" cy="7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34918" cy="68265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129397"/>
            <a:ext cx="2069771" cy="6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 descr="Pregnant women with COVID-19 could be separated from babies at bi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46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454" y="449036"/>
            <a:ext cx="653168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YOUR BABY </a:t>
            </a:r>
          </a:p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SAFE FROM CORONA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6" y="5637974"/>
            <a:ext cx="1379141" cy="10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:a16="http://schemas.microsoft.com/office/drawing/2014/main" xmlns="" id="{1F685447-B604-40DF-90C6-AC58E2F6E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84219"/>
              </p:ext>
            </p:extLst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title="Gross Revenue Placeholder Chart">
            <a:extLst>
              <a:ext uri="{FF2B5EF4-FFF2-40B4-BE49-F238E27FC236}">
                <a16:creationId xmlns:a16="http://schemas.microsoft.com/office/drawing/2014/main" xmlns="" id="{A0F4BB4A-48F2-43F4-A168-9FECE898C93D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283666681"/>
              </p:ext>
            </p:extLst>
          </p:nvPr>
        </p:nvGraphicFramePr>
        <p:xfrm>
          <a:off x="4302125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 title="Gross Revenue Placeholder Chart">
            <a:extLst>
              <a:ext uri="{FF2B5EF4-FFF2-40B4-BE49-F238E27FC236}">
                <a16:creationId xmlns:a16="http://schemas.microsoft.com/office/drawing/2014/main" xmlns="" id="{D4063C29-62FA-4587-B743-C298C5AA2962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980580709"/>
              </p:ext>
            </p:extLst>
          </p:nvPr>
        </p:nvGraphicFramePr>
        <p:xfrm>
          <a:off x="8172450" y="1511300"/>
          <a:ext cx="359886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8007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xmlns="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3888866-542D-43D4-BFE1-045D363519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667AA2A8-C66E-4F4C-A6E7-E7ABCE7E9E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ABF5B12D-6F10-4377-9094-B3E79ECB1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xmlns="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xmlns="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xmlns="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231FB9C-F234-41D0-A4CE-8C29A5F2F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FE193317-B8BD-46CA-B0A6-8A7511B086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xmlns="" id="{8186FEAF-6E1E-4258-94C3-5C589D4B5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xmlns="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xmlns="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xmlns="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xmlns="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xmlns="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10117390-DCFE-4FAE-B3FD-DAECFE779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FC2E368-898A-440B-A15C-4C5FB13C5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59A98ED3-718C-409B-BC1D-07842F9F5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860" y="204312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Wash your hands often with soap and water for at least 20 </a:t>
            </a:r>
            <a:r>
              <a:rPr lang="en-US" sz="2400" dirty="0" smtClean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seconds.</a:t>
            </a:r>
          </a:p>
          <a:p>
            <a:pPr marL="0" indent="0">
              <a:buNone/>
            </a:pPr>
            <a:endParaRPr lang="en-US" sz="2400" dirty="0">
              <a:ln w="0"/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8" y="2142037"/>
            <a:ext cx="5461327" cy="4135206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64DA446-807B-4C83-BB5A-59E3FABC9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82" y="-6092"/>
            <a:ext cx="11835794" cy="1231106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CORONA VIRUS SAFTEY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Follow these easy steps to help prevent the  spread of COVID 19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305165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Use soap or an alcohol-based hand sanitizer with at least 60% alcohol.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406018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touching your eyes, nose, and mouth with unwashed hands.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506871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close contact with people who are sick and stay home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193" y="5875470"/>
            <a:ext cx="1069857" cy="8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860" y="204312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Wash your hands often with soap and water for at least 20 </a:t>
            </a:r>
            <a:r>
              <a:rPr lang="en-US" sz="2400" dirty="0" smtClean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seconds.</a:t>
            </a:r>
          </a:p>
          <a:p>
            <a:pPr marL="0" indent="0">
              <a:buNone/>
            </a:pPr>
            <a:endParaRPr lang="en-US" sz="2400" dirty="0">
              <a:ln w="0"/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8" y="2142037"/>
            <a:ext cx="5461327" cy="4135206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64DA446-807B-4C83-BB5A-59E3FABC9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82" y="-6092"/>
            <a:ext cx="11835794" cy="1231106"/>
          </a:xfrm>
          <a:prstGeom prst="rect">
            <a:avLst/>
          </a:prstGeom>
          <a:solidFill>
            <a:schemeClr val="accent3">
              <a:lumMod val="50000"/>
              <a:alpha val="68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CORONA VIRUS SAFTEY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Follow these easy steps to help prevent the  spread of COVID 19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305165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Use soap or an alcohol-based hand sanitizer with at least 60% alcohol.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406018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touching your eyes, nose, and mouth with unwashed hands.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506871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close contact with people who are sick and stay home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408" y="188259"/>
            <a:ext cx="2306484" cy="7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xmlns="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xmlns="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xmlns="" id="{3EEE5409-3F6C-485D-B4C2-5247917F1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xmlns="" id="{0D74D4D5-6A4C-4248-8A92-B8CA1C918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mrst1.latestly.com/wp-content/uploads/2020/04/Int-Health-d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259" y="-615424"/>
            <a:ext cx="13578904" cy="764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18" t="-9275" r="-6818" b="-9275"/>
          <a:stretch/>
        </p:blipFill>
        <p:spPr>
          <a:xfrm>
            <a:off x="6118412" y="845021"/>
            <a:ext cx="6481482" cy="5203340"/>
          </a:xfrm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6" y="5963347"/>
            <a:ext cx="1069857" cy="8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88259" y="-355942"/>
            <a:ext cx="13578904" cy="71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124" y="1219691"/>
            <a:ext cx="4977205" cy="4011214"/>
          </a:xfrm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4" y="5230905"/>
            <a:ext cx="1819827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95835" y="-355942"/>
            <a:ext cx="13578904" cy="71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73" y="1407951"/>
            <a:ext cx="4999617" cy="4011214"/>
          </a:xfrm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9" y="5419165"/>
            <a:ext cx="3124783" cy="10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648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Corbel</vt:lpstr>
      <vt:lpstr>Times New Roman</vt:lpstr>
      <vt:lpstr>Verdana</vt:lpstr>
      <vt:lpstr>Office Theme</vt:lpstr>
      <vt:lpstr>Presentation Title</vt:lpstr>
      <vt:lpstr>Section Divider Option 1</vt:lpstr>
      <vt:lpstr>Section Divider Option 2</vt:lpstr>
      <vt:lpstr>PowerPoint Presentation</vt:lpstr>
      <vt:lpstr>PowerPoint Presentation</vt:lpstr>
      <vt:lpstr>Our Promise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</vt:lpstr>
      <vt:lpstr>Comparison</vt:lpstr>
      <vt:lpstr>Comparison</vt:lpstr>
      <vt:lpstr>Comparison</vt:lpstr>
      <vt:lpstr>Comparison</vt:lpstr>
      <vt:lpstr>Chart Options</vt:lpstr>
      <vt:lpstr>Table</vt:lpstr>
      <vt:lpstr>Lorem ipsum dolor sit amet, consectetur adipiscing elit. 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2020-04-07T10:15:16Z</dcterms:created>
  <dcterms:modified xsi:type="dcterms:W3CDTF">2020-04-21T18:44:36Z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