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82" r:id="rId5"/>
    <p:sldId id="284" r:id="rId6"/>
    <p:sldId id="287" r:id="rId7"/>
    <p:sldId id="288" r:id="rId8"/>
    <p:sldId id="261" r:id="rId9"/>
    <p:sldId id="286" r:id="rId10"/>
    <p:sldId id="259" r:id="rId11"/>
    <p:sldId id="274" r:id="rId12"/>
    <p:sldId id="290" r:id="rId13"/>
    <p:sldId id="291" r:id="rId14"/>
    <p:sldId id="292" r:id="rId15"/>
    <p:sldId id="289" r:id="rId16"/>
    <p:sldId id="262" r:id="rId17"/>
    <p:sldId id="263" r:id="rId18"/>
    <p:sldId id="264" r:id="rId19"/>
    <p:sldId id="283" r:id="rId20"/>
    <p:sldId id="265" r:id="rId21"/>
    <p:sldId id="258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6" r:id="rId31"/>
    <p:sldId id="277" r:id="rId32"/>
    <p:sldId id="279" r:id="rId33"/>
    <p:sldId id="278" r:id="rId34"/>
    <p:sldId id="256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07" autoAdjust="0"/>
  </p:normalViewPr>
  <p:slideViewPr>
    <p:cSldViewPr snapToGrid="0">
      <p:cViewPr varScale="1">
        <p:scale>
          <a:sx n="71" d="100"/>
          <a:sy n="71" d="100"/>
        </p:scale>
        <p:origin x="90" y="540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2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132-48F7-B069-42A5BCF03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-879453136"/>
        <c:axId val="-879633296"/>
      </c:barChart>
      <c:catAx>
        <c:axId val="-87945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79633296"/>
        <c:crosses val="autoZero"/>
        <c:auto val="1"/>
        <c:lblAlgn val="ctr"/>
        <c:lblOffset val="100"/>
        <c:noMultiLvlLbl val="0"/>
      </c:catAx>
      <c:valAx>
        <c:axId val="-87963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79453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977-41F5-BB0D-967B7AAD907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2DC-4534-BF48-1807F396D6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2DC-4534-BF48-1807F396D6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8977-41F5-BB0D-967B7AAD907B}"/>
              </c:ext>
            </c:extLst>
          </c:dPt>
          <c:dLbls>
            <c:dLbl>
              <c:idx val="0"/>
              <c:layout>
                <c:manualLayout>
                  <c:x val="-0.14521783347637646"/>
                  <c:y val="-0.376130608382730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977-41F5-BB0D-967B7AAD907B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1.067778187326293E-2"/>
                  <c:y val="-4.04697490032051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8977-41F5-BB0D-967B7AAD907B}"/>
                </c:ext>
                <c:ext xmlns:c15="http://schemas.microsoft.com/office/drawing/2012/chart" uri="{CE6537A1-D6FC-4f65-9D91-7224C49458BB}"/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77-41F5-BB0D-967B7AAD9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9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26BAED-723F-49DC-81DB-119100F5F026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874858B-3E52-4DFE-AE08-9A2880FCC06E}">
      <dgm:prSet custT="1"/>
      <dgm:spPr>
        <a:solidFill>
          <a:schemeClr val="accent2">
            <a:hueOff val="0"/>
            <a:satOff val="0"/>
            <a:lumOff val="0"/>
            <a:alpha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4000" b="1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In the difficult times of CORONA we are here to help you for any diagnostic needs book a test online.</a:t>
          </a:r>
          <a:endParaRPr lang="en-US" sz="4000" b="1" dirty="0">
            <a:solidFill>
              <a:schemeClr val="tx1"/>
            </a:solidFill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gm:t>
    </dgm:pt>
    <dgm:pt modelId="{823316B3-0631-455A-99E6-35B32614EBE3}" type="parTrans" cxnId="{6A31199E-706B-4560-BE7C-D440FBF37E37}">
      <dgm:prSet/>
      <dgm:spPr/>
      <dgm:t>
        <a:bodyPr/>
        <a:lstStyle/>
        <a:p>
          <a:endParaRPr lang="en-US" sz="3200" b="1"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gm:t>
    </dgm:pt>
    <dgm:pt modelId="{73BE9F2B-68D1-489F-A427-26EEC052178D}" type="sibTrans" cxnId="{6A31199E-706B-4560-BE7C-D440FBF37E37}">
      <dgm:prSet/>
      <dgm:spPr/>
      <dgm:t>
        <a:bodyPr/>
        <a:lstStyle/>
        <a:p>
          <a:endParaRPr lang="en-US" sz="3200" b="1"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gm:t>
    </dgm:pt>
    <dgm:pt modelId="{182E2C33-D36D-4480-AC12-4F81F92E98C0}">
      <dgm:prSet custT="1"/>
      <dgm:spPr>
        <a:solidFill>
          <a:schemeClr val="accent2">
            <a:hueOff val="0"/>
            <a:satOff val="0"/>
            <a:lumOff val="0"/>
            <a:alpha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4400" b="1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We provide free </a:t>
          </a:r>
          <a:r>
            <a:rPr lang="en-US" sz="4000" b="1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home</a:t>
          </a:r>
          <a:r>
            <a:rPr lang="en-US" sz="4400" b="1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 collection at your door step.</a:t>
          </a:r>
          <a:endParaRPr lang="en-US" sz="4400" b="1" dirty="0">
            <a:solidFill>
              <a:schemeClr val="tx1"/>
            </a:solidFill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gm:t>
    </dgm:pt>
    <dgm:pt modelId="{06E3E9CE-9FFB-4DDB-B5FC-939C9CA8177C}" type="parTrans" cxnId="{451F1E0B-8D13-4DA2-98F8-D2F7AF411C1E}">
      <dgm:prSet/>
      <dgm:spPr/>
      <dgm:t>
        <a:bodyPr/>
        <a:lstStyle/>
        <a:p>
          <a:endParaRPr lang="en-US"/>
        </a:p>
      </dgm:t>
    </dgm:pt>
    <dgm:pt modelId="{78437761-AFE3-4C94-96DC-1851CEABFCF1}" type="sibTrans" cxnId="{451F1E0B-8D13-4DA2-98F8-D2F7AF411C1E}">
      <dgm:prSet/>
      <dgm:spPr/>
      <dgm:t>
        <a:bodyPr/>
        <a:lstStyle/>
        <a:p>
          <a:endParaRPr lang="en-US"/>
        </a:p>
      </dgm:t>
    </dgm:pt>
    <dgm:pt modelId="{E7CFBE29-4A09-4821-AF4A-2A677CAB0F76}" type="pres">
      <dgm:prSet presAssocID="{3D26BAED-723F-49DC-81DB-119100F5F02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969A95-4864-4018-9D1E-D28F869955E4}" type="pres">
      <dgm:prSet presAssocID="{D874858B-3E52-4DFE-AE08-9A2880FCC06E}" presName="parentText" presStyleLbl="node1" presStyleIdx="0" presStyleCnt="2" custScaleY="145867" custLinFactY="-438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6D20B-AE38-44BF-9169-C9B3A5F09D0F}" type="pres">
      <dgm:prSet presAssocID="{73BE9F2B-68D1-489F-A427-26EEC052178D}" presName="spacer" presStyleCnt="0"/>
      <dgm:spPr/>
    </dgm:pt>
    <dgm:pt modelId="{94E5F090-4EF9-4226-B7D4-3CE3D3457C24}" type="pres">
      <dgm:prSet presAssocID="{182E2C33-D36D-4480-AC12-4F81F92E98C0}" presName="parentText" presStyleLbl="node1" presStyleIdx="1" presStyleCnt="2" custScaleY="105317" custLinFactY="4659" custLinFactNeighborX="-315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31199E-706B-4560-BE7C-D440FBF37E37}" srcId="{3D26BAED-723F-49DC-81DB-119100F5F026}" destId="{D874858B-3E52-4DFE-AE08-9A2880FCC06E}" srcOrd="0" destOrd="0" parTransId="{823316B3-0631-455A-99E6-35B32614EBE3}" sibTransId="{73BE9F2B-68D1-489F-A427-26EEC052178D}"/>
    <dgm:cxn modelId="{C6CFD561-52B2-484E-B599-276185A25318}" type="presOf" srcId="{D874858B-3E52-4DFE-AE08-9A2880FCC06E}" destId="{E5969A95-4864-4018-9D1E-D28F869955E4}" srcOrd="0" destOrd="0" presId="urn:microsoft.com/office/officeart/2005/8/layout/vList2"/>
    <dgm:cxn modelId="{9590D895-48A1-43F4-AC1D-8D38D164AB58}" type="presOf" srcId="{182E2C33-D36D-4480-AC12-4F81F92E98C0}" destId="{94E5F090-4EF9-4226-B7D4-3CE3D3457C24}" srcOrd="0" destOrd="0" presId="urn:microsoft.com/office/officeart/2005/8/layout/vList2"/>
    <dgm:cxn modelId="{451F1E0B-8D13-4DA2-98F8-D2F7AF411C1E}" srcId="{3D26BAED-723F-49DC-81DB-119100F5F026}" destId="{182E2C33-D36D-4480-AC12-4F81F92E98C0}" srcOrd="1" destOrd="0" parTransId="{06E3E9CE-9FFB-4DDB-B5FC-939C9CA8177C}" sibTransId="{78437761-AFE3-4C94-96DC-1851CEABFCF1}"/>
    <dgm:cxn modelId="{FE00CEB3-945C-4D15-8F99-99C53729B1E6}" type="presOf" srcId="{3D26BAED-723F-49DC-81DB-119100F5F026}" destId="{E7CFBE29-4A09-4821-AF4A-2A677CAB0F76}" srcOrd="0" destOrd="0" presId="urn:microsoft.com/office/officeart/2005/8/layout/vList2"/>
    <dgm:cxn modelId="{83F58CEE-469E-46A9-B0F6-47787FAC6C9A}" type="presParOf" srcId="{E7CFBE29-4A09-4821-AF4A-2A677CAB0F76}" destId="{E5969A95-4864-4018-9D1E-D28F869955E4}" srcOrd="0" destOrd="0" presId="urn:microsoft.com/office/officeart/2005/8/layout/vList2"/>
    <dgm:cxn modelId="{FCD8A8C1-9E7F-4C69-941F-0E16A5E0F9E3}" type="presParOf" srcId="{E7CFBE29-4A09-4821-AF4A-2A677CAB0F76}" destId="{16C6D20B-AE38-44BF-9169-C9B3A5F09D0F}" srcOrd="1" destOrd="0" presId="urn:microsoft.com/office/officeart/2005/8/layout/vList2"/>
    <dgm:cxn modelId="{B5FB829D-28A9-440E-BFA1-BFCE2025637E}" type="presParOf" srcId="{E7CFBE29-4A09-4821-AF4A-2A677CAB0F76}" destId="{94E5F090-4EF9-4226-B7D4-3CE3D3457C2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26BAED-723F-49DC-81DB-119100F5F026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874858B-3E52-4DFE-AE08-9A2880FCC06E}">
      <dgm:prSet custT="1"/>
      <dgm:spPr>
        <a:solidFill>
          <a:schemeClr val="accent2">
            <a:hueOff val="0"/>
            <a:satOff val="0"/>
            <a:lumOff val="0"/>
            <a:alpha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4000" b="1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In the difficult times of CORONA we are here to help you for any diagnostic needs book a test online.</a:t>
          </a:r>
          <a:endParaRPr lang="en-US" sz="4000" b="1" dirty="0">
            <a:solidFill>
              <a:schemeClr val="tx1"/>
            </a:solidFill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gm:t>
    </dgm:pt>
    <dgm:pt modelId="{823316B3-0631-455A-99E6-35B32614EBE3}" type="parTrans" cxnId="{6A31199E-706B-4560-BE7C-D440FBF37E37}">
      <dgm:prSet/>
      <dgm:spPr/>
      <dgm:t>
        <a:bodyPr/>
        <a:lstStyle/>
        <a:p>
          <a:endParaRPr lang="en-US" sz="3200" b="1"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gm:t>
    </dgm:pt>
    <dgm:pt modelId="{73BE9F2B-68D1-489F-A427-26EEC052178D}" type="sibTrans" cxnId="{6A31199E-706B-4560-BE7C-D440FBF37E37}">
      <dgm:prSet/>
      <dgm:spPr/>
      <dgm:t>
        <a:bodyPr/>
        <a:lstStyle/>
        <a:p>
          <a:endParaRPr lang="en-US" sz="3200" b="1"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gm:t>
    </dgm:pt>
    <dgm:pt modelId="{182E2C33-D36D-4480-AC12-4F81F92E98C0}">
      <dgm:prSet custT="1"/>
      <dgm:spPr>
        <a:solidFill>
          <a:schemeClr val="accent2">
            <a:hueOff val="0"/>
            <a:satOff val="0"/>
            <a:lumOff val="0"/>
            <a:alpha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4400" b="1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We provide free </a:t>
          </a:r>
          <a:r>
            <a:rPr lang="en-US" sz="4000" b="1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home</a:t>
          </a:r>
          <a:r>
            <a:rPr lang="en-US" sz="4400" b="1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 collection at your door step.</a:t>
          </a:r>
          <a:endParaRPr lang="en-US" sz="4400" b="1" dirty="0">
            <a:solidFill>
              <a:schemeClr val="tx1"/>
            </a:solidFill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gm:t>
    </dgm:pt>
    <dgm:pt modelId="{06E3E9CE-9FFB-4DDB-B5FC-939C9CA8177C}" type="parTrans" cxnId="{451F1E0B-8D13-4DA2-98F8-D2F7AF411C1E}">
      <dgm:prSet/>
      <dgm:spPr/>
      <dgm:t>
        <a:bodyPr/>
        <a:lstStyle/>
        <a:p>
          <a:endParaRPr lang="en-US"/>
        </a:p>
      </dgm:t>
    </dgm:pt>
    <dgm:pt modelId="{78437761-AFE3-4C94-96DC-1851CEABFCF1}" type="sibTrans" cxnId="{451F1E0B-8D13-4DA2-98F8-D2F7AF411C1E}">
      <dgm:prSet/>
      <dgm:spPr/>
      <dgm:t>
        <a:bodyPr/>
        <a:lstStyle/>
        <a:p>
          <a:endParaRPr lang="en-US"/>
        </a:p>
      </dgm:t>
    </dgm:pt>
    <dgm:pt modelId="{E7CFBE29-4A09-4821-AF4A-2A677CAB0F76}" type="pres">
      <dgm:prSet presAssocID="{3D26BAED-723F-49DC-81DB-119100F5F02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969A95-4864-4018-9D1E-D28F869955E4}" type="pres">
      <dgm:prSet presAssocID="{D874858B-3E52-4DFE-AE08-9A2880FCC06E}" presName="parentText" presStyleLbl="node1" presStyleIdx="0" presStyleCnt="2" custScaleY="145867" custLinFactY="-438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6D20B-AE38-44BF-9169-C9B3A5F09D0F}" type="pres">
      <dgm:prSet presAssocID="{73BE9F2B-68D1-489F-A427-26EEC052178D}" presName="spacer" presStyleCnt="0"/>
      <dgm:spPr/>
    </dgm:pt>
    <dgm:pt modelId="{94E5F090-4EF9-4226-B7D4-3CE3D3457C24}" type="pres">
      <dgm:prSet presAssocID="{182E2C33-D36D-4480-AC12-4F81F92E98C0}" presName="parentText" presStyleLbl="node1" presStyleIdx="1" presStyleCnt="2" custScaleY="105317" custLinFactY="4659" custLinFactNeighborX="-315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31199E-706B-4560-BE7C-D440FBF37E37}" srcId="{3D26BAED-723F-49DC-81DB-119100F5F026}" destId="{D874858B-3E52-4DFE-AE08-9A2880FCC06E}" srcOrd="0" destOrd="0" parTransId="{823316B3-0631-455A-99E6-35B32614EBE3}" sibTransId="{73BE9F2B-68D1-489F-A427-26EEC052178D}"/>
    <dgm:cxn modelId="{978C989E-CC59-4A55-976C-9BDBB3E815C0}" type="presOf" srcId="{3D26BAED-723F-49DC-81DB-119100F5F026}" destId="{E7CFBE29-4A09-4821-AF4A-2A677CAB0F76}" srcOrd="0" destOrd="0" presId="urn:microsoft.com/office/officeart/2005/8/layout/vList2"/>
    <dgm:cxn modelId="{9832C5D0-815B-4C47-8059-FF2AEEE6434E}" type="presOf" srcId="{D874858B-3E52-4DFE-AE08-9A2880FCC06E}" destId="{E5969A95-4864-4018-9D1E-D28F869955E4}" srcOrd="0" destOrd="0" presId="urn:microsoft.com/office/officeart/2005/8/layout/vList2"/>
    <dgm:cxn modelId="{451F1E0B-8D13-4DA2-98F8-D2F7AF411C1E}" srcId="{3D26BAED-723F-49DC-81DB-119100F5F026}" destId="{182E2C33-D36D-4480-AC12-4F81F92E98C0}" srcOrd="1" destOrd="0" parTransId="{06E3E9CE-9FFB-4DDB-B5FC-939C9CA8177C}" sibTransId="{78437761-AFE3-4C94-96DC-1851CEABFCF1}"/>
    <dgm:cxn modelId="{AE0F8614-3202-48AE-9F31-2062A4B74DAF}" type="presOf" srcId="{182E2C33-D36D-4480-AC12-4F81F92E98C0}" destId="{94E5F090-4EF9-4226-B7D4-3CE3D3457C24}" srcOrd="0" destOrd="0" presId="urn:microsoft.com/office/officeart/2005/8/layout/vList2"/>
    <dgm:cxn modelId="{316FBA31-02B8-4606-863E-E7E371BC1DDA}" type="presParOf" srcId="{E7CFBE29-4A09-4821-AF4A-2A677CAB0F76}" destId="{E5969A95-4864-4018-9D1E-D28F869955E4}" srcOrd="0" destOrd="0" presId="urn:microsoft.com/office/officeart/2005/8/layout/vList2"/>
    <dgm:cxn modelId="{048DBF9E-6082-4D55-83F4-F5DA6025058F}" type="presParOf" srcId="{E7CFBE29-4A09-4821-AF4A-2A677CAB0F76}" destId="{16C6D20B-AE38-44BF-9169-C9B3A5F09D0F}" srcOrd="1" destOrd="0" presId="urn:microsoft.com/office/officeart/2005/8/layout/vList2"/>
    <dgm:cxn modelId="{A750B348-E771-4109-AE56-4701FFA0BCCF}" type="presParOf" srcId="{E7CFBE29-4A09-4821-AF4A-2A677CAB0F76}" destId="{94E5F090-4EF9-4226-B7D4-3CE3D3457C2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69A95-4864-4018-9D1E-D28F869955E4}">
      <dsp:nvSpPr>
        <dsp:cNvPr id="0" name=""/>
        <dsp:cNvSpPr/>
      </dsp:nvSpPr>
      <dsp:spPr>
        <a:xfrm>
          <a:off x="0" y="30419"/>
          <a:ext cx="5445357" cy="2514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6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In the difficult times of CORONA we are here to help you for any diagnostic needs book a test online.</a:t>
          </a:r>
          <a:endParaRPr lang="en-US" sz="4000" b="1" kern="1200" dirty="0">
            <a:solidFill>
              <a:schemeClr val="tx1"/>
            </a:solidFill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sp:txBody>
      <dsp:txXfrm>
        <a:off x="122765" y="153184"/>
        <a:ext cx="5199827" cy="2269320"/>
      </dsp:txXfrm>
    </dsp:sp>
    <dsp:sp modelId="{94E5F090-4EF9-4226-B7D4-3CE3D3457C24}">
      <dsp:nvSpPr>
        <dsp:cNvPr id="0" name=""/>
        <dsp:cNvSpPr/>
      </dsp:nvSpPr>
      <dsp:spPr>
        <a:xfrm>
          <a:off x="0" y="2730582"/>
          <a:ext cx="5445357" cy="18157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6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We provide free </a:t>
          </a:r>
          <a:r>
            <a:rPr lang="en-US" sz="4000" b="1" kern="1200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home</a:t>
          </a:r>
          <a:r>
            <a:rPr lang="en-US" sz="4400" b="1" kern="1200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 collection at your door step.</a:t>
          </a:r>
          <a:endParaRPr lang="en-US" sz="4400" b="1" kern="1200" dirty="0">
            <a:solidFill>
              <a:schemeClr val="tx1"/>
            </a:solidFill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sp:txBody>
      <dsp:txXfrm>
        <a:off x="88637" y="2819219"/>
        <a:ext cx="5268083" cy="1638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69A95-4864-4018-9D1E-D28F869955E4}">
      <dsp:nvSpPr>
        <dsp:cNvPr id="0" name=""/>
        <dsp:cNvSpPr/>
      </dsp:nvSpPr>
      <dsp:spPr>
        <a:xfrm>
          <a:off x="0" y="30419"/>
          <a:ext cx="5445357" cy="2514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6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In the difficult times of CORONA we are here to help you for any diagnostic needs book a test online.</a:t>
          </a:r>
          <a:endParaRPr lang="en-US" sz="4000" b="1" kern="1200" dirty="0">
            <a:solidFill>
              <a:schemeClr val="tx1"/>
            </a:solidFill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sp:txBody>
      <dsp:txXfrm>
        <a:off x="122765" y="153184"/>
        <a:ext cx="5199827" cy="2269320"/>
      </dsp:txXfrm>
    </dsp:sp>
    <dsp:sp modelId="{94E5F090-4EF9-4226-B7D4-3CE3D3457C24}">
      <dsp:nvSpPr>
        <dsp:cNvPr id="0" name=""/>
        <dsp:cNvSpPr/>
      </dsp:nvSpPr>
      <dsp:spPr>
        <a:xfrm>
          <a:off x="0" y="2730582"/>
          <a:ext cx="5445357" cy="18157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6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We provide free </a:t>
          </a:r>
          <a:r>
            <a:rPr lang="en-US" sz="4000" b="1" kern="1200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home</a:t>
          </a:r>
          <a:r>
            <a:rPr lang="en-US" sz="4400" b="1" kern="1200" dirty="0" smtClean="0">
              <a:solidFill>
                <a:schemeClr val="tx1"/>
              </a:solidFill>
              <a:latin typeface="Arabic Typesetting" panose="03020402040406030203" pitchFamily="66" charset="-78"/>
              <a:ea typeface="Verdana" panose="020B0604030504040204" pitchFamily="34" charset="0"/>
              <a:cs typeface="Arabic Typesetting" panose="03020402040406030203" pitchFamily="66" charset="-78"/>
            </a:rPr>
            <a:t> collection at your door step.</a:t>
          </a:r>
          <a:endParaRPr lang="en-US" sz="4400" b="1" kern="1200" dirty="0">
            <a:solidFill>
              <a:schemeClr val="tx1"/>
            </a:solidFill>
            <a:latin typeface="Arabic Typesetting" panose="03020402040406030203" pitchFamily="66" charset="-78"/>
            <a:ea typeface="Verdana" panose="020B0604030504040204" pitchFamily="34" charset="0"/>
            <a:cs typeface="Arabic Typesetting" panose="03020402040406030203" pitchFamily="66" charset="-78"/>
          </a:endParaRPr>
        </a:p>
      </dsp:txBody>
      <dsp:txXfrm>
        <a:off x="88637" y="2819219"/>
        <a:ext cx="5268083" cy="163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18-Apr-20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18-Apr-20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3958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7783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3115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3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554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462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9977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4863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7787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221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6856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347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975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514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086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477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2286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52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69713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05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1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2573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79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9711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39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964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098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xmlns="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xmlns="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xmlns="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xmlns="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xmlns="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xmlns="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xmlns="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xmlns="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xmlns="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xmlns="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xmlns="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xmlns="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xmlns="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xmlns="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xmlns="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xmlns="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xmlns="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xmlns="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xmlns="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xmlns="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xmlns="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xmlns="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xmlns="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xmlns="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xmlns="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xmlns="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xmlns="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xmlns="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xmlns="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xmlns="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xmlns="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xmlns="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xmlns="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xmlns="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xmlns="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xmlns="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xmlns="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xmlns="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xmlns="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xmlns="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xmlns="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xmlns="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xmlns="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xmlns="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xmlns="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xmlns="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xmlns="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xmlns="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xmlns="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xmlns="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xmlns="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xmlns="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xmlns="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xmlns="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xmlns="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xmlns="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xmlns="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xmlns="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xmlns="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xmlns="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xmlns="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xmlns="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xmlns="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sv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31.svg"/><Relationship Id="rId9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sv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31.svg"/><Relationship Id="rId9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jpe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svg"/><Relationship Id="rId5" Type="http://schemas.openxmlformats.org/officeDocument/2006/relationships/image" Target="../media/image22.png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svg"/><Relationship Id="rId5" Type="http://schemas.openxmlformats.org/officeDocument/2006/relationships/image" Target="../media/image33.png"/><Relationship Id="rId4" Type="http://schemas.openxmlformats.org/officeDocument/2006/relationships/image" Target="../media/image20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3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5.svg"/><Relationship Id="rId11" Type="http://schemas.openxmlformats.org/officeDocument/2006/relationships/image" Target="../media/image20.svg"/><Relationship Id="rId5" Type="http://schemas.openxmlformats.org/officeDocument/2006/relationships/image" Target="../media/image47.png"/><Relationship Id="rId10" Type="http://schemas.openxmlformats.org/officeDocument/2006/relationships/image" Target="../media/image32.png"/><Relationship Id="rId4" Type="http://schemas.openxmlformats.org/officeDocument/2006/relationships/image" Target="../media/image24.svg"/><Relationship Id="rId9" Type="http://schemas.openxmlformats.org/officeDocument/2006/relationships/chart" Target="../charts/char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jp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1.wdp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jpeg"/><Relationship Id="rId7" Type="http://schemas.openxmlformats.org/officeDocument/2006/relationships/image" Target="../media/image53.svg"/><Relationship Id="rId12" Type="http://schemas.openxmlformats.org/officeDocument/2006/relationships/hyperlink" Target="http://www.fabrikam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5" Type="http://schemas.openxmlformats.org/officeDocument/2006/relationships/image" Target="../media/image51.svg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image" Target="../media/image5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jpeg"/><Relationship Id="rId3" Type="http://schemas.openxmlformats.org/officeDocument/2006/relationships/image" Target="../media/image7.jpeg"/><Relationship Id="rId7" Type="http://schemas.openxmlformats.org/officeDocument/2006/relationships/image" Target="../media/image15.sv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13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7.svg"/><Relationship Id="rId1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microsoft.com/office/2007/relationships/hdphoto" Target="../media/hdphoto2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8.jpe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hysiotherapist Stretching Patients Injured Arm Stockvideos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3"/>
          <a:stretch/>
        </p:blipFill>
        <p:spPr bwMode="auto">
          <a:xfrm>
            <a:off x="0" y="0"/>
            <a:ext cx="12714501" cy="794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93CFE69-79B0-440B-949E-DA17AD834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69279" y="1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634876" y="200495"/>
            <a:ext cx="341230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Admission</a:t>
            </a: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 </a:t>
            </a:r>
            <a:r>
              <a:rPr lang="en-US" sz="4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Open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190565" y="2816489"/>
            <a:ext cx="6300928" cy="1040540"/>
          </a:xfrm>
        </p:spPr>
        <p:txBody>
          <a:bodyPr/>
          <a:lstStyle/>
          <a:p>
            <a:pPr algn="ctr"/>
            <a:r>
              <a:rPr lang="en-US" sz="4400" dirty="0" smtClean="0"/>
              <a:t>Physiotherapy </a:t>
            </a:r>
            <a:br>
              <a:rPr lang="en-US" sz="4400" dirty="0" smtClean="0"/>
            </a:br>
            <a:r>
              <a:rPr lang="en-US" sz="4400" dirty="0" smtClean="0"/>
              <a:t>Courses</a:t>
            </a:r>
            <a:endParaRPr lang="en-US" sz="4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3753AF9-461F-4049-BB9D-621E76A514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619632" y="3857029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619632" y="4678538"/>
            <a:ext cx="3571782" cy="1219200"/>
          </a:xfrm>
        </p:spPr>
        <p:txBody>
          <a:bodyPr/>
          <a:lstStyle/>
          <a:p>
            <a:pPr algn="ctr"/>
            <a:r>
              <a:rPr lang="en-US" dirty="0" smtClean="0"/>
              <a:t>47 GARIA STATION ROAD GARIA, KOLKATA – 84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West Bengal</a:t>
            </a:r>
            <a:endParaRPr lang="en-US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924350" y="3992198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Hurry Limited Seats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" y="160153"/>
            <a:ext cx="2589518" cy="8483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763481" y="6125968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Mobile: 8017926291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ADB5E6-B409-4DC6-A6BD-4CDB7349C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is an opportunity for success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C1073E4-F5B8-41C9-BC20-6329036B5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664538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Teacher" title="Placeholder Icon">
            <a:extLst>
              <a:ext uri="{FF2B5EF4-FFF2-40B4-BE49-F238E27FC236}">
                <a16:creationId xmlns:a16="http://schemas.microsoft.com/office/drawing/2014/main" xmlns="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60749" y="3038741"/>
            <a:ext cx="522000" cy="5220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Fortify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FBD2CC2-A27F-456D-8D6B-3CFE314DBA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447749" y="4487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38D1D98-5389-456F-97BB-E9A6B2DEE0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544287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Group" title="Placeholder Icon">
            <a:extLst>
              <a:ext uri="{FF2B5EF4-FFF2-40B4-BE49-F238E27FC236}">
                <a16:creationId xmlns:a16="http://schemas.microsoft.com/office/drawing/2014/main" xmlns="" id="{2B973270-B0C3-44CB-8446-36F8BEB8232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840498" y="3038741"/>
            <a:ext cx="522000" cy="5220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De-Marginalize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1E2A3AC-B89F-458B-A103-9681AD901A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327498" y="4487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F8D751D2-CF20-41EC-9EC0-FE072FB970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8564942-0718-48BF-9A1F-9EC35051A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420100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 descr="Repeat" title="Placeholder Icon">
            <a:extLst>
              <a:ext uri="{FF2B5EF4-FFF2-40B4-BE49-F238E27FC236}">
                <a16:creationId xmlns:a16="http://schemas.microsoft.com/office/drawing/2014/main" xmlns="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716311" y="3038741"/>
            <a:ext cx="522000" cy="5220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Recycle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F494E1CA-0600-4970-93CD-9FB5EC22F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207247" y="4487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854B138-BB2C-4433-AB1E-94E987A3E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0" name="Picture 2" descr="https://static.independent.co.uk/s3fs-public/thumbnails/image/2020/04/02/13/istock-1155240408.jpg?w96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64" y="-33948"/>
            <a:ext cx="10696236" cy="745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097" y="5407214"/>
            <a:ext cx="10158903" cy="1591848"/>
          </a:xfrm>
          <a:gradFill flip="none" rotWithShape="1">
            <a:gsLst>
              <a:gs pos="93000">
                <a:schemeClr val="dk1">
                  <a:satMod val="103000"/>
                  <a:lumMod val="102000"/>
                  <a:tint val="94000"/>
                  <a:alpha val="58000"/>
                </a:schemeClr>
              </a:gs>
              <a:gs pos="41000">
                <a:schemeClr val="dk1">
                  <a:satMod val="110000"/>
                  <a:lumMod val="100000"/>
                  <a:shade val="100000"/>
                </a:schemeClr>
              </a:gs>
              <a:gs pos="0">
                <a:schemeClr val="dk1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7150" dist="19050" dir="5400000" algn="ctr" rotWithShape="0">
              <a:srgbClr val="000000">
                <a:alpha val="64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WHAT TO EAT DURING LOCKDOWN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558" y="211281"/>
            <a:ext cx="1065124" cy="8027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000"/>
              </a:srgb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482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ADB5E6-B409-4DC6-A6BD-4CDB7349C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is an opportunity for success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C1073E4-F5B8-41C9-BC20-6329036B5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664538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Teacher" title="Placeholder Icon">
            <a:extLst>
              <a:ext uri="{FF2B5EF4-FFF2-40B4-BE49-F238E27FC236}">
                <a16:creationId xmlns:a16="http://schemas.microsoft.com/office/drawing/2014/main" xmlns="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60749" y="3038741"/>
            <a:ext cx="522000" cy="5220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Fortify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FBD2CC2-A27F-456D-8D6B-3CFE314DBA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447749" y="4487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38D1D98-5389-456F-97BB-E9A6B2DEE0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544287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Group" title="Placeholder Icon">
            <a:extLst>
              <a:ext uri="{FF2B5EF4-FFF2-40B4-BE49-F238E27FC236}">
                <a16:creationId xmlns:a16="http://schemas.microsoft.com/office/drawing/2014/main" xmlns="" id="{2B973270-B0C3-44CB-8446-36F8BEB8232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840498" y="3038741"/>
            <a:ext cx="522000" cy="5220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De-Marginalize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1E2A3AC-B89F-458B-A103-9681AD901A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327498" y="4487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F8D751D2-CF20-41EC-9EC0-FE072FB970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8564942-0718-48BF-9A1F-9EC35051A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420100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 descr="Repeat" title="Placeholder Icon">
            <a:extLst>
              <a:ext uri="{FF2B5EF4-FFF2-40B4-BE49-F238E27FC236}">
                <a16:creationId xmlns:a16="http://schemas.microsoft.com/office/drawing/2014/main" xmlns="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716311" y="3038741"/>
            <a:ext cx="522000" cy="5220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Recycle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F494E1CA-0600-4970-93CD-9FB5EC22F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207247" y="4487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854B138-BB2C-4433-AB1E-94E987A3E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 descr="https://static.independent.co.uk/s3fs-public/thumbnails/image/2020/04/02/13/istock-1155240408.jpg?w96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64" y="-33948"/>
            <a:ext cx="10696236" cy="745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097" y="5407214"/>
            <a:ext cx="10158903" cy="1591848"/>
          </a:xfrm>
          <a:gradFill flip="none" rotWithShape="1">
            <a:gsLst>
              <a:gs pos="93000">
                <a:schemeClr val="dk1">
                  <a:satMod val="103000"/>
                  <a:lumMod val="102000"/>
                  <a:tint val="94000"/>
                  <a:alpha val="58000"/>
                </a:schemeClr>
              </a:gs>
              <a:gs pos="41000">
                <a:schemeClr val="dk1">
                  <a:satMod val="110000"/>
                  <a:lumMod val="100000"/>
                  <a:shade val="100000"/>
                </a:schemeClr>
              </a:gs>
              <a:gs pos="0">
                <a:schemeClr val="dk1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7150" dist="19050" dir="5400000" algn="ctr" rotWithShape="0">
              <a:srgbClr val="000000">
                <a:alpha val="64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WHAT TO EAT DURING LOCKDOWN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558" y="211281"/>
            <a:ext cx="1065124" cy="8027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000"/>
              </a:srgb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98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7" name="Picture Placeholder 16" descr="Laptop half open">
            <a:extLst>
              <a:ext uri="{FF2B5EF4-FFF2-40B4-BE49-F238E27FC236}">
                <a16:creationId xmlns:a16="http://schemas.microsoft.com/office/drawing/2014/main" xmlns="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00" y="1735138"/>
            <a:ext cx="1979613" cy="1981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Productivity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674B9A6-D55C-478C-8D92-D0BFBCD7B5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11413" y="448423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39" name="Picture Placeholder 38" descr="Woman looking puzzled while looking at a screen">
            <a:extLst>
              <a:ext uri="{FF2B5EF4-FFF2-40B4-BE49-F238E27FC236}">
                <a16:creationId xmlns:a16="http://schemas.microsoft.com/office/drawing/2014/main" xmlns="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1850" y="1735138"/>
            <a:ext cx="1979613" cy="1981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User Frustration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A0322F4-E79A-4E4D-98CA-2DC1692F9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43" name="Picture Placeholder 42" descr="Desk from top with someone tapping on a mobile phone">
            <a:extLst>
              <a:ext uri="{FF2B5EF4-FFF2-40B4-BE49-F238E27FC236}">
                <a16:creationId xmlns:a16="http://schemas.microsoft.com/office/drawing/2014/main" xmlns="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2287" y="1735138"/>
            <a:ext cx="1979613" cy="19812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Mobile Finance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DC27E82-D5C7-4AE4-BAF3-5DBB12CA08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71" name="Picture Placeholder 70" descr="Microchip pins">
            <a:extLst>
              <a:ext uri="{FF2B5EF4-FFF2-40B4-BE49-F238E27FC236}">
                <a16:creationId xmlns:a16="http://schemas.microsoft.com/office/drawing/2014/main" xmlns="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Chip Pricing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C3BE7D2-4C35-4BA9-9A98-1A6E17A84A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541950" y="448423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5195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xmlns="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Scarce Analytics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5979D46-D664-4267-B673-E6B048C084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882000" y="4484234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9200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wrist with a smart watch">
            <a:extLst>
              <a:ext uri="{FF2B5EF4-FFF2-40B4-BE49-F238E27FC236}">
                <a16:creationId xmlns:a16="http://schemas.microsoft.com/office/drawing/2014/main" xmlns="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Product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E48293B-B086-4048-863C-47E7C47880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5860339-31F7-4884-957E-5C40F818EB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Bullseye" title="Placeholder Icon">
            <a:extLst>
              <a:ext uri="{FF2B5EF4-FFF2-40B4-BE49-F238E27FC236}">
                <a16:creationId xmlns:a16="http://schemas.microsoft.com/office/drawing/2014/main" xmlns="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721177" y="1408536"/>
            <a:ext cx="514800" cy="5148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Unique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45C26E9A-3991-49A2-8D63-94C577E8A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78577" y="2994747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56960D0-0A22-4E28-82F3-B9AA805E96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 descr="Lecturer" title="Placeholder Icon">
            <a:extLst>
              <a:ext uri="{FF2B5EF4-FFF2-40B4-BE49-F238E27FC236}">
                <a16:creationId xmlns:a16="http://schemas.microsoft.com/office/drawing/2014/main" xmlns="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045277" y="1408536"/>
            <a:ext cx="514800" cy="5148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to Market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EAA895A-8A04-4C68-83A5-3E4F5209F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2677" y="2994747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AEBBE7F-98BB-4059-8F15-7198C7DAC3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21366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Network" title="Placeholder Icon">
            <a:extLst>
              <a:ext uri="{FF2B5EF4-FFF2-40B4-BE49-F238E27FC236}">
                <a16:creationId xmlns:a16="http://schemas.microsoft.com/office/drawing/2014/main" xmlns="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721177" y="4059152"/>
            <a:ext cx="514800" cy="514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DEE8591-D916-4064-8CD3-2AD3F759B9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892DD94-78B8-4911-A32B-3B174E2921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723042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Megaphone" title="Placeholder Icon">
            <a:extLst>
              <a:ext uri="{FF2B5EF4-FFF2-40B4-BE49-F238E27FC236}">
                <a16:creationId xmlns:a16="http://schemas.microsoft.com/office/drawing/2014/main" xmlns="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022853" y="4059152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9D2C94E-1924-4389-B84A-2828D610B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Product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873866-C6DF-4447-8D2F-8A88CF14E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1582738"/>
            <a:ext cx="3975100" cy="1744662"/>
          </a:xfrm>
        </p:spPr>
        <p:txBody>
          <a:bodyPr/>
          <a:lstStyle/>
          <a:p>
            <a:r>
              <a:rPr lang="en-US" dirty="0"/>
              <a:t>Emphasize your </a:t>
            </a:r>
            <a:br>
              <a:rPr lang="en-US" dirty="0"/>
            </a:br>
            <a:r>
              <a:rPr lang="en-US" dirty="0"/>
              <a:t>main 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benefits include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Vivamus a tellus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Vivamus a tellus</a:t>
            </a:r>
          </a:p>
        </p:txBody>
      </p:sp>
      <p:pic>
        <p:nvPicPr>
          <p:cNvPr id="32" name="Picture Placeholder 31" descr="Desktop screenshot">
            <a:extLst>
              <a:ext uri="{FF2B5EF4-FFF2-40B4-BE49-F238E27FC236}">
                <a16:creationId xmlns:a16="http://schemas.microsoft.com/office/drawing/2014/main" xmlns="" id="{9985C1E9-B7DC-4EFA-B466-64A4F2674F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" r="160"/>
          <a:stretch>
            <a:fillRect/>
          </a:stretch>
        </p:blipFill>
        <p:spPr>
          <a:xfrm>
            <a:off x="5217319" y="1450975"/>
            <a:ext cx="6974680" cy="39354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erson standing on a sidewalk looking at his phone">
            <a:extLst>
              <a:ext uri="{FF2B5EF4-FFF2-40B4-BE49-F238E27FC236}">
                <a16:creationId xmlns:a16="http://schemas.microsoft.com/office/drawing/2014/main" xmlns="" id="{5AC4910C-C9A9-41E9-9252-939FB7AA00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159E9FA-E2FE-4ED3-AF77-6A386F661A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gray"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AFED906-603E-4575-A8EB-18849F6201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Section Divider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42D433C-2521-498F-AEB8-751A77CDE3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 new way to engage with customers</a:t>
            </a:r>
            <a:br>
              <a:rPr lang="en-US" dirty="0"/>
            </a:br>
            <a:r>
              <a:rPr lang="en-US" dirty="0"/>
              <a:t>from across the globe.</a:t>
            </a:r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xmlns="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group of people around a table having a meeting">
            <a:extLst>
              <a:ext uri="{FF2B5EF4-FFF2-40B4-BE49-F238E27FC236}">
                <a16:creationId xmlns:a16="http://schemas.microsoft.com/office/drawing/2014/main" xmlns="" id="{183BC1DD-FC8F-4036-B43A-743B2FF4F0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6A60A77-3CD9-2340-9CBF-AB127828C2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93362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Section Divider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42D433C-2521-498F-AEB8-751A77CDE3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 new way to engage with customers</a:t>
            </a:r>
            <a:br>
              <a:rPr lang="en-US" dirty="0"/>
            </a:br>
            <a:r>
              <a:rPr lang="en-US" dirty="0"/>
              <a:t>from across the globe.</a:t>
            </a:r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xmlns="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ADB5E6-B409-4DC6-A6BD-4CDB7349C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is an opportunity for success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C1073E4-F5B8-41C9-BC20-6329036B5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664538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Teacher" title="Placeholder Icon">
            <a:extLst>
              <a:ext uri="{FF2B5EF4-FFF2-40B4-BE49-F238E27FC236}">
                <a16:creationId xmlns:a16="http://schemas.microsoft.com/office/drawing/2014/main" xmlns="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60749" y="3038741"/>
            <a:ext cx="522000" cy="5220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Fortify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FBD2CC2-A27F-456D-8D6B-3CFE314DBA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447749" y="4487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38D1D98-5389-456F-97BB-E9A6B2DEE0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544287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Group" title="Placeholder Icon">
            <a:extLst>
              <a:ext uri="{FF2B5EF4-FFF2-40B4-BE49-F238E27FC236}">
                <a16:creationId xmlns:a16="http://schemas.microsoft.com/office/drawing/2014/main" xmlns="" id="{2B973270-B0C3-44CB-8446-36F8BEB8232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840498" y="3038741"/>
            <a:ext cx="522000" cy="5220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De-Marginalize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1E2A3AC-B89F-458B-A103-9681AD901A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327498" y="4487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F8D751D2-CF20-41EC-9EC0-FE072FB970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8564942-0718-48BF-9A1F-9EC35051A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420100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 descr="Repeat" title="Placeholder Icon">
            <a:extLst>
              <a:ext uri="{FF2B5EF4-FFF2-40B4-BE49-F238E27FC236}">
                <a16:creationId xmlns:a16="http://schemas.microsoft.com/office/drawing/2014/main" xmlns="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716311" y="3038741"/>
            <a:ext cx="522000" cy="5220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Recycle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F494E1CA-0600-4970-93CD-9FB5EC22F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207247" y="4487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854B138-BB2C-4433-AB1E-94E987A3E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F218344-56B2-4D7E-A91A-A9A083F4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E80DC6FE-D11C-4C20-A51D-98443F5F46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800" y="1586709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Graphic 46" descr="Bullseye" title="Placeholder Icon">
            <a:extLst>
              <a:ext uri="{FF2B5EF4-FFF2-40B4-BE49-F238E27FC236}">
                <a16:creationId xmlns:a16="http://schemas.microsoft.com/office/drawing/2014/main" xmlns="" id="{7ADD6A28-A1C5-4090-8B87-55ECF7A207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31611" y="1886520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B353756-1A24-435F-9F00-9485171661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056410" y="1104326"/>
            <a:ext cx="4122920" cy="735800"/>
          </a:xfrm>
        </p:spPr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EE3A3FBF-F2B1-44B8-A094-309A3BFDBA25}"/>
              </a:ext>
            </a:extLst>
          </p:cNvPr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 </a:t>
            </a:r>
          </a:p>
          <a:p>
            <a:r>
              <a:rPr lang="en-US" dirty="0"/>
              <a:t>Fusce posuere, magna sed pulvinar ultricies, purus lectus malesuada libero, sit amet commodo magna eros quis urna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1203D2ED-1358-4F55-BCB3-94A5C18E1B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00000" y="1586709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 descr="Lecturer" title="Placeholder Icon">
            <a:extLst>
              <a:ext uri="{FF2B5EF4-FFF2-40B4-BE49-F238E27FC236}">
                <a16:creationId xmlns:a16="http://schemas.microsoft.com/office/drawing/2014/main" xmlns="" id="{A20C2A14-1BD7-4DC9-B671-8D036FC94B2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99811" y="1886520"/>
            <a:ext cx="514800" cy="514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3C10DA3A-40F2-4987-B2EE-1598E181FA9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9E08F51-511B-4C45-AFB2-8A9402CA1078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 </a:t>
            </a:r>
          </a:p>
          <a:p>
            <a:r>
              <a:rPr lang="en-US" dirty="0"/>
              <a:t>Fusce posuere, magna sed pulvinar ultricies, purus lectus malesuada libero, sit amet commodo magna eros quis urna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0099E5-DE93-4E9D-9158-ED2F595D3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4B353756-1A24-435F-9F00-9485171661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21136" y="5161369"/>
            <a:ext cx="4122920" cy="735800"/>
          </a:xfrm>
        </p:spPr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4B353756-1A24-435F-9F00-9485171661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08810" y="1256726"/>
            <a:ext cx="4122920" cy="735800"/>
          </a:xfrm>
        </p:spPr>
        <p:txBody>
          <a:bodyPr/>
          <a:lstStyle/>
          <a:p>
            <a:r>
              <a:rPr lang="en-US" dirty="0"/>
              <a:t>$1B</a:t>
            </a:r>
          </a:p>
        </p:txBody>
      </p:sp>
    </p:spTree>
    <p:extLst>
      <p:ext uri="{BB962C8B-B14F-4D97-AF65-F5344CB8AC3E}">
        <p14:creationId xmlns:p14="http://schemas.microsoft.com/office/powerpoint/2010/main" val="30689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5385A3C-2778-4B23-9530-DFD5A61D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2397EA2-CB56-4B2A-B8D7-9EBF17AF910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$3B</a:t>
            </a:r>
          </a:p>
        </p:txBody>
      </p:sp>
      <p:sp>
        <p:nvSpPr>
          <p:cNvPr id="2" name="Text Placeholder 1" title="Opportunity Graph Circles">
            <a:extLst>
              <a:ext uri="{FF2B5EF4-FFF2-40B4-BE49-F238E27FC236}">
                <a16:creationId xmlns:a16="http://schemas.microsoft.com/office/drawing/2014/main" xmlns="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Opportunity to Build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03BE848-3222-4622-8610-FFB9FFFD4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290738" y="4156765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7B0DD0E3-EB68-45D2-ADD8-FC591BDF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4738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E0CA0B1-C78D-4347-B915-9C13669BE54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$2B</a:t>
            </a:r>
          </a:p>
        </p:txBody>
      </p:sp>
      <p:sp>
        <p:nvSpPr>
          <p:cNvPr id="3" name="Text Placeholder 2" title="Opportunity Graph Circles">
            <a:extLst>
              <a:ext uri="{FF2B5EF4-FFF2-40B4-BE49-F238E27FC236}">
                <a16:creationId xmlns:a16="http://schemas.microsoft.com/office/drawing/2014/main" xmlns="" id="{7AA1A6A7-6F19-4288-85D6-5B84C5AFED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Freedom to Invent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BE6D00D-52E6-45D5-93DA-8687991C29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073327" y="4156765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5A467A7-E8DF-44D7-89E4-14F064592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8625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243970A-31CF-49C9-9A24-2B118246236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$1B</a:t>
            </a:r>
          </a:p>
        </p:txBody>
      </p:sp>
      <p:sp>
        <p:nvSpPr>
          <p:cNvPr id="4" name="Text Placeholder 3" title="Opportunity Graph Circles">
            <a:extLst>
              <a:ext uri="{FF2B5EF4-FFF2-40B4-BE49-F238E27FC236}">
                <a16:creationId xmlns:a16="http://schemas.microsoft.com/office/drawing/2014/main" xmlns="" id="{B6E28C1D-A3A4-44CF-9AF6-C1E3D7B8967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Few Competitors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58409DB-08AB-499E-AEE2-60288B07C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024600" y="4156765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8822AD60-9BCB-4E41-B8CA-75592FB00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8600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85A09F-6080-4B8E-A419-A64803280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hysiotherapist Stretching Patients Injured Arm Stockvideos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3"/>
          <a:stretch/>
        </p:blipFill>
        <p:spPr bwMode="auto">
          <a:xfrm>
            <a:off x="0" y="0"/>
            <a:ext cx="12714501" cy="794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93CFE69-79B0-440B-949E-DA17AD834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69279" y="1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634876" y="200495"/>
            <a:ext cx="341230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Admission</a:t>
            </a: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 </a:t>
            </a:r>
            <a:r>
              <a:rPr lang="en-US" sz="4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Open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190565" y="2816489"/>
            <a:ext cx="6300928" cy="1040540"/>
          </a:xfrm>
        </p:spPr>
        <p:txBody>
          <a:bodyPr/>
          <a:lstStyle/>
          <a:p>
            <a:pPr algn="ctr"/>
            <a:r>
              <a:rPr lang="en-US" sz="4400" dirty="0" smtClean="0"/>
              <a:t>Physiotherapy </a:t>
            </a:r>
            <a:br>
              <a:rPr lang="en-US" sz="4400" dirty="0" smtClean="0"/>
            </a:br>
            <a:r>
              <a:rPr lang="en-US" sz="4400" dirty="0" smtClean="0"/>
              <a:t>Courses</a:t>
            </a:r>
            <a:endParaRPr lang="en-US" sz="4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3753AF9-461F-4049-BB9D-621E76A514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619632" y="3857029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619632" y="4678538"/>
            <a:ext cx="3571782" cy="1219200"/>
          </a:xfrm>
        </p:spPr>
        <p:txBody>
          <a:bodyPr/>
          <a:lstStyle/>
          <a:p>
            <a:pPr algn="ctr"/>
            <a:r>
              <a:rPr lang="en-US" dirty="0" smtClean="0"/>
              <a:t>47 GARIA STATION ROAD GARIA, KOLKATA – 84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West Bengal</a:t>
            </a:r>
            <a:endParaRPr lang="en-US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924350" y="3992198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Hurry Limited Seats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" y="160153"/>
            <a:ext cx="2589518" cy="8483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763481" y="6125968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Mobile: 8017926291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5503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62780F-92D5-4FF5-8003-B57A9BC2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8972A2-6CA7-4004-B499-2828DE6F4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Company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9EACD0-6CBC-4E24-A0A1-D81FC464DF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Main point goes here </a:t>
            </a:r>
          </a:p>
          <a:p>
            <a:pPr lvl="1"/>
            <a:r>
              <a:rPr lang="en-US" dirty="0"/>
              <a:t>Lorem ipsum dolor sit amet, consectetuer adipiscing elit. Maecenas porttitor congue massa </a:t>
            </a:r>
          </a:p>
          <a:p>
            <a:pPr lvl="1"/>
            <a:r>
              <a:rPr lang="en-US" dirty="0"/>
              <a:t>Fusce posuere, magna sed pulvinar ultricies, purus lectus malesuada libero, sit amet commodo magna eros quis urna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7F63FE-3B6C-47EC-8AB1-F9478EA4F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Competitor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8CDD73D-7C2C-40BB-AE73-DED62B7377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Main point goes here</a:t>
            </a:r>
          </a:p>
          <a:p>
            <a:pPr lvl="1"/>
            <a:r>
              <a:rPr lang="en-US" dirty="0"/>
              <a:t>Lorem ipsum dolor sit amet, consectetuer adipiscing elit. Maecenas porttitor congue massa </a:t>
            </a:r>
          </a:p>
          <a:p>
            <a:pPr lvl="1"/>
            <a:r>
              <a:rPr lang="en-US" dirty="0"/>
              <a:t>Fusce posuere, magna sed pulvinar ultricies, purus lectus malesuada libero, sit amet commodo magna eros quis urna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4A397D-62A9-44C3-986F-8353C53D6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1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C05B2B-CD05-4C12-A1EF-05C3A00E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9C2455-AB2E-4A48-B323-BDD57D35FB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BFF58EB-0810-4EE3-921D-E5BC5DB67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1BC54E6-3999-4CE4-8EA6-B2F875F782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E23127B-5A4D-4657-9943-537B681F2A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pic>
        <p:nvPicPr>
          <p:cNvPr id="42" name="Picture 41" title="Placeholder Logo">
            <a:extLst>
              <a:ext uri="{FF2B5EF4-FFF2-40B4-BE49-F238E27FC236}">
                <a16:creationId xmlns:a16="http://schemas.microsoft.com/office/drawing/2014/main" xmlns="" id="{D18B45C9-9C29-4D89-B4B9-120A9ECD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43" name="Picture 42" title="Placeholder Logo">
            <a:extLst>
              <a:ext uri="{FF2B5EF4-FFF2-40B4-BE49-F238E27FC236}">
                <a16:creationId xmlns:a16="http://schemas.microsoft.com/office/drawing/2014/main" xmlns="" id="{A0A0B4E3-1DEE-4D5C-83E8-9C0E33DEE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44" name="Picture 43" title="Placeholder Logo">
            <a:extLst>
              <a:ext uri="{FF2B5EF4-FFF2-40B4-BE49-F238E27FC236}">
                <a16:creationId xmlns:a16="http://schemas.microsoft.com/office/drawing/2014/main" xmlns="" id="{26AD74B4-F5E5-4C7F-B3B8-B689DC862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45" name="Picture 44" title="Placeholder Logo">
            <a:extLst>
              <a:ext uri="{FF2B5EF4-FFF2-40B4-BE49-F238E27FC236}">
                <a16:creationId xmlns:a16="http://schemas.microsoft.com/office/drawing/2014/main" xmlns="" id="{CA30912F-FBCD-4E6B-A7A5-B5B354807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46" name="Picture 45" title="Placeholder Logo">
            <a:extLst>
              <a:ext uri="{FF2B5EF4-FFF2-40B4-BE49-F238E27FC236}">
                <a16:creationId xmlns:a16="http://schemas.microsoft.com/office/drawing/2014/main" xmlns="" id="{D17184DE-29A1-4857-8922-8D77830C07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grpSp>
        <p:nvGrpSpPr>
          <p:cNvPr id="8" name="Group 7" title="Placeholder Logo">
            <a:extLst>
              <a:ext uri="{FF2B5EF4-FFF2-40B4-BE49-F238E27FC236}">
                <a16:creationId xmlns:a16="http://schemas.microsoft.com/office/drawing/2014/main" xmlns="" id="{94882B89-A9DE-4B01-BA11-418159BD5713}"/>
              </a:ext>
            </a:extLst>
          </p:cNvPr>
          <p:cNvGrpSpPr/>
          <p:nvPr/>
        </p:nvGrpSpPr>
        <p:grpSpPr>
          <a:xfrm>
            <a:off x="8496557" y="2356052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D93F60B0-6C6B-43A8-896B-88989F2D8E27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633A7EE4-6A03-487B-83A4-31794D1C2623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BE9D877-72F4-48B2-A755-5AB2A07A0AFF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8089AA1D-88B4-444B-90E5-5AD55D3E4B7B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E96405CA-959F-4FFB-B47B-81F207975076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1D83BE8-9DDA-47A6-BFB7-C337C9D8267C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C8EB93A1-2BC7-45DA-ABB0-9EC686F96169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D443B018-2B7A-44B0-BBE3-B288D709AF5E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2A27AD6-29D0-4D60-8CE8-6374042DD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12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5314AEEE-BE7A-4B9C-84EC-8DB17BE9E8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will we scale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Phase 1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DD4EA26-D1CF-447D-9275-30DF8584DD69}"/>
              </a:ext>
            </a:extLst>
          </p:cNvPr>
          <p:cNvSpPr>
            <a:spLocks noGrp="1"/>
          </p:cNvSpPr>
          <p:nvPr>
            <p:ph idx="12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Phase 2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B992CF22-512B-4CE4-8046-E36F2B7A9AC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Phase 3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E7952536-315E-4C3D-883B-243405D2989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80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8B2F48-EA63-4C31-A2BD-E57B892A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05CC9A-FB9D-4DEE-81D3-2936E763138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Forecasting for success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F384FA6-319C-4977-ABA7-91C14C557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39997"/>
              </p:ext>
            </p:extLst>
          </p:nvPr>
        </p:nvGraphicFramePr>
        <p:xfrm>
          <a:off x="431800" y="1728000"/>
          <a:ext cx="6680200" cy="4347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xmlns="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xmlns="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xmlns="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xmlns="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xmlns="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Vendors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Users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Gross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Company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7078208"/>
                  </a:ext>
                </a:extLst>
              </a:tr>
            </a:tbl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xmlns="" id="{EC16EABA-F867-4245-93C8-8473E3DAA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428564"/>
              </p:ext>
            </p:extLst>
          </p:nvPr>
        </p:nvGraphicFramePr>
        <p:xfrm>
          <a:off x="7389813" y="1728001"/>
          <a:ext cx="4381500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4023F7-426F-4F4B-8ACB-12F9B5FBE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23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72D59F-E459-41DB-985E-2CF08A5D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0BEF4F-BA57-4A0C-83A2-FF3581DE6BD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Our two-year action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838E21-DCBD-4BF3-A56B-1B0AC1845A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7257058-2973-4B53-836C-41233BC0D27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4F0970F-3033-4EF3-B593-8ECF1F1BC1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BBE1F329-A8D2-4C03-9053-8D69618651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1092726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0">
            <a:extLst>
              <a:ext uri="{FF2B5EF4-FFF2-40B4-BE49-F238E27FC236}">
                <a16:creationId xmlns:a16="http://schemas.microsoft.com/office/drawing/2014/main" xmlns="" id="{0FBB9E34-9406-4432-A2AA-735C161D6F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76920" y="2190750"/>
            <a:ext cx="1793875" cy="56197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715D1787-D9EC-42D7-9E58-06C783ACCE5D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28649" y="2505005"/>
            <a:ext cx="1690417" cy="22467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Feb, 20YY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CCA00F5-B440-406B-A716-A13092CBFC2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6DD14BC5-F4CC-4A1D-B722-4B0E3AD084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BB9576B-97C2-4B6F-8D7A-D3D94B000C9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DB4DD14B-5E18-42FF-B2F1-6A2CB093836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3D985F57-4828-4F43-9FE0-15EF491E81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2971100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30">
            <a:extLst>
              <a:ext uri="{FF2B5EF4-FFF2-40B4-BE49-F238E27FC236}">
                <a16:creationId xmlns:a16="http://schemas.microsoft.com/office/drawing/2014/main" xmlns="" id="{787813E1-07C6-496D-9E59-D41AD3127AD9}"/>
              </a:ext>
            </a:extLst>
          </p:cNvPr>
          <p:cNvSpPr txBox="1">
            <a:spLocks/>
          </p:cNvSpPr>
          <p:nvPr/>
        </p:nvSpPr>
        <p:spPr>
          <a:xfrm>
            <a:off x="2074163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Focus Group</a:t>
            </a:r>
          </a:p>
        </p:txBody>
      </p:sp>
      <p:sp>
        <p:nvSpPr>
          <p:cNvPr id="59" name="Text Placeholder 31">
            <a:extLst>
              <a:ext uri="{FF2B5EF4-FFF2-40B4-BE49-F238E27FC236}">
                <a16:creationId xmlns:a16="http://schemas.microsoft.com/office/drawing/2014/main" xmlns="" id="{A3B6B7DF-5CB5-4DD4-A1FA-3CAD080EA255}"/>
              </a:ext>
            </a:extLst>
          </p:cNvPr>
          <p:cNvSpPr txBox="1">
            <a:spLocks/>
          </p:cNvSpPr>
          <p:nvPr/>
        </p:nvSpPr>
        <p:spPr>
          <a:xfrm>
            <a:off x="2125892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Jun, 20YY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F5F410E5-8F7F-4F9E-9FFE-E7BAE98D72F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62A8B8B4-43EE-4C8C-A799-7FB8016D3DD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BE55EE5B-B6FB-4321-9477-52192E27D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C93FB8A9-9620-42A8-A149-00CC0FC29CF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8C361AC5-6734-49E5-8506-3F22C2DF68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4868846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30">
            <a:extLst>
              <a:ext uri="{FF2B5EF4-FFF2-40B4-BE49-F238E27FC236}">
                <a16:creationId xmlns:a16="http://schemas.microsoft.com/office/drawing/2014/main" xmlns="" id="{518ED7A4-3142-4C1B-8706-E6F9BDA12CD4}"/>
              </a:ext>
            </a:extLst>
          </p:cNvPr>
          <p:cNvSpPr txBox="1">
            <a:spLocks/>
          </p:cNvSpPr>
          <p:nvPr/>
        </p:nvSpPr>
        <p:spPr>
          <a:xfrm>
            <a:off x="3971909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Feedback</a:t>
            </a:r>
          </a:p>
        </p:txBody>
      </p:sp>
      <p:sp>
        <p:nvSpPr>
          <p:cNvPr id="61" name="Text Placeholder 31">
            <a:extLst>
              <a:ext uri="{FF2B5EF4-FFF2-40B4-BE49-F238E27FC236}">
                <a16:creationId xmlns:a16="http://schemas.microsoft.com/office/drawing/2014/main" xmlns="" id="{ADF4B596-4378-464E-8BA9-FB6ADF27D160}"/>
              </a:ext>
            </a:extLst>
          </p:cNvPr>
          <p:cNvSpPr txBox="1">
            <a:spLocks/>
          </p:cNvSpPr>
          <p:nvPr/>
        </p:nvSpPr>
        <p:spPr>
          <a:xfrm>
            <a:off x="4023638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Oct, 20YY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5D9E0D54-DF90-4CE3-B2EF-54C50783B7C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2CCC6E1D-9B5C-4276-A7D2-B86F661B7D4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645EDCB7-4237-4A5E-9B93-7DD3CD3C4FF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449364A-2889-46F4-AB8E-EB64958B16D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20YY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40DC3788-4E8E-4F3D-BD1E-8EFA13B070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284891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0">
            <a:extLst>
              <a:ext uri="{FF2B5EF4-FFF2-40B4-BE49-F238E27FC236}">
                <a16:creationId xmlns:a16="http://schemas.microsoft.com/office/drawing/2014/main" xmlns="" id="{86B6D762-C9DD-4996-B05F-20E8C744D387}"/>
              </a:ext>
            </a:extLst>
          </p:cNvPr>
          <p:cNvSpPr txBox="1">
            <a:spLocks/>
          </p:cNvSpPr>
          <p:nvPr/>
        </p:nvSpPr>
        <p:spPr>
          <a:xfrm>
            <a:off x="5387954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MVP</a:t>
            </a:r>
          </a:p>
        </p:txBody>
      </p:sp>
      <p:sp>
        <p:nvSpPr>
          <p:cNvPr id="63" name="Text Placeholder 31">
            <a:extLst>
              <a:ext uri="{FF2B5EF4-FFF2-40B4-BE49-F238E27FC236}">
                <a16:creationId xmlns:a16="http://schemas.microsoft.com/office/drawing/2014/main" xmlns="" id="{096832AE-2EF2-4535-996B-35001117AE74}"/>
              </a:ext>
            </a:extLst>
          </p:cNvPr>
          <p:cNvSpPr txBox="1">
            <a:spLocks/>
          </p:cNvSpPr>
          <p:nvPr/>
        </p:nvSpPr>
        <p:spPr>
          <a:xfrm>
            <a:off x="5439683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Jan, 20YY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7936DD04-54B5-45E1-B77E-535E48E1D46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3E1BC326-1FAE-422A-BA37-4C92724EF47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24CF4B32-44BD-46E1-B99A-1ADBAC380AC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5DD0D4ED-8247-483E-A339-415BFA0545C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F8DA1472-0F22-45EC-9606-34DC3AF9CA7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BED3DA06-A855-49CE-8356-4A9D947FC82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EB858692-F88E-43A4-8B27-E23B8AC172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9116629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0">
            <a:extLst>
              <a:ext uri="{FF2B5EF4-FFF2-40B4-BE49-F238E27FC236}">
                <a16:creationId xmlns:a16="http://schemas.microsoft.com/office/drawing/2014/main" xmlns="" id="{926B0AAB-FFB2-4EF7-823F-9CC4BE3F9038}"/>
              </a:ext>
            </a:extLst>
          </p:cNvPr>
          <p:cNvSpPr txBox="1">
            <a:spLocks/>
          </p:cNvSpPr>
          <p:nvPr/>
        </p:nvSpPr>
        <p:spPr>
          <a:xfrm>
            <a:off x="8219692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Launch</a:t>
            </a:r>
          </a:p>
        </p:txBody>
      </p:sp>
      <p:sp>
        <p:nvSpPr>
          <p:cNvPr id="67" name="Text Placeholder 31">
            <a:extLst>
              <a:ext uri="{FF2B5EF4-FFF2-40B4-BE49-F238E27FC236}">
                <a16:creationId xmlns:a16="http://schemas.microsoft.com/office/drawing/2014/main" xmlns="" id="{8CD2E1AD-1EB5-4624-9837-0D937266EA13}"/>
              </a:ext>
            </a:extLst>
          </p:cNvPr>
          <p:cNvSpPr txBox="1">
            <a:spLocks/>
          </p:cNvSpPr>
          <p:nvPr/>
        </p:nvSpPr>
        <p:spPr>
          <a:xfrm>
            <a:off x="8271421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Jul, 20YY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E20F207A-33A7-43C3-873C-25499611EA6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08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7E6CCF4-3AC5-455D-B1E1-9CDCE79FA2D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357282C0-B362-4514-BC66-EC9066996AD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xmlns="" id="{AF84C149-B9E1-4CEB-AC25-65E5E0C9ECD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4A412F69-2D59-4EA2-9BA0-74B513D9F6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11005041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30">
            <a:extLst>
              <a:ext uri="{FF2B5EF4-FFF2-40B4-BE49-F238E27FC236}">
                <a16:creationId xmlns:a16="http://schemas.microsoft.com/office/drawing/2014/main" xmlns="" id="{3BF16A02-C583-41A6-B28D-1DA71C3D603B}"/>
              </a:ext>
            </a:extLst>
          </p:cNvPr>
          <p:cNvSpPr txBox="1">
            <a:spLocks/>
          </p:cNvSpPr>
          <p:nvPr/>
        </p:nvSpPr>
        <p:spPr>
          <a:xfrm>
            <a:off x="9927693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V2</a:t>
            </a:r>
          </a:p>
        </p:txBody>
      </p:sp>
      <p:sp>
        <p:nvSpPr>
          <p:cNvPr id="65" name="Text Placeholder 31">
            <a:extLst>
              <a:ext uri="{FF2B5EF4-FFF2-40B4-BE49-F238E27FC236}">
                <a16:creationId xmlns:a16="http://schemas.microsoft.com/office/drawing/2014/main" xmlns="" id="{F168CAA8-0A9E-4AEE-82FE-9F30480DEA54}"/>
              </a:ext>
            </a:extLst>
          </p:cNvPr>
          <p:cNvSpPr txBox="1">
            <a:spLocks/>
          </p:cNvSpPr>
          <p:nvPr/>
        </p:nvSpPr>
        <p:spPr>
          <a:xfrm>
            <a:off x="9979422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Nov, 20YY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xmlns="" id="{1182FFC2-5425-4688-B728-F2248AC174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AFD09076-D1F6-4F08-8939-1F1577E5A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20712" y="3799174"/>
            <a:ext cx="10856346" cy="154901"/>
            <a:chOff x="620712" y="3799174"/>
            <a:chExt cx="10856346" cy="15490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1851F931-A22B-44AA-B078-8F13276740C5}"/>
                </a:ext>
              </a:extLst>
            </p:cNvPr>
            <p:cNvCxnSpPr>
              <a:stCxn id="6" idx="2"/>
              <a:endCxn id="5" idx="0"/>
            </p:cNvCxnSpPr>
            <p:nvPr/>
          </p:nvCxnSpPr>
          <p:spPr>
            <a:xfrm>
              <a:off x="62071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653A16F3-2319-4900-94E3-2D1EE11FE250}"/>
                </a:ext>
              </a:extLst>
            </p:cNvPr>
            <p:cNvCxnSpPr/>
            <p:nvPr/>
          </p:nvCxnSpPr>
          <p:spPr>
            <a:xfrm>
              <a:off x="109272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44FC807E-B2A8-4953-AA5C-6D49F5FE3128}"/>
                </a:ext>
              </a:extLst>
            </p:cNvPr>
            <p:cNvCxnSpPr/>
            <p:nvPr/>
          </p:nvCxnSpPr>
          <p:spPr>
            <a:xfrm>
              <a:off x="156474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62129982-9661-4201-A7A9-D830435CAF7C}"/>
                </a:ext>
              </a:extLst>
            </p:cNvPr>
            <p:cNvCxnSpPr/>
            <p:nvPr/>
          </p:nvCxnSpPr>
          <p:spPr>
            <a:xfrm>
              <a:off x="203675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8EC9CA8C-382D-4780-857E-7923D6612296}"/>
                </a:ext>
              </a:extLst>
            </p:cNvPr>
            <p:cNvCxnSpPr/>
            <p:nvPr/>
          </p:nvCxnSpPr>
          <p:spPr>
            <a:xfrm>
              <a:off x="250877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55124F5F-0D19-4683-ABFD-3276BD8C0D2A}"/>
                </a:ext>
              </a:extLst>
            </p:cNvPr>
            <p:cNvCxnSpPr/>
            <p:nvPr/>
          </p:nvCxnSpPr>
          <p:spPr>
            <a:xfrm>
              <a:off x="298078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33740EF7-5BAA-4406-9463-F2DBFE3F1764}"/>
                </a:ext>
              </a:extLst>
            </p:cNvPr>
            <p:cNvCxnSpPr/>
            <p:nvPr/>
          </p:nvCxnSpPr>
          <p:spPr>
            <a:xfrm>
              <a:off x="345280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4E722C75-9D4B-4ACF-8624-346EBA52AB0C}"/>
                </a:ext>
              </a:extLst>
            </p:cNvPr>
            <p:cNvCxnSpPr/>
            <p:nvPr/>
          </p:nvCxnSpPr>
          <p:spPr>
            <a:xfrm>
              <a:off x="392481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2D341D20-3335-4187-B094-E72F119FBFA6}"/>
                </a:ext>
              </a:extLst>
            </p:cNvPr>
            <p:cNvCxnSpPr/>
            <p:nvPr/>
          </p:nvCxnSpPr>
          <p:spPr>
            <a:xfrm>
              <a:off x="439683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3BA093FB-4616-49E8-A8CB-7A95CC81F7BF}"/>
                </a:ext>
              </a:extLst>
            </p:cNvPr>
            <p:cNvCxnSpPr/>
            <p:nvPr/>
          </p:nvCxnSpPr>
          <p:spPr>
            <a:xfrm>
              <a:off x="486884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2237583E-E0FF-431F-AEFC-A3E007B41FEF}"/>
                </a:ext>
              </a:extLst>
            </p:cNvPr>
            <p:cNvCxnSpPr/>
            <p:nvPr/>
          </p:nvCxnSpPr>
          <p:spPr>
            <a:xfrm>
              <a:off x="534086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C8CC9F1D-9948-435E-B101-CE530C3C415D}"/>
                </a:ext>
              </a:extLst>
            </p:cNvPr>
            <p:cNvCxnSpPr/>
            <p:nvPr/>
          </p:nvCxnSpPr>
          <p:spPr>
            <a:xfrm>
              <a:off x="581287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FDED2865-67EC-4583-B0BC-2A7549CA14FE}"/>
                </a:ext>
              </a:extLst>
            </p:cNvPr>
            <p:cNvCxnSpPr/>
            <p:nvPr/>
          </p:nvCxnSpPr>
          <p:spPr>
            <a:xfrm>
              <a:off x="628489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78E72E4E-F5B7-469D-9C2A-54960B3814DA}"/>
                </a:ext>
              </a:extLst>
            </p:cNvPr>
            <p:cNvCxnSpPr/>
            <p:nvPr/>
          </p:nvCxnSpPr>
          <p:spPr>
            <a:xfrm>
              <a:off x="675690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F2A5CFE2-8B3A-4FE1-B4D5-A3C1CDD0D60B}"/>
                </a:ext>
              </a:extLst>
            </p:cNvPr>
            <p:cNvCxnSpPr/>
            <p:nvPr/>
          </p:nvCxnSpPr>
          <p:spPr>
            <a:xfrm>
              <a:off x="722892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D8945B65-A1FD-4893-8E5B-694EBE6ABE48}"/>
                </a:ext>
              </a:extLst>
            </p:cNvPr>
            <p:cNvCxnSpPr/>
            <p:nvPr/>
          </p:nvCxnSpPr>
          <p:spPr>
            <a:xfrm>
              <a:off x="770093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69559BBA-B1D3-41F3-BCBE-CB4BB933EEA0}"/>
                </a:ext>
              </a:extLst>
            </p:cNvPr>
            <p:cNvCxnSpPr/>
            <p:nvPr/>
          </p:nvCxnSpPr>
          <p:spPr>
            <a:xfrm>
              <a:off x="817295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03F8D889-DFE8-4946-8A9F-E89EBA86CE55}"/>
                </a:ext>
              </a:extLst>
            </p:cNvPr>
            <p:cNvCxnSpPr/>
            <p:nvPr/>
          </p:nvCxnSpPr>
          <p:spPr>
            <a:xfrm>
              <a:off x="864496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899FC3E1-760C-485D-A894-659E36DBFBA0}"/>
                </a:ext>
              </a:extLst>
            </p:cNvPr>
            <p:cNvCxnSpPr/>
            <p:nvPr/>
          </p:nvCxnSpPr>
          <p:spPr>
            <a:xfrm>
              <a:off x="911698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FC2AD8BF-2DAB-46F3-9334-006C0E601416}"/>
                </a:ext>
              </a:extLst>
            </p:cNvPr>
            <p:cNvCxnSpPr/>
            <p:nvPr/>
          </p:nvCxnSpPr>
          <p:spPr>
            <a:xfrm>
              <a:off x="958899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F3ECD0E7-AEC7-4FC2-AD8C-FD1309F9C4A9}"/>
                </a:ext>
              </a:extLst>
            </p:cNvPr>
            <p:cNvCxnSpPr/>
            <p:nvPr/>
          </p:nvCxnSpPr>
          <p:spPr>
            <a:xfrm>
              <a:off x="1006101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D7C5386D-5D43-4282-AB46-61FD65332554}"/>
                </a:ext>
              </a:extLst>
            </p:cNvPr>
            <p:cNvCxnSpPr/>
            <p:nvPr/>
          </p:nvCxnSpPr>
          <p:spPr>
            <a:xfrm>
              <a:off x="1053302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70974A3F-6B41-4413-8B89-13F538C736F8}"/>
                </a:ext>
              </a:extLst>
            </p:cNvPr>
            <p:cNvCxnSpPr/>
            <p:nvPr/>
          </p:nvCxnSpPr>
          <p:spPr>
            <a:xfrm>
              <a:off x="1100504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8ABC7720-8A37-473F-B4FC-E67552008163}"/>
                </a:ext>
              </a:extLst>
            </p:cNvPr>
            <p:cNvCxnSpPr/>
            <p:nvPr/>
          </p:nvCxnSpPr>
          <p:spPr>
            <a:xfrm>
              <a:off x="1147705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49B9F8F-4732-4438-9D9E-2501EE5F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42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56829-C303-4112-9567-7E68C7E8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22E20B33-36F5-422B-9A70-C5340F300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99072"/>
              </p:ext>
            </p:extLst>
          </p:nvPr>
        </p:nvGraphicFramePr>
        <p:xfrm>
          <a:off x="431800" y="1124680"/>
          <a:ext cx="11340000" cy="498000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xmlns="" val="1173992025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xmlns="" val="115202853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xmlns="" val="1010693434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xmlns="" val="3778082769"/>
                    </a:ext>
                  </a:extLst>
                </a:gridCol>
                <a:gridCol w="552258">
                  <a:extLst>
                    <a:ext uri="{9D8B030D-6E8A-4147-A177-3AD203B41FA5}">
                      <a16:colId xmlns:a16="http://schemas.microsoft.com/office/drawing/2014/main" xmlns="" val="1944590475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22360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3495943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2132828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430083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772841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7078208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252071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74217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6649893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5,062,500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151,200,000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67963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1,687,500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7003364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555240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4,320,000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4338634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7,593,750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187,920,000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0785602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-1,968,750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-4,800,000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28,sx080,000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49593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692A082-E7C9-4130-803D-B3FC802F6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06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xmlns="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88" name="Picture Placeholder 87" descr="Portrait of a man looking down">
            <a:extLst>
              <a:ext uri="{FF2B5EF4-FFF2-40B4-BE49-F238E27FC236}">
                <a16:creationId xmlns:a16="http://schemas.microsoft.com/office/drawing/2014/main" xmlns="" id="{19C1C15E-A3C7-49BA-BCDD-5C95EE28036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799" y="2319681"/>
            <a:ext cx="1352367" cy="1352367"/>
          </a:xfrm>
        </p:spPr>
      </p:pic>
      <p:sp>
        <p:nvSpPr>
          <p:cNvPr id="75" name="Text Placeholder 74">
            <a:extLst>
              <a:ext uri="{FF2B5EF4-FFF2-40B4-BE49-F238E27FC236}">
                <a16:creationId xmlns:a16="http://schemas.microsoft.com/office/drawing/2014/main" xmlns="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Allan</a:t>
            </a:r>
            <a:br>
              <a:rPr lang="en-US" dirty="0"/>
            </a:br>
            <a:r>
              <a:rPr lang="en-US" dirty="0"/>
              <a:t>Mattsson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80BC67F4-4E33-4709-9D60-593B322A8C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974854" y="3332591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77">
            <a:extLst>
              <a:ext uri="{FF2B5EF4-FFF2-40B4-BE49-F238E27FC236}">
                <a16:creationId xmlns:a16="http://schemas.microsoft.com/office/drawing/2014/main" xmlns="" id="{07F9DC5B-EFCF-4160-9CA2-67357CDD54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CEO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xmlns="" id="{F85615EC-ED58-4535-8364-5453CA87C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74854" y="3904988"/>
            <a:ext cx="2124000" cy="180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pic>
        <p:nvPicPr>
          <p:cNvPr id="92" name="Picture Placeholder 91" descr="Portrait of a woman with a phone in her hand">
            <a:extLst>
              <a:ext uri="{FF2B5EF4-FFF2-40B4-BE49-F238E27FC236}">
                <a16:creationId xmlns:a16="http://schemas.microsoft.com/office/drawing/2014/main" xmlns="" id="{921A3CFA-B715-446B-83FD-D5AA8586EBE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8028" y="2319681"/>
            <a:ext cx="1352367" cy="1352367"/>
          </a:xfrm>
        </p:spPr>
      </p:pic>
      <p:sp>
        <p:nvSpPr>
          <p:cNvPr id="80" name="Text Placeholder 79">
            <a:extLst>
              <a:ext uri="{FF2B5EF4-FFF2-40B4-BE49-F238E27FC236}">
                <a16:creationId xmlns:a16="http://schemas.microsoft.com/office/drawing/2014/main" xmlns="" id="{E86E6499-D2B1-4F88-A5B6-F0C83093D6C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11083" y="2485913"/>
            <a:ext cx="1808917" cy="7015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Mira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Karlsson</a:t>
            </a:r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F57D445D-9983-4AAC-8E68-88EA351CB2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811084" y="3332591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Placeholder 81">
            <a:extLst>
              <a:ext uri="{FF2B5EF4-FFF2-40B4-BE49-F238E27FC236}">
                <a16:creationId xmlns:a16="http://schemas.microsoft.com/office/drawing/2014/main" xmlns="" id="{7496B20D-BD66-4B27-84AA-E50FEB2506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xmlns="" id="{9CAD9DA0-591D-4655-BE3B-D2162C5D73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pic>
        <p:nvPicPr>
          <p:cNvPr id="94" name="Picture Placeholder 93" descr="Portrait of a woman looking relaxed">
            <a:extLst>
              <a:ext uri="{FF2B5EF4-FFF2-40B4-BE49-F238E27FC236}">
                <a16:creationId xmlns:a16="http://schemas.microsoft.com/office/drawing/2014/main" xmlns="" id="{678140F2-20DC-49B9-8BD8-815437A060C9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2825" y="2319681"/>
            <a:ext cx="1352367" cy="1352367"/>
          </a:xfrm>
        </p:spPr>
      </p:pic>
      <p:sp>
        <p:nvSpPr>
          <p:cNvPr id="84" name="Text Placeholder 83">
            <a:extLst>
              <a:ext uri="{FF2B5EF4-FFF2-40B4-BE49-F238E27FC236}">
                <a16:creationId xmlns:a16="http://schemas.microsoft.com/office/drawing/2014/main" xmlns="" id="{33A97CBA-B92B-47D6-939E-FC794AA85C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0BCA98FD-268D-47AA-8871-119024D92E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647313" y="3332591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85">
            <a:extLst>
              <a:ext uri="{FF2B5EF4-FFF2-40B4-BE49-F238E27FC236}">
                <a16:creationId xmlns:a16="http://schemas.microsoft.com/office/drawing/2014/main" xmlns="" id="{F71D59A8-B12B-4EFC-8838-C21115F7614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CTO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xmlns="" id="{63255D73-8481-4553-B0E0-EEAB97E8A60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57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9109A8-D7EE-4527-9928-C4753E23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grpSp>
        <p:nvGrpSpPr>
          <p:cNvPr id="4" name="Group 3" title="Fund Category (Grouped)">
            <a:extLst>
              <a:ext uri="{FF2B5EF4-FFF2-40B4-BE49-F238E27FC236}">
                <a16:creationId xmlns:a16="http://schemas.microsoft.com/office/drawing/2014/main" xmlns="" id="{EB374690-D7EC-4B7B-B520-C6B6494CDC89}"/>
              </a:ext>
            </a:extLst>
          </p:cNvPr>
          <p:cNvGrpSpPr/>
          <p:nvPr/>
        </p:nvGrpSpPr>
        <p:grpSpPr>
          <a:xfrm>
            <a:off x="635303" y="993330"/>
            <a:ext cx="2718236" cy="1634164"/>
            <a:chOff x="635303" y="993330"/>
            <a:chExt cx="2718236" cy="1634164"/>
          </a:xfrm>
        </p:grpSpPr>
        <p:pic>
          <p:nvPicPr>
            <p:cNvPr id="8" name="Graphic 7" descr="Network" title="Placeholder Icon">
              <a:extLst>
                <a:ext uri="{FF2B5EF4-FFF2-40B4-BE49-F238E27FC236}">
                  <a16:creationId xmlns:a16="http://schemas.microsoft.com/office/drawing/2014/main" xmlns="" id="{D63A7C78-623A-4758-B41F-76E255427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xmlns="" id="{CF4F0854-D5FB-4746-AF03-270EFD9831A3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xmlns="" id="{2F35E594-1F1D-4193-9ED6-DD60AE465EB9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D14AED6-9124-430C-9111-F568BD8278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186366" y="1572844"/>
              <a:ext cx="167173" cy="16717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xmlns="" id="{C349E2FC-8E98-4B50-9315-101FE794E82B}"/>
              </a:ext>
            </a:extLst>
          </p:cNvPr>
          <p:cNvGrpSpPr/>
          <p:nvPr/>
        </p:nvGrpSpPr>
        <p:grpSpPr>
          <a:xfrm>
            <a:off x="635303" y="2759296"/>
            <a:ext cx="2718236" cy="1669940"/>
            <a:chOff x="635303" y="2759296"/>
            <a:chExt cx="2718236" cy="1669940"/>
          </a:xfrm>
        </p:grpSpPr>
        <p:pic>
          <p:nvPicPr>
            <p:cNvPr id="24" name="Graphic 23" descr="Newspaper" title="Placeholder Icon">
              <a:extLst>
                <a:ext uri="{FF2B5EF4-FFF2-40B4-BE49-F238E27FC236}">
                  <a16:creationId xmlns:a16="http://schemas.microsoft.com/office/drawing/2014/main" xmlns="" id="{31AFEB72-92B5-4F87-9FD9-721986F9D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xmlns="" id="{813391F3-ECEE-401E-843A-24FFB191AC19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18" name="Text Placeholder 80">
              <a:extLst>
                <a:ext uri="{FF2B5EF4-FFF2-40B4-BE49-F238E27FC236}">
                  <a16:creationId xmlns:a16="http://schemas.microsoft.com/office/drawing/2014/main" xmlns="" id="{06B2E7F2-554C-4D23-ADD8-CBF986299300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71258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54043C23-F65D-4CFD-8A97-CDF736E614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186366" y="3374586"/>
              <a:ext cx="167173" cy="1671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 title="Fund Category (Grouped)">
            <a:extLst>
              <a:ext uri="{FF2B5EF4-FFF2-40B4-BE49-F238E27FC236}">
                <a16:creationId xmlns:a16="http://schemas.microsoft.com/office/drawing/2014/main" xmlns="" id="{9B34B456-43A3-4445-A4C1-4D4F01EC9CF5}"/>
              </a:ext>
            </a:extLst>
          </p:cNvPr>
          <p:cNvGrpSpPr/>
          <p:nvPr/>
        </p:nvGrpSpPr>
        <p:grpSpPr>
          <a:xfrm>
            <a:off x="635303" y="4741011"/>
            <a:ext cx="2718236" cy="1570805"/>
            <a:chOff x="635303" y="4741011"/>
            <a:chExt cx="2718236" cy="1570805"/>
          </a:xfrm>
        </p:grpSpPr>
        <p:pic>
          <p:nvPicPr>
            <p:cNvPr id="11" name="Graphic 10" descr="Satellite" title="Placeholder Icon">
              <a:extLst>
                <a:ext uri="{FF2B5EF4-FFF2-40B4-BE49-F238E27FC236}">
                  <a16:creationId xmlns:a16="http://schemas.microsoft.com/office/drawing/2014/main" xmlns="" id="{20F0FEB9-5B14-4BCD-9156-D9770102F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2510542" y="4741011"/>
              <a:ext cx="516155" cy="516155"/>
            </a:xfrm>
            <a:prstGeom prst="rect">
              <a:avLst/>
            </a:prstGeom>
          </p:spPr>
        </p:pic>
        <p:sp>
          <p:nvSpPr>
            <p:cNvPr id="22" name="Text Placeholder 80">
              <a:extLst>
                <a:ext uri="{FF2B5EF4-FFF2-40B4-BE49-F238E27FC236}">
                  <a16:creationId xmlns:a16="http://schemas.microsoft.com/office/drawing/2014/main" xmlns="" id="{45EDF17B-0AD3-4441-827B-8CF7F74091C4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21" name="Text Placeholder 80">
              <a:extLst>
                <a:ext uri="{FF2B5EF4-FFF2-40B4-BE49-F238E27FC236}">
                  <a16:creationId xmlns:a16="http://schemas.microsoft.com/office/drawing/2014/main" xmlns="" id="{616A2C6A-5A66-4F58-AD4E-A0966B42EA7D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8C6AB14F-6F0F-4961-9780-C275777540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186366" y="5257166"/>
              <a:ext cx="167173" cy="1671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Chart 6" title="Funding Chart">
            <a:extLst>
              <a:ext uri="{FF2B5EF4-FFF2-40B4-BE49-F238E27FC236}">
                <a16:creationId xmlns:a16="http://schemas.microsoft.com/office/drawing/2014/main" xmlns="" id="{26288BC2-6AF8-4570-8104-88EB29611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630081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5" name="Group 24" title="Fund Category (Grouped)">
            <a:extLst>
              <a:ext uri="{FF2B5EF4-FFF2-40B4-BE49-F238E27FC236}">
                <a16:creationId xmlns:a16="http://schemas.microsoft.com/office/drawing/2014/main" xmlns="" id="{BEE51485-7E57-4908-B226-0C064509958A}"/>
              </a:ext>
            </a:extLst>
          </p:cNvPr>
          <p:cNvGrpSpPr/>
          <p:nvPr/>
        </p:nvGrpSpPr>
        <p:grpSpPr>
          <a:xfrm>
            <a:off x="8641020" y="2258575"/>
            <a:ext cx="2738180" cy="1962347"/>
            <a:chOff x="8641020" y="2258575"/>
            <a:chExt cx="2738180" cy="1962347"/>
          </a:xfrm>
        </p:grpSpPr>
        <p:pic>
          <p:nvPicPr>
            <p:cNvPr id="5" name="Graphic 4" descr="Bullseye" title="Placeholder Icon">
              <a:extLst>
                <a:ext uri="{FF2B5EF4-FFF2-40B4-BE49-F238E27FC236}">
                  <a16:creationId xmlns:a16="http://schemas.microsoft.com/office/drawing/2014/main" xmlns="" id="{2B4C10D3-CF67-49EE-9CF7-C02AD1AA7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13" name="Text Placeholder 80">
              <a:extLst>
                <a:ext uri="{FF2B5EF4-FFF2-40B4-BE49-F238E27FC236}">
                  <a16:creationId xmlns:a16="http://schemas.microsoft.com/office/drawing/2014/main" xmlns="" id="{5CF6044D-8B26-406B-A0D0-BC338A7070B9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9" name="Text Placeholder 80">
              <a:extLst>
                <a:ext uri="{FF2B5EF4-FFF2-40B4-BE49-F238E27FC236}">
                  <a16:creationId xmlns:a16="http://schemas.microsoft.com/office/drawing/2014/main" xmlns="" id="{82546A28-16D0-4697-A7B9-B14A282E1466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18B23745-96A6-4255-A589-A91C187EC7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641020" y="2978337"/>
              <a:ext cx="167173" cy="167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3F843E1-EAFF-4B3D-852C-31228C5AB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43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975452"/>
            <a:ext cx="4416225" cy="3103886"/>
          </a:xfrm>
        </p:spPr>
        <p:txBody>
          <a:bodyPr anchor="b"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</a:t>
            </a:r>
          </a:p>
          <a:p>
            <a:r>
              <a:rPr lang="en-US" dirty="0"/>
              <a:t>Nunc viverra imperdiet enim. Fusce est.</a:t>
            </a:r>
            <a:br>
              <a:rPr lang="en-US" dirty="0"/>
            </a:br>
            <a:r>
              <a:rPr lang="en-US" dirty="0"/>
              <a:t>Vivamus a tellus</a:t>
            </a:r>
          </a:p>
          <a:p>
            <a:r>
              <a:rPr lang="en-US" dirty="0"/>
              <a:t>Pellentesque habitant morbi tristique senectus et netus et malesuada fames ac turpis egestas. Proin pharetra nonummy pede. Mauris et orci</a:t>
            </a:r>
          </a:p>
        </p:txBody>
      </p:sp>
      <p:pic>
        <p:nvPicPr>
          <p:cNvPr id="8" name="Picture Placeholder 7" descr="Photo of a young team in a library">
            <a:extLst>
              <a:ext uri="{FF2B5EF4-FFF2-40B4-BE49-F238E27FC236}">
                <a16:creationId xmlns:a16="http://schemas.microsoft.com/office/drawing/2014/main" xmlns="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F4C8A63-F9E3-41F6-B725-B846F20103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 bwMode="gray">
          <a:xfrm>
            <a:off x="5658103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FE73750-57DB-4A35-85DD-B654E6A29A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/>
              <a:t>Summary tagline or sub-headline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57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EC97E-A437-4843-81CB-2F215D3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Testimonial</a:t>
            </a:r>
          </a:p>
        </p:txBody>
      </p:sp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xmlns="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431800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 Placeholder 4" title="Testimonial Text">
            <a:extLst>
              <a:ext uri="{FF2B5EF4-FFF2-40B4-BE49-F238E27FC236}">
                <a16:creationId xmlns:a16="http://schemas.microsoft.com/office/drawing/2014/main" xmlns="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1800" y="1836744"/>
            <a:ext cx="3541655" cy="2224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was a pleasure working with this team.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2651CFC8-4C75-4552-B304-9F0895B0DD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8031906" flipH="1">
            <a:off x="2248045" y="329242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grpSp>
        <p:nvGrpSpPr>
          <p:cNvPr id="47" name="Group 46" title="Quotation Marks">
            <a:extLst>
              <a:ext uri="{FF2B5EF4-FFF2-40B4-BE49-F238E27FC236}">
                <a16:creationId xmlns:a16="http://schemas.microsoft.com/office/drawing/2014/main" xmlns="" id="{8A4B623C-7D54-49B8-88C2-371525C054A9}"/>
              </a:ext>
            </a:extLst>
          </p:cNvPr>
          <p:cNvGrpSpPr/>
          <p:nvPr/>
        </p:nvGrpSpPr>
        <p:grpSpPr>
          <a:xfrm>
            <a:off x="582750" y="1942266"/>
            <a:ext cx="3358880" cy="432000"/>
            <a:chOff x="582750" y="1942266"/>
            <a:chExt cx="3358880" cy="432000"/>
          </a:xfrm>
        </p:grpSpPr>
        <p:sp>
          <p:nvSpPr>
            <p:cNvPr id="13" name="Title 1" title="Quotation Mark">
              <a:extLst>
                <a:ext uri="{FF2B5EF4-FFF2-40B4-BE49-F238E27FC236}">
                  <a16:creationId xmlns:a16="http://schemas.microsoft.com/office/drawing/2014/main" xmlns="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14" name="Title 1" title="Quotation Mark">
              <a:extLst>
                <a:ext uri="{FF2B5EF4-FFF2-40B4-BE49-F238E27FC236}">
                  <a16:creationId xmlns:a16="http://schemas.microsoft.com/office/drawing/2014/main" xmlns="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Mirjam Nilsson, Head of Marketing</a:t>
            </a: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xmlns="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4325172" y="3591659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xmlns="" id="{8C60CF3E-F7CF-4588-94B7-06B17195A3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8031906" flipV="1">
            <a:off x="4613919" y="2701055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xmlns="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25172" y="3591659"/>
            <a:ext cx="3541655" cy="2224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No-one was ever late for a meeting, not even once!</a:t>
            </a: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xmlns="" id="{50B17079-D53B-4A87-B8DC-90C7BF713900}"/>
              </a:ext>
            </a:extLst>
          </p:cNvPr>
          <p:cNvGrpSpPr/>
          <p:nvPr/>
        </p:nvGrpSpPr>
        <p:grpSpPr>
          <a:xfrm>
            <a:off x="4468052" y="3707170"/>
            <a:ext cx="3358880" cy="43200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xmlns="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xmlns="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624EE17F-6BE6-435B-8402-7E942E31D9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Alexander Martensson, Head of Client Service</a:t>
            </a:r>
          </a:p>
        </p:txBody>
      </p: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xmlns="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8218545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xmlns="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18545" y="1836744"/>
            <a:ext cx="3541655" cy="2224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Everything worked seamlessly!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xmlns="" id="{B5E8079C-614A-4548-BFAF-AC4A1BC8C9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3568094">
            <a:off x="8655090" y="329242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xmlns="" id="{B69163A1-AB25-42A7-A1B5-A6FD081577FF}"/>
              </a:ext>
            </a:extLst>
          </p:cNvPr>
          <p:cNvGrpSpPr/>
          <p:nvPr/>
        </p:nvGrpSpPr>
        <p:grpSpPr>
          <a:xfrm>
            <a:off x="8401320" y="1942266"/>
            <a:ext cx="3358880" cy="432000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xmlns="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xmlns="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xmlns="" id="{76D004CC-05F4-4982-AE6B-C6E5D8E1CF5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Ian Hansson, Head of Technical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9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93CFE69-79B0-440B-949E-DA17AD834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69279" y="1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634876" y="200495"/>
            <a:ext cx="341230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Book Test NOW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190565" y="2816489"/>
            <a:ext cx="6300928" cy="1040540"/>
          </a:xfrm>
        </p:spPr>
        <p:txBody>
          <a:bodyPr/>
          <a:lstStyle/>
          <a:p>
            <a:pPr algn="ctr"/>
            <a:r>
              <a:rPr lang="en-US" sz="4400" dirty="0" smtClean="0"/>
              <a:t>FREE HOME COLLECTION</a:t>
            </a:r>
            <a:endParaRPr lang="en-US" sz="4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3753AF9-461F-4049-BB9D-621E76A514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619632" y="3857029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619632" y="4678538"/>
            <a:ext cx="3571782" cy="1219200"/>
          </a:xfrm>
        </p:spPr>
        <p:txBody>
          <a:bodyPr/>
          <a:lstStyle/>
          <a:p>
            <a:pPr algn="ctr"/>
            <a:r>
              <a:rPr lang="en-US" dirty="0"/>
              <a:t>5A, </a:t>
            </a:r>
            <a:r>
              <a:rPr lang="en-US" dirty="0" err="1"/>
              <a:t>Bakul</a:t>
            </a:r>
            <a:r>
              <a:rPr lang="en-US" dirty="0"/>
              <a:t> </a:t>
            </a:r>
            <a:r>
              <a:rPr lang="en-US" dirty="0" err="1"/>
              <a:t>Bagan</a:t>
            </a:r>
            <a:r>
              <a:rPr lang="en-US" dirty="0"/>
              <a:t> Road, </a:t>
            </a:r>
            <a:r>
              <a:rPr lang="en-US" dirty="0" err="1"/>
              <a:t>Bhawanipore</a:t>
            </a:r>
            <a:r>
              <a:rPr lang="en-US" dirty="0"/>
              <a:t>, Kolkata </a:t>
            </a:r>
            <a:r>
              <a:rPr lang="en-US" dirty="0" smtClean="0"/>
              <a:t>-25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West Bengal</a:t>
            </a:r>
            <a:endParaRPr lang="en-US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634876" y="3992198"/>
            <a:ext cx="35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www.leelahealthcare.com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3" y="200494"/>
            <a:ext cx="1600200" cy="11655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763481" y="6125968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Mobile: 8017926213</a:t>
            </a:r>
            <a:endParaRPr lang="en-US" sz="2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96949764"/>
              </p:ext>
            </p:extLst>
          </p:nvPr>
        </p:nvGraphicFramePr>
        <p:xfrm>
          <a:off x="483359" y="2191871"/>
          <a:ext cx="544535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84696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xmlns="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851B3CA-790D-465D-9B97-AA9876E357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5C12D97-9EB3-9E46-86D3-3A2CA06C20D2}"/>
              </a:ext>
            </a:extLst>
          </p:cNvPr>
          <p:cNvSpPr txBox="1"/>
          <p:nvPr/>
        </p:nvSpPr>
        <p:spPr bwMode="gray">
          <a:xfrm>
            <a:off x="6433190" y="2409694"/>
            <a:ext cx="298394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Fabrikam, Inc.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3753AF9-461F-4049-BB9D-621E76A514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" title="Icon - Presenter Name">
            <a:extLst>
              <a:ext uri="{FF2B5EF4-FFF2-40B4-BE49-F238E27FC236}">
                <a16:creationId xmlns:a16="http://schemas.microsoft.com/office/drawing/2014/main" xmlns="" id="{97242EBD-470B-4FB1-9B4C-E6DCB282152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582150" y="5034270"/>
            <a:ext cx="218900" cy="2189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Jens Martensson</a:t>
            </a:r>
          </a:p>
        </p:txBody>
      </p:sp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xmlns="" id="{B1BC719A-AAF0-4DB7-9856-CF7AC6A988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82150" y="5388742"/>
            <a:ext cx="218900" cy="218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31CED8F1-B63A-4FD2-9699-34AD761A88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6905625" y="5412943"/>
            <a:ext cx="3206750" cy="247650"/>
          </a:xfrm>
        </p:spPr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23" name="Graphic 22" descr="Envelope" title="Icon Presenter Email">
            <a:extLst>
              <a:ext uri="{FF2B5EF4-FFF2-40B4-BE49-F238E27FC236}">
                <a16:creationId xmlns:a16="http://schemas.microsoft.com/office/drawing/2014/main" xmlns="" id="{D99072B1-8690-4652-9009-362F46A213C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582150" y="5780263"/>
            <a:ext cx="218900" cy="21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E48632CD-1506-46F5-A0DE-640903269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05625" y="5768111"/>
            <a:ext cx="3206750" cy="247650"/>
          </a:xfrm>
        </p:spPr>
        <p:txBody>
          <a:bodyPr/>
          <a:lstStyle/>
          <a:p>
            <a:r>
              <a:rPr lang="en-US" dirty="0"/>
              <a:t>jens@email.com</a:t>
            </a:r>
          </a:p>
        </p:txBody>
      </p:sp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xmlns="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576383" y="6123279"/>
            <a:ext cx="231342" cy="231342"/>
          </a:xfrm>
          <a:prstGeom prst="rect">
            <a:avLst/>
          </a:prstGeom>
        </p:spPr>
      </p:pic>
      <p:sp>
        <p:nvSpPr>
          <p:cNvPr id="26" name="Text Placeholder 18">
            <a:extLst>
              <a:ext uri="{FF2B5EF4-FFF2-40B4-BE49-F238E27FC236}">
                <a16:creationId xmlns:a16="http://schemas.microsoft.com/office/drawing/2014/main" xmlns="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6905625" y="6123279"/>
            <a:ext cx="3206750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12"/>
              </a:rPr>
              <a:t>http://www.fabrikam.com/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xmlns="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" y="123406"/>
            <a:ext cx="11005073" cy="60258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48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93CFE69-79B0-440B-949E-DA17AD834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69279" y="1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634876" y="200495"/>
            <a:ext cx="341230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Book Test NOW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190565" y="2816489"/>
            <a:ext cx="6300928" cy="1040540"/>
          </a:xfrm>
        </p:spPr>
        <p:txBody>
          <a:bodyPr/>
          <a:lstStyle/>
          <a:p>
            <a:pPr algn="ctr"/>
            <a:r>
              <a:rPr lang="en-US" sz="4400" dirty="0" smtClean="0"/>
              <a:t>FREE HOME COLLECTION</a:t>
            </a:r>
            <a:endParaRPr lang="en-US" sz="4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3753AF9-461F-4049-BB9D-621E76A514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619632" y="3857029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619632" y="4678538"/>
            <a:ext cx="3571782" cy="1219200"/>
          </a:xfrm>
        </p:spPr>
        <p:txBody>
          <a:bodyPr/>
          <a:lstStyle/>
          <a:p>
            <a:pPr algn="ctr"/>
            <a:r>
              <a:rPr lang="en-US" dirty="0" smtClean="0"/>
              <a:t>47 GARIA STATION ROAD GARIA, KOLKATA – 84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West Bengal</a:t>
            </a:r>
            <a:endParaRPr lang="en-US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924350" y="3992198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www.health-iq.in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" y="160153"/>
            <a:ext cx="2589518" cy="8483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170152F-4BDD-EA4D-B3D1-E9A87974CFC0}"/>
              </a:ext>
            </a:extLst>
          </p:cNvPr>
          <p:cNvSpPr txBox="1"/>
          <p:nvPr/>
        </p:nvSpPr>
        <p:spPr bwMode="gray">
          <a:xfrm>
            <a:off x="6763481" y="6125968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Mobile: 8017926291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96949764"/>
              </p:ext>
            </p:extLst>
          </p:nvPr>
        </p:nvGraphicFramePr>
        <p:xfrm>
          <a:off x="483359" y="2191871"/>
          <a:ext cx="544535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042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man sitting at his desk with a book in his hand">
            <a:extLst>
              <a:ext uri="{FF2B5EF4-FFF2-40B4-BE49-F238E27FC236}">
                <a16:creationId xmlns:a16="http://schemas.microsoft.com/office/drawing/2014/main" xmlns="" id="{DF80E271-E84B-449B-9CF0-F34E075335A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40054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680728" y="4089030"/>
            <a:ext cx="4974545" cy="1343025"/>
          </a:xfrm>
        </p:spPr>
        <p:txBody>
          <a:bodyPr/>
          <a:lstStyle/>
          <a:p>
            <a:pPr algn="ctr"/>
            <a:r>
              <a:rPr lang="en-US" sz="2400" dirty="0" smtClean="0"/>
              <a:t>HEALTH IQ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>IS HIRING</a:t>
            </a:r>
            <a:endParaRPr lang="en-US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E48293B-B086-4048-863C-47E7C47880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algn="ctr"/>
            <a:r>
              <a:rPr lang="en-US" sz="1600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Exciting career opportunity with most exciting diagnostic center in Kolkata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5860339-31F7-4884-957E-5C40F818EB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Gold bars" title="Placeholder Icon">
            <a:extLst>
              <a:ext uri="{FF2B5EF4-FFF2-40B4-BE49-F238E27FC236}">
                <a16:creationId xmlns:a16="http://schemas.microsoft.com/office/drawing/2014/main" xmlns="" id="{7CF8B318-D925-4AA4-A626-B915F8B9603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29925" y="2691354"/>
            <a:ext cx="516155" cy="5161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7485" y="3823904"/>
            <a:ext cx="1800000" cy="3600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Pathology And Lab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45C26E9A-3991-49A2-8D63-94C577E8A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414002" y="4475009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2758" y="4625077"/>
            <a:ext cx="1705243" cy="720000"/>
          </a:xfrm>
        </p:spPr>
        <p:txBody>
          <a:bodyPr/>
          <a:lstStyle/>
          <a:p>
            <a:r>
              <a:rPr lang="en-US" dirty="0"/>
              <a:t>Qualified phlebotomists and lab technicians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56960D0-0A22-4E28-82F3-B9AA805E96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encil" title="Placeholder Icon">
            <a:extLst>
              <a:ext uri="{FF2B5EF4-FFF2-40B4-BE49-F238E27FC236}">
                <a16:creationId xmlns:a16="http://schemas.microsoft.com/office/drawing/2014/main" xmlns="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844450" y="2691354"/>
            <a:ext cx="516155" cy="51615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47421" y="3772766"/>
            <a:ext cx="1849976" cy="360000"/>
          </a:xfrm>
        </p:spPr>
        <p:txBody>
          <a:bodyPr/>
          <a:lstStyle/>
          <a:p>
            <a:r>
              <a:rPr lang="en-US" dirty="0"/>
              <a:t>Marketing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Sales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EAA895A-8A04-4C68-83A5-3E4F5209F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328527" y="4475009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625077"/>
            <a:ext cx="1800000" cy="720000"/>
          </a:xfrm>
        </p:spPr>
        <p:txBody>
          <a:bodyPr/>
          <a:lstStyle/>
          <a:p>
            <a:r>
              <a:rPr lang="en-US" dirty="0"/>
              <a:t>Marketing and Sales Executive for diagnostics and academy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AEBBE7F-98BB-4059-8F15-7198C7DAC3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45984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 descr="Coins" title="Placeholder Icon">
            <a:extLst>
              <a:ext uri="{FF2B5EF4-FFF2-40B4-BE49-F238E27FC236}">
                <a16:creationId xmlns:a16="http://schemas.microsoft.com/office/drawing/2014/main" xmlns="" id="{2BC353DF-7455-49A6-8C40-1E0630E1DA8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758975" y="2691354"/>
            <a:ext cx="516155" cy="51615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3818086"/>
            <a:ext cx="1800000" cy="360000"/>
          </a:xfrm>
        </p:spPr>
        <p:txBody>
          <a:bodyPr/>
          <a:lstStyle/>
          <a:p>
            <a:r>
              <a:rPr lang="en-US" dirty="0"/>
              <a:t>Doctors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9D2C94E-1924-4389-B84A-2828D610B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0243052" y="4475009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625077"/>
            <a:ext cx="1800000" cy="720000"/>
          </a:xfrm>
        </p:spPr>
        <p:txBody>
          <a:bodyPr/>
          <a:lstStyle/>
          <a:p>
            <a:r>
              <a:rPr lang="en-US" dirty="0" smtClean="0"/>
              <a:t>Orthopedic Cardiologist Neurologist Gastroenterologist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32" name="Picture 8" descr="Retail Supervisor (4) Posts (for YGN) | SP Bakery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77" y="55076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375" y="201398"/>
            <a:ext cx="2241983" cy="734516"/>
          </a:xfrm>
          <a:prstGeom prst="rect">
            <a:avLst/>
          </a:prstGeom>
        </p:spPr>
      </p:pic>
      <p:pic>
        <p:nvPicPr>
          <p:cNvPr id="1034" name="Picture 10" descr="Great News For People Who Suffer From Parkinson's Disease ...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339" y="2392219"/>
            <a:ext cx="1519667" cy="1114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uncil Post: Nursing Trends In Staffing, Hiring And Leadership To ...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089" y="2381465"/>
            <a:ext cx="1687765" cy="1125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efining and Changing the Culture of Your Home Care Business ...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5"/>
          <a:stretch/>
        </p:blipFill>
        <p:spPr bwMode="auto">
          <a:xfrm>
            <a:off x="8395522" y="2381464"/>
            <a:ext cx="1576184" cy="1125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42D433C-2521-498F-AEB8-751A77CDE3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 bwMode="gray">
          <a:xfrm>
            <a:off x="6490339" y="6167717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82759" y="5923762"/>
            <a:ext cx="5509095" cy="289441"/>
          </a:xfrm>
          <a:prstGeom prst="round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more jobs opportunities visit www.health-iq.in 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657476"/>
            <a:ext cx="4416225" cy="342186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Collaboratively administrate empowered markets </a:t>
            </a:r>
          </a:p>
          <a:p>
            <a:pPr marL="0" indent="0">
              <a:buNone/>
            </a:pPr>
            <a:r>
              <a:rPr lang="en-US" dirty="0"/>
              <a:t>Pellentesque habitant morbi tristique senectus et netus et malesuada fames ac turpis egestas. Proin pharetra nonummy pede. Mauris et orci</a:t>
            </a:r>
          </a:p>
        </p:txBody>
      </p:sp>
      <p:pic>
        <p:nvPicPr>
          <p:cNvPr id="11" name="Picture Placeholder 7" descr="A woman walking down the road talking on her phone">
            <a:extLst>
              <a:ext uri="{FF2B5EF4-FFF2-40B4-BE49-F238E27FC236}">
                <a16:creationId xmlns:a16="http://schemas.microsoft.com/office/drawing/2014/main" xmlns="" id="{7FB89A62-CAB5-4BD1-B89F-0A0F3809BA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8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5658103" y="4400547"/>
            <a:ext cx="5749483" cy="923929"/>
          </a:xfrm>
        </p:spPr>
        <p:txBody>
          <a:bodyPr/>
          <a:lstStyle/>
          <a:p>
            <a:r>
              <a:rPr lang="en-US" dirty="0"/>
              <a:t>Physiotherapy </a:t>
            </a:r>
            <a:r>
              <a:rPr lang="en-US" dirty="0" smtClean="0"/>
              <a:t>Course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68893E2F-227D-4472-B59F-3DEBF46C0E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xmlns="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5749144" cy="1119943"/>
          </a:xfrm>
        </p:spPr>
        <p:txBody>
          <a:bodyPr/>
          <a:lstStyle/>
          <a:p>
            <a:pPr algn="ctr"/>
            <a:r>
              <a:rPr lang="en-US" sz="2400" dirty="0" smtClean="0"/>
              <a:t>Admission open for paramedical courses 37 </a:t>
            </a:r>
            <a:r>
              <a:rPr lang="en-US" sz="2400" dirty="0" err="1" smtClean="0"/>
              <a:t>Garia</a:t>
            </a:r>
            <a:r>
              <a:rPr lang="en-US" sz="2400" dirty="0" smtClean="0"/>
              <a:t> Station Road. </a:t>
            </a:r>
            <a:r>
              <a:rPr lang="en-US" sz="2400" dirty="0" err="1" smtClean="0"/>
              <a:t>Garia</a:t>
            </a:r>
            <a:r>
              <a:rPr lang="en-US" sz="2400" dirty="0" smtClean="0"/>
              <a:t>, Kolkata-84</a:t>
            </a:r>
            <a:r>
              <a:rPr lang="en-US" sz="2400" dirty="0"/>
              <a:t> </a:t>
            </a:r>
            <a:r>
              <a:rPr lang="en-US" sz="2400" dirty="0" smtClean="0"/>
              <a:t>www.health-iq.in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657476"/>
            <a:ext cx="4416225" cy="342186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Collaboratively administrate empowered markets </a:t>
            </a:r>
          </a:p>
          <a:p>
            <a:pPr marL="0" indent="0">
              <a:buNone/>
            </a:pPr>
            <a:r>
              <a:rPr lang="en-US" dirty="0"/>
              <a:t>Pellentesque habitant morbi tristique senectus et netus et malesuada fames ac turpis egestas. Proin pharetra nonummy pede. Mauris et orci</a:t>
            </a:r>
          </a:p>
        </p:txBody>
      </p:sp>
      <p:pic>
        <p:nvPicPr>
          <p:cNvPr id="11" name="Picture Placeholder 7" descr="A woman walking down the road talking on her phone">
            <a:extLst>
              <a:ext uri="{FF2B5EF4-FFF2-40B4-BE49-F238E27FC236}">
                <a16:creationId xmlns:a16="http://schemas.microsoft.com/office/drawing/2014/main" xmlns="" id="{7FB89A62-CAB5-4BD1-B89F-0A0F3809BA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8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5658103" y="4400547"/>
            <a:ext cx="5749483" cy="923929"/>
          </a:xfrm>
        </p:spPr>
        <p:txBody>
          <a:bodyPr/>
          <a:lstStyle/>
          <a:p>
            <a:r>
              <a:rPr lang="en-US" dirty="0"/>
              <a:t>Physiotherapy </a:t>
            </a:r>
            <a:r>
              <a:rPr lang="en-US" dirty="0" smtClean="0"/>
              <a:t>Course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68893E2F-227D-4472-B59F-3DEBF46C0E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xmlns="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5749144" cy="1119943"/>
          </a:xfrm>
        </p:spPr>
        <p:txBody>
          <a:bodyPr/>
          <a:lstStyle/>
          <a:p>
            <a:pPr algn="ctr"/>
            <a:r>
              <a:rPr lang="en-US" sz="2400" dirty="0" smtClean="0"/>
              <a:t>Admission open for paramedical courses 37 </a:t>
            </a:r>
            <a:r>
              <a:rPr lang="en-US" sz="2400" dirty="0" err="1" smtClean="0"/>
              <a:t>Garia</a:t>
            </a:r>
            <a:r>
              <a:rPr lang="en-US" sz="2400" dirty="0" smtClean="0"/>
              <a:t> Station Road. </a:t>
            </a:r>
            <a:r>
              <a:rPr lang="en-US" sz="2400" dirty="0" err="1" smtClean="0"/>
              <a:t>Garia</a:t>
            </a:r>
            <a:r>
              <a:rPr lang="en-US" sz="2400" dirty="0" smtClean="0"/>
              <a:t>, Kolkata-84</a:t>
            </a:r>
            <a:r>
              <a:rPr lang="en-US" sz="2400" dirty="0"/>
              <a:t> </a:t>
            </a:r>
            <a:r>
              <a:rPr lang="en-US" sz="2400" dirty="0" smtClean="0"/>
              <a:t>www.health-iq.in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364" y="432000"/>
            <a:ext cx="5895635" cy="432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Stay Fit While At Home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3" y="593393"/>
            <a:ext cx="2488929" cy="2491362"/>
          </a:xfrm>
        </p:spPr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xmlns="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2" r="19220"/>
          <a:stretch/>
        </p:blipFill>
        <p:spPr>
          <a:xfrm>
            <a:off x="3113593" y="589080"/>
            <a:ext cx="2547620" cy="2495675"/>
          </a:xfrm>
        </p:spPr>
      </p:pic>
      <p:pic>
        <p:nvPicPr>
          <p:cNvPr id="28" name="Picture Placeholder 42">
            <a:extLst>
              <a:ext uri="{FF2B5EF4-FFF2-40B4-BE49-F238E27FC236}">
                <a16:creationId xmlns:a16="http://schemas.microsoft.com/office/drawing/2014/main" xmlns="" id="{3A7E12C8-81B9-4B69-8557-9B66C1AD1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7" y="3449884"/>
            <a:ext cx="5501376" cy="303835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0" cap="sq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xmlns="" id="{C9A428ED-E8E6-4EBE-8C7C-8E6E2E5012C8}"/>
              </a:ext>
            </a:extLst>
          </p:cNvPr>
          <p:cNvSpPr txBox="1">
            <a:spLocks/>
          </p:cNvSpPr>
          <p:nvPr/>
        </p:nvSpPr>
        <p:spPr>
          <a:xfrm>
            <a:off x="5876364" y="1077459"/>
            <a:ext cx="6315636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Try these effective exercises at your home during lockdown</a:t>
            </a:r>
            <a:endParaRPr lang="en-US" sz="16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Text Placeholder 9">
            <a:extLst>
              <a:ext uri="{FF2B5EF4-FFF2-40B4-BE49-F238E27FC236}">
                <a16:creationId xmlns:a16="http://schemas.microsoft.com/office/drawing/2014/main" xmlns="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US" b="1" dirty="0"/>
              <a:t>Jumping Jacks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45C26E9A-3991-49A2-8D63-94C577E8A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10">
            <a:extLst>
              <a:ext uri="{FF2B5EF4-FFF2-40B4-BE49-F238E27FC236}">
                <a16:creationId xmlns:a16="http://schemas.microsoft.com/office/drawing/2014/main" xmlns="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43253" y="2977353"/>
            <a:ext cx="2270647" cy="720000"/>
          </a:xfrm>
        </p:spPr>
        <p:txBody>
          <a:bodyPr/>
          <a:lstStyle/>
          <a:p>
            <a:r>
              <a:rPr lang="en-US" dirty="0"/>
              <a:t>spread your legs and shoulders apart as you jump with hands touching overhead.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 Placeholder 9">
            <a:extLst>
              <a:ext uri="{FF2B5EF4-FFF2-40B4-BE49-F238E27FC236}">
                <a16:creationId xmlns:a16="http://schemas.microsoft.com/office/drawing/2014/main" xmlns="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20071" y="2350978"/>
            <a:ext cx="1800000" cy="360000"/>
          </a:xfrm>
        </p:spPr>
        <p:txBody>
          <a:bodyPr/>
          <a:lstStyle/>
          <a:p>
            <a:r>
              <a:rPr lang="en-US" b="1" dirty="0" smtClean="0"/>
              <a:t>Wall Sit</a:t>
            </a:r>
            <a:endParaRPr lang="en-US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45C26E9A-3991-49A2-8D63-94C577E8A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746071" y="2848178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10">
            <a:extLst>
              <a:ext uri="{FF2B5EF4-FFF2-40B4-BE49-F238E27FC236}">
                <a16:creationId xmlns:a16="http://schemas.microsoft.com/office/drawing/2014/main" xmlns="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72154" y="2977353"/>
            <a:ext cx="2151928" cy="728025"/>
          </a:xfrm>
        </p:spPr>
        <p:txBody>
          <a:bodyPr/>
          <a:lstStyle/>
          <a:p>
            <a:r>
              <a:rPr lang="en-US" dirty="0"/>
              <a:t>Sit against </a:t>
            </a:r>
            <a:r>
              <a:rPr lang="en-US" dirty="0" smtClean="0"/>
              <a:t>wall </a:t>
            </a:r>
            <a:r>
              <a:rPr lang="en-US" dirty="0"/>
              <a:t>as if it’s a chair with your legs at 90 degrees.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Placeholder 9">
            <a:extLst>
              <a:ext uri="{FF2B5EF4-FFF2-40B4-BE49-F238E27FC236}">
                <a16:creationId xmlns:a16="http://schemas.microsoft.com/office/drawing/2014/main" xmlns="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47577" y="4286016"/>
            <a:ext cx="1800000" cy="360000"/>
          </a:xfrm>
        </p:spPr>
        <p:txBody>
          <a:bodyPr/>
          <a:lstStyle/>
          <a:p>
            <a:r>
              <a:rPr lang="en-US" b="1" dirty="0" smtClean="0"/>
              <a:t>Sit Ups</a:t>
            </a:r>
            <a:endParaRPr lang="en-US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45C26E9A-3991-49A2-8D63-94C577E8A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7583024" y="4646016"/>
            <a:ext cx="3443564" cy="10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10">
            <a:extLst>
              <a:ext uri="{FF2B5EF4-FFF2-40B4-BE49-F238E27FC236}">
                <a16:creationId xmlns:a16="http://schemas.microsoft.com/office/drawing/2014/main" xmlns="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43252" y="4760259"/>
            <a:ext cx="4780830" cy="1048870"/>
          </a:xfrm>
        </p:spPr>
        <p:txBody>
          <a:bodyPr/>
          <a:lstStyle/>
          <a:p>
            <a:r>
              <a:rPr lang="en-US" dirty="0"/>
              <a:t>Lie on your back on the </a:t>
            </a:r>
            <a:r>
              <a:rPr lang="en-US" dirty="0" smtClean="0"/>
              <a:t>floor. Bend </a:t>
            </a:r>
            <a:r>
              <a:rPr lang="en-US" dirty="0"/>
              <a:t>your legs and place feet firmly on the ground. Get this part right to see the best </a:t>
            </a:r>
            <a:r>
              <a:rPr lang="en-US" dirty="0" smtClean="0"/>
              <a:t>results. </a:t>
            </a:r>
            <a:r>
              <a:rPr lang="en-US" dirty="0"/>
              <a:t>Cross your hands and put it behind your back. Make sure you are not pulling your neck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72" y="5961778"/>
            <a:ext cx="1678032" cy="5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364" y="432000"/>
            <a:ext cx="5895635" cy="432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Stay Fit While At Home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3" y="593393"/>
            <a:ext cx="2488929" cy="2491362"/>
          </a:xfrm>
        </p:spPr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xmlns="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2" r="19220"/>
          <a:stretch/>
        </p:blipFill>
        <p:spPr>
          <a:xfrm>
            <a:off x="3113593" y="589080"/>
            <a:ext cx="2547620" cy="2495675"/>
          </a:xfrm>
        </p:spPr>
      </p:pic>
      <p:pic>
        <p:nvPicPr>
          <p:cNvPr id="28" name="Picture Placeholder 42">
            <a:extLst>
              <a:ext uri="{FF2B5EF4-FFF2-40B4-BE49-F238E27FC236}">
                <a16:creationId xmlns:a16="http://schemas.microsoft.com/office/drawing/2014/main" xmlns="" id="{3A7E12C8-81B9-4B69-8557-9B66C1AD1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7" y="3449884"/>
            <a:ext cx="5501376" cy="303835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0" cap="sq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xmlns="" id="{C9A428ED-E8E6-4EBE-8C7C-8E6E2E5012C8}"/>
              </a:ext>
            </a:extLst>
          </p:cNvPr>
          <p:cNvSpPr txBox="1">
            <a:spLocks/>
          </p:cNvSpPr>
          <p:nvPr/>
        </p:nvSpPr>
        <p:spPr>
          <a:xfrm>
            <a:off x="5876364" y="1077459"/>
            <a:ext cx="6315636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Try these effective exercises at your home during lockdown</a:t>
            </a:r>
            <a:endParaRPr lang="en-US" sz="16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Text Placeholder 9">
            <a:extLst>
              <a:ext uri="{FF2B5EF4-FFF2-40B4-BE49-F238E27FC236}">
                <a16:creationId xmlns:a16="http://schemas.microsoft.com/office/drawing/2014/main" xmlns="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US" b="1" dirty="0"/>
              <a:t>Jumping Jacks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45C26E9A-3991-49A2-8D63-94C577E8A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10">
            <a:extLst>
              <a:ext uri="{FF2B5EF4-FFF2-40B4-BE49-F238E27FC236}">
                <a16:creationId xmlns:a16="http://schemas.microsoft.com/office/drawing/2014/main" xmlns="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43253" y="2977353"/>
            <a:ext cx="2270647" cy="720000"/>
          </a:xfrm>
        </p:spPr>
        <p:txBody>
          <a:bodyPr/>
          <a:lstStyle/>
          <a:p>
            <a:r>
              <a:rPr lang="en-US" dirty="0"/>
              <a:t>spread your legs and shoulders apart as you jump with hands touching overhead.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 Placeholder 9">
            <a:extLst>
              <a:ext uri="{FF2B5EF4-FFF2-40B4-BE49-F238E27FC236}">
                <a16:creationId xmlns:a16="http://schemas.microsoft.com/office/drawing/2014/main" xmlns="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20071" y="2350978"/>
            <a:ext cx="1800000" cy="360000"/>
          </a:xfrm>
        </p:spPr>
        <p:txBody>
          <a:bodyPr/>
          <a:lstStyle/>
          <a:p>
            <a:r>
              <a:rPr lang="en-US" b="1" dirty="0" smtClean="0"/>
              <a:t>Wall Sit</a:t>
            </a:r>
            <a:endParaRPr lang="en-US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45C26E9A-3991-49A2-8D63-94C577E8A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746071" y="2848178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10">
            <a:extLst>
              <a:ext uri="{FF2B5EF4-FFF2-40B4-BE49-F238E27FC236}">
                <a16:creationId xmlns:a16="http://schemas.microsoft.com/office/drawing/2014/main" xmlns="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72154" y="2977353"/>
            <a:ext cx="2151928" cy="728025"/>
          </a:xfrm>
        </p:spPr>
        <p:txBody>
          <a:bodyPr/>
          <a:lstStyle/>
          <a:p>
            <a:r>
              <a:rPr lang="en-US" dirty="0"/>
              <a:t>Sit against </a:t>
            </a:r>
            <a:r>
              <a:rPr lang="en-US" dirty="0" smtClean="0"/>
              <a:t>wall </a:t>
            </a:r>
            <a:r>
              <a:rPr lang="en-US" dirty="0"/>
              <a:t>as if it’s a chair with your legs at 90 degrees.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Placeholder 9">
            <a:extLst>
              <a:ext uri="{FF2B5EF4-FFF2-40B4-BE49-F238E27FC236}">
                <a16:creationId xmlns:a16="http://schemas.microsoft.com/office/drawing/2014/main" xmlns="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47577" y="4286016"/>
            <a:ext cx="1800000" cy="360000"/>
          </a:xfrm>
        </p:spPr>
        <p:txBody>
          <a:bodyPr/>
          <a:lstStyle/>
          <a:p>
            <a:r>
              <a:rPr lang="en-US" b="1" dirty="0" smtClean="0"/>
              <a:t>Sit Ups</a:t>
            </a:r>
            <a:endParaRPr lang="en-US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45C26E9A-3991-49A2-8D63-94C577E8A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7583024" y="4646016"/>
            <a:ext cx="3443564" cy="10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10">
            <a:extLst>
              <a:ext uri="{FF2B5EF4-FFF2-40B4-BE49-F238E27FC236}">
                <a16:creationId xmlns:a16="http://schemas.microsoft.com/office/drawing/2014/main" xmlns="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43252" y="4760259"/>
            <a:ext cx="4780830" cy="1048870"/>
          </a:xfrm>
        </p:spPr>
        <p:txBody>
          <a:bodyPr/>
          <a:lstStyle/>
          <a:p>
            <a:r>
              <a:rPr lang="en-US" dirty="0"/>
              <a:t>Lie on your back on the </a:t>
            </a:r>
            <a:r>
              <a:rPr lang="en-US" dirty="0" smtClean="0"/>
              <a:t>floor. Bend </a:t>
            </a:r>
            <a:r>
              <a:rPr lang="en-US" dirty="0"/>
              <a:t>your legs and place feet firmly on the ground. Get this part right to see the best </a:t>
            </a:r>
            <a:r>
              <a:rPr lang="en-US" dirty="0" smtClean="0"/>
              <a:t>results. </a:t>
            </a:r>
            <a:r>
              <a:rPr lang="en-US" dirty="0"/>
              <a:t>Cross your hands and put it behind your back. Make sure you are not pulling your neck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18" y="5918399"/>
            <a:ext cx="1066706" cy="7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1458</Words>
  <Application>Microsoft Office PowerPoint</Application>
  <PresentationFormat>Widescreen</PresentationFormat>
  <Paragraphs>389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Arabic Typesetting</vt:lpstr>
      <vt:lpstr>Arial</vt:lpstr>
      <vt:lpstr>Arial Black</vt:lpstr>
      <vt:lpstr>Calibri</vt:lpstr>
      <vt:lpstr>Tahoma</vt:lpstr>
      <vt:lpstr>Times New Roman</vt:lpstr>
      <vt:lpstr>Verdana</vt:lpstr>
      <vt:lpstr>Office Theme</vt:lpstr>
      <vt:lpstr>Physiotherapy  Courses</vt:lpstr>
      <vt:lpstr>Physiotherapy  Courses</vt:lpstr>
      <vt:lpstr>FREE HOME COLLECTION</vt:lpstr>
      <vt:lpstr>FREE HOME COLLECTION</vt:lpstr>
      <vt:lpstr>HEALTH IQ  IS HIRING</vt:lpstr>
      <vt:lpstr>Physiotherapy Course</vt:lpstr>
      <vt:lpstr>Physiotherapy Course</vt:lpstr>
      <vt:lpstr>Stay Fit While At Home</vt:lpstr>
      <vt:lpstr>Stay Fit While At Home</vt:lpstr>
      <vt:lpstr>WHAT TO EAT DURING LOCKDOWN</vt:lpstr>
      <vt:lpstr>WHAT TO EAT DURING LOCKDOWN</vt:lpstr>
      <vt:lpstr>The Problem</vt:lpstr>
      <vt:lpstr>Product</vt:lpstr>
      <vt:lpstr>Digital Product</vt:lpstr>
      <vt:lpstr>Section Divider</vt:lpstr>
      <vt:lpstr>Section Divider 2</vt:lpstr>
      <vt:lpstr>Business Model</vt:lpstr>
      <vt:lpstr>Market Opportunity Option 1</vt:lpstr>
      <vt:lpstr>Market Opportunity Option 2</vt:lpstr>
      <vt:lpstr>Competition Option 1</vt:lpstr>
      <vt:lpstr>Competition Option 2</vt:lpstr>
      <vt:lpstr>Growth Strategy</vt:lpstr>
      <vt:lpstr>Traction</vt:lpstr>
      <vt:lpstr>Timeline</vt:lpstr>
      <vt:lpstr>Financials</vt:lpstr>
      <vt:lpstr>Team</vt:lpstr>
      <vt:lpstr>Funding</vt:lpstr>
      <vt:lpstr>Summary</vt:lpstr>
      <vt:lpstr>Testimonial</vt:lpstr>
      <vt:lpstr>Thank You</vt:lpstr>
      <vt:lpstr>Customize this Template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2020-04-06T13:29:35Z</dcterms:created>
  <dcterms:modified xsi:type="dcterms:W3CDTF">2020-04-18T15:28:08Z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