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D0E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05-Apr-20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lahealthcar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5" y="6000079"/>
            <a:ext cx="2038752" cy="667934"/>
          </a:xfrm>
          <a:prstGeom prst="rect">
            <a:avLst/>
          </a:prstGeom>
        </p:spPr>
      </p:pic>
      <p:pic>
        <p:nvPicPr>
          <p:cNvPr id="1028" name="Picture 4" descr="Swajeeva Home Care – Green Pyramid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82" y="2528047"/>
            <a:ext cx="2964199" cy="29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9893" y="387794"/>
            <a:ext cx="8558241" cy="1015663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r>
              <a:rPr lang="en-US" sz="60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FREE HOME COLLECTION</a:t>
            </a:r>
            <a:endParaRPr lang="en-US" sz="60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274" y="5492247"/>
            <a:ext cx="9305861" cy="1200329"/>
          </a:xfrm>
          <a:prstGeom prst="rect">
            <a:avLst/>
          </a:prstGeom>
          <a:noFill/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sz="36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Spending more time to give blood samples?</a:t>
            </a:r>
          </a:p>
          <a:p>
            <a:pPr algn="ctr"/>
            <a:r>
              <a:rPr lang="en-US" sz="36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parajita" panose="020B0604020202020204" pitchFamily="34" charset="0"/>
                <a:cs typeface="Aparajita" panose="020B0604020202020204" pitchFamily="34" charset="0"/>
              </a:rPr>
              <a:t>We make it easy for you at home.</a:t>
            </a:r>
            <a:endParaRPr lang="en-US" sz="3600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 rot="2705980">
            <a:off x="4619478" y="2000055"/>
            <a:ext cx="1733839" cy="1691359"/>
          </a:xfrm>
          <a:prstGeom prst="halfFrame">
            <a:avLst>
              <a:gd name="adj1" fmla="val 6390"/>
              <a:gd name="adj2" fmla="val 646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/>
                </a:solidFill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473207" y="2024528"/>
            <a:ext cx="4356847" cy="4108978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0609" y="2066855"/>
            <a:ext cx="4356847" cy="4108978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solidFill>
                  <a:srgbClr val="FF0000"/>
                </a:solidFill>
              </a:rPr>
              <a:t>FREE</a:t>
            </a:r>
            <a:r>
              <a:rPr lang="en-US" sz="4000" b="1" dirty="0" smtClean="0">
                <a:solidFill>
                  <a:schemeClr val="accent5"/>
                </a:solidFill>
              </a:rPr>
              <a:t> BLOOD SAMPLE COLLECTION </a:t>
            </a:r>
            <a:br>
              <a:rPr lang="en-US" sz="4000" b="1" dirty="0" smtClean="0">
                <a:solidFill>
                  <a:schemeClr val="accent5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AT HOME</a:t>
            </a:r>
            <a:endParaRPr lang="en-US" sz="49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20" y="2160983"/>
            <a:ext cx="4185623" cy="576262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Book a home visit today</a:t>
            </a:r>
            <a:endParaRPr 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0075" y="2152251"/>
            <a:ext cx="4123109" cy="576262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Call at +91 8017926291/92</a:t>
            </a:r>
            <a:endParaRPr 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Tainted clip blood sample, Picture #1493519 tainted clip blood sampl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85" y="2891117"/>
            <a:ext cx="2908860" cy="29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ajeeva Home Care – Green Pyramid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30" y="2891117"/>
            <a:ext cx="3079802" cy="30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68388" y="6269961"/>
            <a:ext cx="626525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 us for online test booking @ www.health-iq.in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35" y="6000079"/>
            <a:ext cx="2038752" cy="6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473207" y="2024528"/>
            <a:ext cx="4356847" cy="4108978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0609" y="2066855"/>
            <a:ext cx="4356847" cy="4108978"/>
          </a:xfrm>
          <a:prstGeom prst="roundRect">
            <a:avLst/>
          </a:prstGeom>
          <a:solidFill>
            <a:schemeClr val="bg1">
              <a:lumMod val="85000"/>
              <a:alpha val="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16" y="497922"/>
            <a:ext cx="11392746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>
                <a:solidFill>
                  <a:srgbClr val="FF0000"/>
                </a:solidFill>
              </a:rPr>
              <a:t>FREE</a:t>
            </a:r>
            <a:r>
              <a:rPr lang="en-US" sz="4000" b="1" dirty="0" smtClean="0">
                <a:solidFill>
                  <a:schemeClr val="accent5"/>
                </a:solidFill>
              </a:rPr>
              <a:t> BLOOD SAMPLE COLLECTION </a:t>
            </a:r>
            <a:r>
              <a:rPr lang="en-US" sz="4000" b="1" dirty="0" smtClean="0">
                <a:solidFill>
                  <a:schemeClr val="accent5"/>
                </a:solidFill>
              </a:rPr>
              <a:t/>
            </a:r>
            <a:br>
              <a:rPr lang="en-US" sz="4000" b="1" dirty="0" smtClean="0">
                <a:solidFill>
                  <a:schemeClr val="accent5"/>
                </a:solidFill>
              </a:rPr>
            </a:br>
            <a:r>
              <a:rPr lang="en-US" sz="4900" b="1" dirty="0" smtClean="0">
                <a:solidFill>
                  <a:srgbClr val="FF0000"/>
                </a:solidFill>
              </a:rPr>
              <a:t>AT </a:t>
            </a:r>
            <a:r>
              <a:rPr lang="en-US" sz="4900" b="1" dirty="0" smtClean="0">
                <a:solidFill>
                  <a:srgbClr val="FF0000"/>
                </a:solidFill>
              </a:rPr>
              <a:t>HOME</a:t>
            </a:r>
            <a:endParaRPr lang="en-US" sz="49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20" y="2160983"/>
            <a:ext cx="4185623" cy="576262"/>
          </a:xfrm>
        </p:spPr>
        <p:txBody>
          <a:bodyPr/>
          <a:lstStyle/>
          <a:p>
            <a:pPr algn="ctr"/>
            <a:r>
              <a:rPr lang="en-US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Book a home visit today</a:t>
            </a:r>
            <a:endParaRPr lang="en-US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0075" y="2152251"/>
            <a:ext cx="4123109" cy="576262"/>
          </a:xfrm>
        </p:spPr>
        <p:txBody>
          <a:bodyPr/>
          <a:lstStyle/>
          <a:p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Call at +91 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hlinkClick r:id="rId2"/>
              </a:rPr>
              <a:t>8017926213/50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2" name="Picture 4" descr="Tainted clip blood sample, Picture #1493519 tainted clip blood sampl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9" y="2891117"/>
            <a:ext cx="2908860" cy="29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ajeeva Home Care – Green Pyramid La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30" y="2891117"/>
            <a:ext cx="3079802" cy="30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38512" y="6261229"/>
            <a:ext cx="7069390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 us for online test booking @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www.leelahealthcare.com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5" y="5317383"/>
            <a:ext cx="1508884" cy="11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Trebuchet MS</vt:lpstr>
      <vt:lpstr>Verdana</vt:lpstr>
      <vt:lpstr>Wingdings 3</vt:lpstr>
      <vt:lpstr>Facet</vt:lpstr>
      <vt:lpstr>PowerPoint Presentation</vt:lpstr>
      <vt:lpstr>FREE BLOOD SAMPLE COLLECTION  AT HOME</vt:lpstr>
      <vt:lpstr>FREE BLOOD SAMPLE COLLECTION  AT HOME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Singh</dc:creator>
  <cp:lastModifiedBy>Neeraj Singh</cp:lastModifiedBy>
  <cp:revision>13</cp:revision>
  <dcterms:created xsi:type="dcterms:W3CDTF">2020-04-05T14:47:13Z</dcterms:created>
  <dcterms:modified xsi:type="dcterms:W3CDTF">2020-04-05T18:54:52Z</dcterms:modified>
</cp:coreProperties>
</file>