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2" r:id="rId5"/>
    <p:sldId id="284" r:id="rId6"/>
    <p:sldId id="261" r:id="rId7"/>
    <p:sldId id="259" r:id="rId8"/>
    <p:sldId id="274" r:id="rId9"/>
    <p:sldId id="262" r:id="rId10"/>
    <p:sldId id="263" r:id="rId11"/>
    <p:sldId id="264" r:id="rId12"/>
    <p:sldId id="283" r:id="rId13"/>
    <p:sldId id="265" r:id="rId14"/>
    <p:sldId id="25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7" r:id="rId25"/>
    <p:sldId id="279" r:id="rId26"/>
    <p:sldId id="278" r:id="rId27"/>
    <p:sldId id="25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07" autoAdjust="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2004215424"/>
        <c:axId val="-2004218144"/>
      </c:barChart>
      <c:catAx>
        <c:axId val="-200421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218144"/>
        <c:crosses val="autoZero"/>
        <c:auto val="1"/>
        <c:lblAlgn val="ctr"/>
        <c:lblOffset val="100"/>
        <c:noMultiLvlLbl val="0"/>
      </c:catAx>
      <c:valAx>
        <c:axId val="-200421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421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77-41F5-BB0D-967B7AAD907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977-41F5-BB0D-967B7AAD907B}"/>
                </c:ext>
                <c:ext xmlns:c15="http://schemas.microsoft.com/office/drawing/2012/chart" uri="{CE6537A1-D6FC-4f65-9D91-7224C49458BB}"/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08-Apr-20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08-Apr-20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856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=""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=""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=""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=""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=""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=""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=""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=""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=""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=""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=""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=""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=""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11" Type="http://schemas.openxmlformats.org/officeDocument/2006/relationships/image" Target="../media/image20.svg"/><Relationship Id="rId5" Type="http://schemas.openxmlformats.org/officeDocument/2006/relationships/image" Target="../media/image38.png"/><Relationship Id="rId10" Type="http://schemas.openxmlformats.org/officeDocument/2006/relationships/image" Target="../media/image20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jpeg"/><Relationship Id="rId7" Type="http://schemas.openxmlformats.org/officeDocument/2006/relationships/image" Target="../media/image53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3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5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.svg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ysiotherapist Stretching Patients Injured Arm Stockvide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3"/>
          <a:stretch/>
        </p:blipFill>
        <p:spPr bwMode="auto">
          <a:xfrm>
            <a:off x="0" y="0"/>
            <a:ext cx="12714501" cy="79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93CFE69-79B0-440B-949E-DA17AD834A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Admission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US" sz="4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Open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Physiotherapy </a:t>
            </a:r>
            <a:br>
              <a:rPr lang="en-US" sz="4400" dirty="0" smtClean="0"/>
            </a:br>
            <a:r>
              <a:rPr lang="en-US" sz="4400" dirty="0" smtClean="0"/>
              <a:t>Courses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Hurry Limited Seats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C1073E4-F5B8-41C9-BC20-6329036B5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=""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FBD2CC2-A27F-456D-8D6B-3CFE314DBA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38D1D98-5389-456F-97BB-E9A6B2DEE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=""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1E2A3AC-B89F-458B-A103-9681AD901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8564942-0718-48BF-9A1F-9EC35051A5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=""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494E1CA-0600-4970-93CD-9FB5EC22F9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80DC6FE-D11C-4C20-A51D-98443F5F4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=""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203D2ED-1358-4F55-BCB3-94A5C18E1B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=""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21136" y="5161369"/>
            <a:ext cx="4122920" cy="735800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=""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03BE848-3222-4622-8610-FFB9FFFD4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=""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BE6D00D-52E6-45D5-93DA-8687991C29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=""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58409DB-08AB-499E-AEE2-60288B07C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="" xmlns:a16="http://schemas.microsoft.com/office/drawing/2014/main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="" xmlns:a16="http://schemas.microsoft.com/office/drawing/2014/main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="" xmlns:a16="http://schemas.microsoft.com/office/drawing/2014/main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="" xmlns:a16="http://schemas.microsoft.com/office/drawing/2014/main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="" xmlns:a16="http://schemas.microsoft.com/office/drawing/2014/main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="" xmlns:a16="http://schemas.microsoft.com/office/drawing/2014/main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=""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=""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=""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=""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=""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=""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BBE1F329-A8D2-4C03-9053-8D69618651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3D985F57-4828-4F43-9FE0-15EF491E81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=""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=""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8C361AC5-6734-49E5-8506-3F22C2DF68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=""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=""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40DC3788-4E8E-4F3D-BD1E-8EFA13B070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=""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=""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EB858692-F88E-43A4-8B27-E23B8AC172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=""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=""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4A412F69-2D59-4EA2-9BA0-74B513D9F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=""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=""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FD09076-D1F6-4F08-8939-1F1577E5A1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=""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=""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=""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=""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=""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=""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=""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=""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80BC67F4-4E33-4709-9D60-593B322A8C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=""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=""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=""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F57D445D-9983-4AAC-8E68-88EA351CB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=""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=""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=""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=""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0BCA98FD-268D-47AA-8871-119024D92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=""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=""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ysiotherapist Stretching Patients Injured Arm Stockvide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3"/>
          <a:stretch/>
        </p:blipFill>
        <p:spPr bwMode="auto">
          <a:xfrm>
            <a:off x="0" y="0"/>
            <a:ext cx="12714501" cy="79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93CFE69-79B0-440B-949E-DA17AD834A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Admission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US" sz="4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Open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Physiotherapy </a:t>
            </a:r>
            <a:br>
              <a:rPr lang="en-US" sz="4400" dirty="0" smtClean="0"/>
            </a:br>
            <a:r>
              <a:rPr lang="en-US" sz="4400" dirty="0" smtClean="0"/>
              <a:t>Courses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Hurry Limited Seats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50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=""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=""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=""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=""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6D14AED6-9124-430C-9111-F568BD8278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=""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=""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=""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=""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54043C23-F65D-4CFD-8A97-CDF736E614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=""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=""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=""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=""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8C6AB14F-6F0F-4961-9780-C275777540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=""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=""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=""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=""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=""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8B23745-96A6-4255-A589-A91C187EC7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=""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F4C8A63-F9E3-41F6-B725-B846F2010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=""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=""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2651CFC8-4C75-4552-B304-9F0895B0D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=""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=""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=""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=""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="" xmlns:a16="http://schemas.microsoft.com/office/drawing/2014/main" id="{8C60CF3E-F7CF-4588-94B7-06B17195A3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=""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=""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=""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=""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=""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=""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="" xmlns:a16="http://schemas.microsoft.com/office/drawing/2014/main" id="{B5E8079C-614A-4548-BFAF-AC4A1BC8C9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=""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=""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=""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=""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851B3CA-790D-465D-9B97-AA9876E35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=""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=""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=""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=""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=""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" y="123406"/>
            <a:ext cx="11005073" cy="6025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48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=""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80728" y="4089030"/>
            <a:ext cx="4974545" cy="1343025"/>
          </a:xfrm>
        </p:spPr>
        <p:txBody>
          <a:bodyPr/>
          <a:lstStyle/>
          <a:p>
            <a:pPr algn="ctr"/>
            <a:r>
              <a:rPr lang="en-US" sz="2400" dirty="0" smtClean="0"/>
              <a:t>HEALTH IQ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IS HIRING</a:t>
            </a: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algn="ctr"/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Exciting career opportunity with most exciting diagnostic center in Kolkata</a:t>
            </a:r>
            <a:endParaRPr lang="en-US" sz="1600" b="1" dirty="0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5860339-31F7-4884-957E-5C40F818E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=""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485" y="3823904"/>
            <a:ext cx="1800000" cy="360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Pathology And Lab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475009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2758" y="4625077"/>
            <a:ext cx="1705243" cy="720000"/>
          </a:xfrm>
        </p:spPr>
        <p:txBody>
          <a:bodyPr/>
          <a:lstStyle/>
          <a:p>
            <a:r>
              <a:rPr lang="en-US" dirty="0"/>
              <a:t>Qualified phlebotomists and lab technicians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6960D0-0A22-4E28-82F3-B9AA805E96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=""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47421" y="3772766"/>
            <a:ext cx="1849976" cy="360000"/>
          </a:xfrm>
        </p:spPr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EAA895A-8A04-4C68-83A5-3E4F5209F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475009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625077"/>
            <a:ext cx="1800000" cy="720000"/>
          </a:xfrm>
        </p:spPr>
        <p:txBody>
          <a:bodyPr/>
          <a:lstStyle/>
          <a:p>
            <a:r>
              <a:rPr lang="en-US" dirty="0"/>
              <a:t>Marketing and Sales Executive for diagnostics and academy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AEBBE7F-98BB-4059-8F15-7198C7DAC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=""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3818086"/>
            <a:ext cx="1800000" cy="360000"/>
          </a:xfrm>
        </p:spPr>
        <p:txBody>
          <a:bodyPr/>
          <a:lstStyle/>
          <a:p>
            <a:r>
              <a:rPr lang="en-US" dirty="0"/>
              <a:t>Doctors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9D2C94E-1924-4389-B84A-2828D610B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475009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625077"/>
            <a:ext cx="1800000" cy="720000"/>
          </a:xfrm>
        </p:spPr>
        <p:txBody>
          <a:bodyPr/>
          <a:lstStyle/>
          <a:p>
            <a:r>
              <a:rPr lang="en-US" dirty="0" smtClean="0"/>
              <a:t>Orthopedic Cardiologist Neurologist Gastroenterologist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2" name="Picture 8" descr="Retail Supervisor (4) Posts (for YGN) | SP Bake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77" y="55076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75" y="201398"/>
            <a:ext cx="2241983" cy="734516"/>
          </a:xfrm>
          <a:prstGeom prst="rect">
            <a:avLst/>
          </a:prstGeom>
        </p:spPr>
      </p:pic>
      <p:pic>
        <p:nvPicPr>
          <p:cNvPr id="1034" name="Picture 10" descr="Great News For People Who Suffer From Parkinson's Disease ..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39" y="2392219"/>
            <a:ext cx="1519667" cy="11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uncil Post: Nursing Trends In Staffing, Hiring And Leadership To ...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089" y="2381465"/>
            <a:ext cx="1687765" cy="11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fining and Changing the Culture of Your Home Care Business ...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/>
          <a:stretch/>
        </p:blipFill>
        <p:spPr bwMode="auto">
          <a:xfrm>
            <a:off x="8395522" y="2381464"/>
            <a:ext cx="1576184" cy="11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42D433C-2521-498F-AEB8-751A77CDE3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490339" y="6167717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2759" y="5923762"/>
            <a:ext cx="5509095" cy="289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jobs opportunities visit www.health-iq.in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=""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4400547"/>
            <a:ext cx="5749483" cy="923929"/>
          </a:xfrm>
        </p:spPr>
        <p:txBody>
          <a:bodyPr/>
          <a:lstStyle/>
          <a:p>
            <a:r>
              <a:rPr lang="en-US" dirty="0"/>
              <a:t>Physiotherapy </a:t>
            </a:r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68893E2F-227D-4472-B59F-3DEBF46C0E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144" cy="1119943"/>
          </a:xfrm>
        </p:spPr>
        <p:txBody>
          <a:bodyPr/>
          <a:lstStyle/>
          <a:p>
            <a:pPr algn="ctr"/>
            <a:r>
              <a:rPr lang="en-US" sz="2400" dirty="0" smtClean="0"/>
              <a:t>Admission open for paramedical courses 37 </a:t>
            </a:r>
            <a:r>
              <a:rPr lang="en-US" sz="2400" dirty="0" err="1" smtClean="0"/>
              <a:t>Garia</a:t>
            </a:r>
            <a:r>
              <a:rPr lang="en-US" sz="2400" dirty="0" smtClean="0"/>
              <a:t> Station Road. </a:t>
            </a:r>
            <a:r>
              <a:rPr lang="en-US" sz="2400" dirty="0" err="1" smtClean="0"/>
              <a:t>Garia</a:t>
            </a:r>
            <a:r>
              <a:rPr lang="en-US" sz="2400" dirty="0" smtClean="0"/>
              <a:t>, Kolkata-84</a:t>
            </a:r>
            <a:r>
              <a:rPr lang="en-US" sz="2400" dirty="0"/>
              <a:t> </a:t>
            </a:r>
            <a:r>
              <a:rPr lang="en-US" sz="2400" dirty="0" smtClean="0"/>
              <a:t>www.health-iq.in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=""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=""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User Frustration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A0322F4-E79A-4E4D-98CA-2DC1692F9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=""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Mobile Finance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DC27E82-D5C7-4AE4-BAF3-5DBB12CA0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=""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Chip Pricing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C3BE7D2-4C35-4BA9-9A98-1A6E17A84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=""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Scarce Analytics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5979D46-D664-4267-B673-E6B048C084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=""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5860339-31F7-4884-957E-5C40F818E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=""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6960D0-0A22-4E28-82F3-B9AA805E96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=""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EAA895A-8A04-4C68-83A5-3E4F5209F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AEBBE7F-98BB-4059-8F15-7198C7DAC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=""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DEE8591-D916-4064-8CD3-2AD3F759B9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892DD94-78B8-4911-A32B-3B174E292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=""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9D2C94E-1924-4389-B84A-2828D610B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benefits include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=""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=""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159E9FA-E2FE-4ED3-AF77-6A386F661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AFED906-603E-4575-A8EB-18849F620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42D433C-2521-498F-AEB8-751A77CDE3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=""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=""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6A60A77-3CD9-2340-9CBF-AB127828C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AFED906-603E-4575-A8EB-18849F620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42D433C-2521-498F-AEB8-751A77CDE3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=""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1029</Words>
  <Application>Microsoft Office PowerPoint</Application>
  <PresentationFormat>Widescreen</PresentationFormat>
  <Paragraphs>328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Tahoma</vt:lpstr>
      <vt:lpstr>Times New Roman</vt:lpstr>
      <vt:lpstr>Verdana</vt:lpstr>
      <vt:lpstr>Office Theme</vt:lpstr>
      <vt:lpstr>Physiotherapy  Courses</vt:lpstr>
      <vt:lpstr>Physiotherapy  Courses</vt:lpstr>
      <vt:lpstr>HEALTH IQ  IS HIRING</vt:lpstr>
      <vt:lpstr>Physiotherapy Course</vt:lpstr>
      <vt:lpstr>The Problem</vt:lpstr>
      <vt:lpstr>Product</vt:lpstr>
      <vt:lpstr>Digital 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2020-04-06T13:29:35Z</dcterms:created>
  <dcterms:modified xsi:type="dcterms:W3CDTF">2020-04-08T15:48:55Z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