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92" r:id="rId6"/>
    <p:sldId id="293" r:id="rId7"/>
    <p:sldId id="283" r:id="rId8"/>
    <p:sldId id="298" r:id="rId9"/>
    <p:sldId id="291" r:id="rId10"/>
    <p:sldId id="297" r:id="rId11"/>
    <p:sldId id="299" r:id="rId12"/>
    <p:sldId id="300" r:id="rId13"/>
    <p:sldId id="284" r:id="rId14"/>
    <p:sldId id="294" r:id="rId15"/>
    <p:sldId id="295" r:id="rId16"/>
    <p:sldId id="285" r:id="rId17"/>
    <p:sldId id="296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31" autoAdjust="0"/>
  </p:normalViewPr>
  <p:slideViewPr>
    <p:cSldViewPr snapToGrid="0">
      <p:cViewPr varScale="1">
        <p:scale>
          <a:sx n="71" d="100"/>
          <a:sy n="71" d="100"/>
        </p:scale>
        <p:origin x="-90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1053442256"/>
        <c:axId val="-1053581152"/>
      </c:barChart>
      <c:catAx>
        <c:axId val="-105344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3581152"/>
        <c:crosses val="autoZero"/>
        <c:auto val="1"/>
        <c:lblAlgn val="ctr"/>
        <c:lblOffset val="100"/>
        <c:noMultiLvlLbl val="0"/>
      </c:catAx>
      <c:valAx>
        <c:axId val="-10535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344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DB2-4335-913F-735FAEEA82C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14968416"/>
        <c:axId val="-814961344"/>
      </c:lineChart>
      <c:catAx>
        <c:axId val="-81496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4961344"/>
        <c:crosses val="autoZero"/>
        <c:auto val="1"/>
        <c:lblAlgn val="ctr"/>
        <c:lblOffset val="100"/>
        <c:noMultiLvlLbl val="0"/>
      </c:catAx>
      <c:valAx>
        <c:axId val="-8149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496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10-Apr-20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16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xmlns="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xmlns="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xmlns="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xmlns="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3888866-542D-43D4-BFE1-045D36351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667AA2A8-C66E-4F4C-A6E7-E7ABCE7E9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ABF5B12D-6F10-4377-9094-B3E79ECB1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93" y="5875470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6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08" y="188259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rst1.latestly.com/wp-content/uploads/2020/04/Int-Health-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59" y="-615424"/>
            <a:ext cx="13578904" cy="76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8" t="-9275" r="-6818" b="-9275"/>
          <a:stretch/>
        </p:blipFill>
        <p:spPr>
          <a:xfrm>
            <a:off x="6118412" y="845021"/>
            <a:ext cx="6481482" cy="5203340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" y="5963347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8259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24" y="1219691"/>
            <a:ext cx="4977205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4" y="5230905"/>
            <a:ext cx="1819827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95835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73" y="1407951"/>
            <a:ext cx="4999617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9" y="5419165"/>
            <a:ext cx="3124783" cy="1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460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Times New Roman</vt:lpstr>
      <vt:lpstr>Verdana</vt:lpstr>
      <vt:lpstr>Office Theme</vt:lpstr>
      <vt:lpstr>Presentation Title</vt:lpstr>
      <vt:lpstr>Section Divider Option 1</vt:lpstr>
      <vt:lpstr>Section Divider Option 2</vt:lpstr>
      <vt:lpstr>PowerPoint Presentation</vt:lpstr>
      <vt:lpstr>PowerPoint Presentation</vt:lpstr>
      <vt:lpstr>Our Promise</vt:lpstr>
      <vt:lpstr>PowerPoint Presentation</vt:lpstr>
      <vt:lpstr>PowerPoint Presentation</vt:lpstr>
      <vt:lpstr>PowerPoint Presentation</vt:lpstr>
      <vt:lpstr>Comparison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2020-04-07T10:15:16Z</dcterms:created>
  <dcterms:modified xsi:type="dcterms:W3CDTF">2020-04-10T17:01:56Z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